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476" r:id="rId2"/>
    <p:sldId id="477" r:id="rId3"/>
    <p:sldId id="292" r:id="rId4"/>
    <p:sldId id="466" r:id="rId5"/>
    <p:sldId id="266" r:id="rId6"/>
    <p:sldId id="470" r:id="rId7"/>
    <p:sldId id="471" r:id="rId8"/>
    <p:sldId id="472" r:id="rId9"/>
    <p:sldId id="271" r:id="rId10"/>
    <p:sldId id="473" r:id="rId11"/>
    <p:sldId id="474" r:id="rId12"/>
    <p:sldId id="475" r:id="rId13"/>
    <p:sldId id="46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E0F4"/>
    <a:srgbClr val="B2C1E8"/>
    <a:srgbClr val="8476B7"/>
    <a:srgbClr val="ADBCE1"/>
    <a:srgbClr val="C4DF9C"/>
    <a:srgbClr val="FFE2A6"/>
    <a:srgbClr val="FDDCD9"/>
    <a:srgbClr val="A599C9"/>
    <a:srgbClr val="E5AFB7"/>
    <a:srgbClr val="BDCC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70" d="100"/>
          <a:sy n="70" d="100"/>
        </p:scale>
        <p:origin x="71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5497D0-3B45-4B3B-A116-9C3A89D78708}" type="datetimeFigureOut">
              <a:rPr lang="en-US" smtClean="0"/>
              <a:t>09-03-23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27E22E-6708-4D2B-9A1E-2181D60F8A07}" type="slidenum">
              <a:rPr lang="en-US" smtClean="0"/>
              <a:t>‹#›</a:t>
            </a:fld>
            <a:endParaRPr lang="en-US"/>
          </a:p>
        </p:txBody>
      </p:sp>
    </p:spTree>
    <p:extLst>
      <p:ext uri="{BB962C8B-B14F-4D97-AF65-F5344CB8AC3E}">
        <p14:creationId xmlns:p14="http://schemas.microsoft.com/office/powerpoint/2010/main" val="19806935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D2E422-42A8-4A7B-87CD-13A088DD6287}" type="slidenum">
              <a:rPr lang="en-US" smtClean="0"/>
              <a:t>1</a:t>
            </a:fld>
            <a:endParaRPr lang="en-US"/>
          </a:p>
        </p:txBody>
      </p:sp>
    </p:spTree>
    <p:extLst>
      <p:ext uri="{BB962C8B-B14F-4D97-AF65-F5344CB8AC3E}">
        <p14:creationId xmlns:p14="http://schemas.microsoft.com/office/powerpoint/2010/main" val="14401336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D2E422-42A8-4A7B-87CD-13A088DD6287}" type="slidenum">
              <a:rPr lang="en-US" smtClean="0"/>
              <a:t>3</a:t>
            </a:fld>
            <a:endParaRPr lang="en-US"/>
          </a:p>
        </p:txBody>
      </p:sp>
    </p:spTree>
    <p:extLst>
      <p:ext uri="{BB962C8B-B14F-4D97-AF65-F5344CB8AC3E}">
        <p14:creationId xmlns:p14="http://schemas.microsoft.com/office/powerpoint/2010/main" val="26287861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Bài</a:t>
            </a:r>
            <a:r>
              <a:rPr lang="en-US" dirty="0"/>
              <a:t> </a:t>
            </a:r>
            <a:r>
              <a:rPr lang="en-US" dirty="0" err="1"/>
              <a:t>giảng</a:t>
            </a:r>
            <a:r>
              <a:rPr lang="en-US" dirty="0"/>
              <a:t> </a:t>
            </a:r>
            <a:r>
              <a:rPr lang="en-US" dirty="0" err="1"/>
              <a:t>được</a:t>
            </a:r>
            <a:r>
              <a:rPr lang="en-US" dirty="0"/>
              <a:t> </a:t>
            </a:r>
            <a:r>
              <a:rPr lang="en-US" dirty="0" err="1"/>
              <a:t>thiết</a:t>
            </a:r>
            <a:r>
              <a:rPr lang="en-US" dirty="0"/>
              <a:t> </a:t>
            </a:r>
            <a:r>
              <a:rPr lang="en-US" dirty="0" err="1"/>
              <a:t>kế</a:t>
            </a:r>
            <a:r>
              <a:rPr lang="en-US" dirty="0"/>
              <a:t> </a:t>
            </a:r>
            <a:r>
              <a:rPr lang="en-US" dirty="0" err="1"/>
              <a:t>bởi</a:t>
            </a:r>
            <a:r>
              <a:rPr lang="en-US" dirty="0"/>
              <a:t>: </a:t>
            </a:r>
            <a:r>
              <a:rPr lang="en-US" dirty="0" err="1"/>
              <a:t>Phạm</a:t>
            </a:r>
            <a:r>
              <a:rPr lang="en-US" dirty="0"/>
              <a:t> </a:t>
            </a:r>
            <a:r>
              <a:rPr lang="en-US" dirty="0" err="1"/>
              <a:t>Duyên</a:t>
            </a:r>
            <a:endParaRPr lang="en-US" dirty="0"/>
          </a:p>
          <a:p>
            <a:endParaRPr lang="en-US" dirty="0"/>
          </a:p>
        </p:txBody>
      </p:sp>
      <p:sp>
        <p:nvSpPr>
          <p:cNvPr id="4" name="Slide Number Placeholder 3"/>
          <p:cNvSpPr>
            <a:spLocks noGrp="1"/>
          </p:cNvSpPr>
          <p:nvPr>
            <p:ph type="sldNum" sz="quarter" idx="5"/>
          </p:nvPr>
        </p:nvSpPr>
        <p:spPr/>
        <p:txBody>
          <a:bodyPr/>
          <a:lstStyle/>
          <a:p>
            <a:fld id="{9ED2E422-42A8-4A7B-87CD-13A088DD6287}" type="slidenum">
              <a:rPr lang="en-US" smtClean="0"/>
              <a:t>5</a:t>
            </a:fld>
            <a:endParaRPr lang="en-US"/>
          </a:p>
        </p:txBody>
      </p:sp>
    </p:spTree>
    <p:extLst>
      <p:ext uri="{BB962C8B-B14F-4D97-AF65-F5344CB8AC3E}">
        <p14:creationId xmlns:p14="http://schemas.microsoft.com/office/powerpoint/2010/main" val="6871960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Bài</a:t>
            </a:r>
            <a:r>
              <a:rPr lang="en-US" dirty="0"/>
              <a:t> </a:t>
            </a:r>
            <a:r>
              <a:rPr lang="en-US" dirty="0" err="1"/>
              <a:t>giảng</a:t>
            </a:r>
            <a:r>
              <a:rPr lang="en-US" dirty="0"/>
              <a:t> </a:t>
            </a:r>
            <a:r>
              <a:rPr lang="en-US" dirty="0" err="1"/>
              <a:t>được</a:t>
            </a:r>
            <a:r>
              <a:rPr lang="en-US" dirty="0"/>
              <a:t> </a:t>
            </a:r>
            <a:r>
              <a:rPr lang="en-US" dirty="0" err="1"/>
              <a:t>thiết</a:t>
            </a:r>
            <a:r>
              <a:rPr lang="en-US" dirty="0"/>
              <a:t> </a:t>
            </a:r>
            <a:r>
              <a:rPr lang="en-US" dirty="0" err="1"/>
              <a:t>kế</a:t>
            </a:r>
            <a:r>
              <a:rPr lang="en-US" dirty="0"/>
              <a:t> </a:t>
            </a:r>
            <a:r>
              <a:rPr lang="en-US" dirty="0" err="1"/>
              <a:t>bởi</a:t>
            </a:r>
            <a:r>
              <a:rPr lang="en-US" dirty="0"/>
              <a:t>: </a:t>
            </a:r>
            <a:r>
              <a:rPr lang="en-US" dirty="0" err="1"/>
              <a:t>Phạm</a:t>
            </a:r>
            <a:r>
              <a:rPr lang="en-US" dirty="0"/>
              <a:t> </a:t>
            </a:r>
            <a:r>
              <a:rPr lang="en-US" dirty="0" err="1"/>
              <a:t>Duyên</a:t>
            </a:r>
            <a:endParaRPr lang="en-US" dirty="0"/>
          </a:p>
          <a:p>
            <a:endParaRPr lang="en-US" dirty="0"/>
          </a:p>
        </p:txBody>
      </p:sp>
      <p:sp>
        <p:nvSpPr>
          <p:cNvPr id="4" name="Slide Number Placeholder 3"/>
          <p:cNvSpPr>
            <a:spLocks noGrp="1"/>
          </p:cNvSpPr>
          <p:nvPr>
            <p:ph type="sldNum" sz="quarter" idx="5"/>
          </p:nvPr>
        </p:nvSpPr>
        <p:spPr/>
        <p:txBody>
          <a:bodyPr/>
          <a:lstStyle/>
          <a:p>
            <a:fld id="{9ED2E422-42A8-4A7B-87CD-13A088DD6287}" type="slidenum">
              <a:rPr lang="en-US" smtClean="0"/>
              <a:t>9</a:t>
            </a:fld>
            <a:endParaRPr lang="en-US"/>
          </a:p>
        </p:txBody>
      </p:sp>
    </p:spTree>
    <p:extLst>
      <p:ext uri="{BB962C8B-B14F-4D97-AF65-F5344CB8AC3E}">
        <p14:creationId xmlns:p14="http://schemas.microsoft.com/office/powerpoint/2010/main" val="11599547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3" name="8">
            <a:extLst>
              <a:ext uri="{FF2B5EF4-FFF2-40B4-BE49-F238E27FC236}">
                <a16:creationId xmlns:a16="http://schemas.microsoft.com/office/drawing/2014/main" id="{DB72A00E-03DD-431B-9B02-556049E772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5" name="9">
            <a:extLst>
              <a:ext uri="{FF2B5EF4-FFF2-40B4-BE49-F238E27FC236}">
                <a16:creationId xmlns:a16="http://schemas.microsoft.com/office/drawing/2014/main" id="{C7AB3DF4-FC98-487F-B3CA-8F5D6034DFCE}"/>
              </a:ext>
            </a:extLst>
          </p:cNvPr>
          <p:cNvPicPr>
            <a:picLocks noChangeAspect="1"/>
          </p:cNvPicPr>
          <p:nvPr userDrawn="1"/>
        </p:nvPicPr>
        <p:blipFill>
          <a:blip r:embed="rId3"/>
          <a:stretch>
            <a:fillRect/>
          </a:stretch>
        </p:blipFill>
        <p:spPr>
          <a:xfrm>
            <a:off x="0" y="652913"/>
            <a:ext cx="12192000" cy="4446029"/>
          </a:xfrm>
          <a:prstGeom prst="rect">
            <a:avLst/>
          </a:prstGeom>
        </p:spPr>
      </p:pic>
      <p:pic>
        <p:nvPicPr>
          <p:cNvPr id="36" name="13">
            <a:extLst>
              <a:ext uri="{FF2B5EF4-FFF2-40B4-BE49-F238E27FC236}">
                <a16:creationId xmlns:a16="http://schemas.microsoft.com/office/drawing/2014/main" id="{53EC7092-44D8-497D-80BA-83AA7B92EAE0}"/>
              </a:ext>
            </a:extLst>
          </p:cNvPr>
          <p:cNvPicPr>
            <a:picLocks noChangeAspect="1"/>
          </p:cNvPicPr>
          <p:nvPr userDrawn="1"/>
        </p:nvPicPr>
        <p:blipFill>
          <a:blip r:embed="rId4"/>
          <a:stretch>
            <a:fillRect/>
          </a:stretch>
        </p:blipFill>
        <p:spPr>
          <a:xfrm>
            <a:off x="0" y="0"/>
            <a:ext cx="12192000" cy="4446029"/>
          </a:xfrm>
          <a:prstGeom prst="rect">
            <a:avLst/>
          </a:prstGeom>
        </p:spPr>
      </p:pic>
      <p:pic>
        <p:nvPicPr>
          <p:cNvPr id="37" name="17">
            <a:extLst>
              <a:ext uri="{FF2B5EF4-FFF2-40B4-BE49-F238E27FC236}">
                <a16:creationId xmlns:a16="http://schemas.microsoft.com/office/drawing/2014/main" id="{F4DE6E0A-F386-437C-A6FD-803802769872}"/>
              </a:ext>
            </a:extLst>
          </p:cNvPr>
          <p:cNvPicPr>
            <a:picLocks noChangeAspect="1"/>
          </p:cNvPicPr>
          <p:nvPr userDrawn="1"/>
        </p:nvPicPr>
        <p:blipFill rotWithShape="1">
          <a:blip r:embed="rId5"/>
          <a:srcRect t="7885" r="83475" b="68338"/>
          <a:stretch/>
        </p:blipFill>
        <p:spPr>
          <a:xfrm>
            <a:off x="-450959" y="-198248"/>
            <a:ext cx="2014780" cy="1057143"/>
          </a:xfrm>
          <a:prstGeom prst="rect">
            <a:avLst/>
          </a:prstGeom>
        </p:spPr>
      </p:pic>
      <p:pic>
        <p:nvPicPr>
          <p:cNvPr id="38" name="21">
            <a:extLst>
              <a:ext uri="{FF2B5EF4-FFF2-40B4-BE49-F238E27FC236}">
                <a16:creationId xmlns:a16="http://schemas.microsoft.com/office/drawing/2014/main" id="{2E11EE56-D8D5-41DF-B357-22AFDF9254FA}"/>
              </a:ext>
            </a:extLst>
          </p:cNvPr>
          <p:cNvPicPr>
            <a:picLocks noChangeAspect="1"/>
          </p:cNvPicPr>
          <p:nvPr userDrawn="1"/>
        </p:nvPicPr>
        <p:blipFill rotWithShape="1">
          <a:blip r:embed="rId5"/>
          <a:srcRect l="29109" t="32590" r="54366" b="43633"/>
          <a:stretch/>
        </p:blipFill>
        <p:spPr>
          <a:xfrm>
            <a:off x="10298624" y="3041090"/>
            <a:ext cx="2014780" cy="1057143"/>
          </a:xfrm>
          <a:prstGeom prst="rect">
            <a:avLst/>
          </a:prstGeom>
        </p:spPr>
      </p:pic>
      <p:grpSp>
        <p:nvGrpSpPr>
          <p:cNvPr id="39" name="28">
            <a:extLst>
              <a:ext uri="{FF2B5EF4-FFF2-40B4-BE49-F238E27FC236}">
                <a16:creationId xmlns:a16="http://schemas.microsoft.com/office/drawing/2014/main" id="{388C4829-A7FB-4197-90D8-0C01BDFF95D2}"/>
              </a:ext>
            </a:extLst>
          </p:cNvPr>
          <p:cNvGrpSpPr/>
          <p:nvPr userDrawn="1"/>
        </p:nvGrpSpPr>
        <p:grpSpPr>
          <a:xfrm>
            <a:off x="1771972" y="1441342"/>
            <a:ext cx="8648055" cy="3476683"/>
            <a:chOff x="1771972" y="1441342"/>
            <a:chExt cx="8648055" cy="3476683"/>
          </a:xfrm>
        </p:grpSpPr>
        <p:sp>
          <p:nvSpPr>
            <p:cNvPr id="40" name="25">
              <a:extLst>
                <a:ext uri="{FF2B5EF4-FFF2-40B4-BE49-F238E27FC236}">
                  <a16:creationId xmlns:a16="http://schemas.microsoft.com/office/drawing/2014/main" id="{9D256B32-E281-4D6A-80DF-BD39F13E2A09}"/>
                </a:ext>
              </a:extLst>
            </p:cNvPr>
            <p:cNvSpPr/>
            <p:nvPr userDrawn="1"/>
          </p:nvSpPr>
          <p:spPr>
            <a:xfrm>
              <a:off x="1771972" y="1441342"/>
              <a:ext cx="8648055" cy="3476683"/>
            </a:xfrm>
            <a:prstGeom prst="roundRect">
              <a:avLst/>
            </a:prstGeom>
            <a:solidFill>
              <a:schemeClr val="bg1"/>
            </a:solidFill>
            <a:ln w="101600">
              <a:solidFill>
                <a:srgbClr val="708D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字魂70号-灵悦黑体" panose="00000500000000000000" pitchFamily="2" charset="-122"/>
                <a:ea typeface="字魂70号-灵悦黑体" panose="00000500000000000000" pitchFamily="2" charset="-122"/>
              </a:endParaRPr>
            </a:p>
          </p:txBody>
        </p:sp>
        <p:sp>
          <p:nvSpPr>
            <p:cNvPr id="41" name="27">
              <a:extLst>
                <a:ext uri="{FF2B5EF4-FFF2-40B4-BE49-F238E27FC236}">
                  <a16:creationId xmlns:a16="http://schemas.microsoft.com/office/drawing/2014/main" id="{6530262C-9756-41B4-B3F2-348C0F176275}"/>
                </a:ext>
              </a:extLst>
            </p:cNvPr>
            <p:cNvSpPr/>
            <p:nvPr userDrawn="1"/>
          </p:nvSpPr>
          <p:spPr>
            <a:xfrm>
              <a:off x="1978616" y="1662442"/>
              <a:ext cx="8198604" cy="3034482"/>
            </a:xfrm>
            <a:prstGeom prst="roundRect">
              <a:avLst/>
            </a:prstGeom>
            <a:noFill/>
            <a:ln w="38100">
              <a:solidFill>
                <a:srgbClr val="DCAEB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字魂70号-灵悦黑体" panose="00000500000000000000" pitchFamily="2" charset="-122"/>
                <a:ea typeface="字魂70号-灵悦黑体" panose="00000500000000000000" pitchFamily="2" charset="-122"/>
              </a:endParaRPr>
            </a:p>
          </p:txBody>
        </p:sp>
      </p:grpSp>
      <p:pic>
        <p:nvPicPr>
          <p:cNvPr id="42" name="15">
            <a:extLst>
              <a:ext uri="{FF2B5EF4-FFF2-40B4-BE49-F238E27FC236}">
                <a16:creationId xmlns:a16="http://schemas.microsoft.com/office/drawing/2014/main" id="{980F4C61-0A87-4F7B-9085-039DAA21534C}"/>
              </a:ext>
            </a:extLst>
          </p:cNvPr>
          <p:cNvPicPr>
            <a:picLocks noChangeAspect="1"/>
          </p:cNvPicPr>
          <p:nvPr userDrawn="1"/>
        </p:nvPicPr>
        <p:blipFill rotWithShape="1">
          <a:blip r:embed="rId6"/>
          <a:srcRect l="19704" t="55980" r="66059"/>
          <a:stretch/>
        </p:blipFill>
        <p:spPr>
          <a:xfrm flipH="1">
            <a:off x="8772130" y="3353582"/>
            <a:ext cx="3083555" cy="3476683"/>
          </a:xfrm>
          <a:prstGeom prst="rect">
            <a:avLst/>
          </a:prstGeom>
        </p:spPr>
      </p:pic>
      <p:grpSp>
        <p:nvGrpSpPr>
          <p:cNvPr id="43" name="26">
            <a:extLst>
              <a:ext uri="{FF2B5EF4-FFF2-40B4-BE49-F238E27FC236}">
                <a16:creationId xmlns:a16="http://schemas.microsoft.com/office/drawing/2014/main" id="{269F79C8-A614-4A8C-9766-06E53C96F766}"/>
              </a:ext>
            </a:extLst>
          </p:cNvPr>
          <p:cNvGrpSpPr/>
          <p:nvPr userDrawn="1"/>
        </p:nvGrpSpPr>
        <p:grpSpPr>
          <a:xfrm flipH="1">
            <a:off x="833702" y="515894"/>
            <a:ext cx="1915070" cy="2692524"/>
            <a:chOff x="8632556" y="153540"/>
            <a:chExt cx="2603715" cy="3660735"/>
          </a:xfrm>
        </p:grpSpPr>
        <p:pic>
          <p:nvPicPr>
            <p:cNvPr id="44" name="11">
              <a:extLst>
                <a:ext uri="{FF2B5EF4-FFF2-40B4-BE49-F238E27FC236}">
                  <a16:creationId xmlns:a16="http://schemas.microsoft.com/office/drawing/2014/main" id="{07138C62-AC4C-448E-BA0A-CF26529E7E59}"/>
                </a:ext>
              </a:extLst>
            </p:cNvPr>
            <p:cNvPicPr>
              <a:picLocks noChangeAspect="1"/>
            </p:cNvPicPr>
            <p:nvPr userDrawn="1"/>
          </p:nvPicPr>
          <p:blipFill rotWithShape="1">
            <a:blip r:embed="rId7"/>
            <a:srcRect l="58475" r="22839" b="31612"/>
            <a:stretch/>
          </p:blipFill>
          <p:spPr>
            <a:xfrm>
              <a:off x="8632556" y="153540"/>
              <a:ext cx="2278251" cy="3040551"/>
            </a:xfrm>
            <a:prstGeom prst="rect">
              <a:avLst/>
            </a:prstGeom>
          </p:spPr>
        </p:pic>
        <p:pic>
          <p:nvPicPr>
            <p:cNvPr id="45" name="19">
              <a:extLst>
                <a:ext uri="{FF2B5EF4-FFF2-40B4-BE49-F238E27FC236}">
                  <a16:creationId xmlns:a16="http://schemas.microsoft.com/office/drawing/2014/main" id="{91C88239-CF75-4DD8-A633-B21ED23A7596}"/>
                </a:ext>
              </a:extLst>
            </p:cNvPr>
            <p:cNvPicPr>
              <a:picLocks noChangeAspect="1"/>
            </p:cNvPicPr>
            <p:nvPr userDrawn="1"/>
          </p:nvPicPr>
          <p:blipFill rotWithShape="1">
            <a:blip r:embed="rId6"/>
            <a:srcRect l="19704" t="55980" r="66059"/>
            <a:stretch/>
          </p:blipFill>
          <p:spPr>
            <a:xfrm flipH="1">
              <a:off x="9292119" y="1622259"/>
              <a:ext cx="1944152" cy="2192016"/>
            </a:xfrm>
            <a:prstGeom prst="rect">
              <a:avLst/>
            </a:prstGeom>
          </p:spPr>
        </p:pic>
      </p:grpSp>
      <p:pic>
        <p:nvPicPr>
          <p:cNvPr id="46" name="23">
            <a:extLst>
              <a:ext uri="{FF2B5EF4-FFF2-40B4-BE49-F238E27FC236}">
                <a16:creationId xmlns:a16="http://schemas.microsoft.com/office/drawing/2014/main" id="{E36A65E4-6C10-491E-9A9E-41B5746FC51F}"/>
              </a:ext>
            </a:extLst>
          </p:cNvPr>
          <p:cNvPicPr>
            <a:picLocks noChangeAspect="1"/>
          </p:cNvPicPr>
          <p:nvPr userDrawn="1"/>
        </p:nvPicPr>
        <p:blipFill rotWithShape="1">
          <a:blip r:embed="rId5"/>
          <a:srcRect l="75502" t="21494" r="7973" b="54729"/>
          <a:stretch/>
        </p:blipFill>
        <p:spPr>
          <a:xfrm>
            <a:off x="7625166" y="5042366"/>
            <a:ext cx="2014780" cy="1057143"/>
          </a:xfrm>
          <a:prstGeom prst="rect">
            <a:avLst/>
          </a:prstGeom>
        </p:spPr>
      </p:pic>
    </p:spTree>
    <p:extLst>
      <p:ext uri="{BB962C8B-B14F-4D97-AF65-F5344CB8AC3E}">
        <p14:creationId xmlns:p14="http://schemas.microsoft.com/office/powerpoint/2010/main" val="183446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fade">
                                      <p:cBhvr>
                                        <p:cTn id="11" dur="500"/>
                                        <p:tgtEl>
                                          <p:spTgt spid="3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fade">
                                      <p:cBhvr>
                                        <p:cTn id="15" dur="500"/>
                                        <p:tgtEl>
                                          <p:spTgt spid="37"/>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500"/>
                                        <p:tgtEl>
                                          <p:spTgt spid="38"/>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500"/>
                                        <p:tgtEl>
                                          <p:spTgt spid="39"/>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fade">
                                      <p:cBhvr>
                                        <p:cTn id="27" dur="500"/>
                                        <p:tgtEl>
                                          <p:spTgt spid="42"/>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fade">
                                      <p:cBhvr>
                                        <p:cTn id="31" dur="500"/>
                                        <p:tgtEl>
                                          <p:spTgt spid="43"/>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2C779-E164-4082-9E2A-F474EE79FD3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C9CA1D6-4CF8-43CA-B336-C87719E336F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6EBEE0-EE2A-443F-B92E-DE82BBBC5946}"/>
              </a:ext>
            </a:extLst>
          </p:cNvPr>
          <p:cNvSpPr>
            <a:spLocks noGrp="1"/>
          </p:cNvSpPr>
          <p:nvPr>
            <p:ph type="dt" sz="half" idx="10"/>
          </p:nvPr>
        </p:nvSpPr>
        <p:spPr/>
        <p:txBody>
          <a:bodyPr/>
          <a:lstStyle/>
          <a:p>
            <a:fld id="{EBE09981-BA2B-48F9-83FA-CA28C273FB4E}" type="datetimeFigureOut">
              <a:rPr lang="en-US" smtClean="0"/>
              <a:t>09-03-23</a:t>
            </a:fld>
            <a:endParaRPr lang="en-US"/>
          </a:p>
        </p:txBody>
      </p:sp>
      <p:sp>
        <p:nvSpPr>
          <p:cNvPr id="5" name="Footer Placeholder 4">
            <a:extLst>
              <a:ext uri="{FF2B5EF4-FFF2-40B4-BE49-F238E27FC236}">
                <a16:creationId xmlns:a16="http://schemas.microsoft.com/office/drawing/2014/main" id="{4383DBFD-E366-455E-B5AE-243BE09000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947E65-D163-4A20-8DD7-3E188D7768D0}"/>
              </a:ext>
            </a:extLst>
          </p:cNvPr>
          <p:cNvSpPr>
            <a:spLocks noGrp="1"/>
          </p:cNvSpPr>
          <p:nvPr>
            <p:ph type="sldNum" sz="quarter" idx="12"/>
          </p:nvPr>
        </p:nvSpPr>
        <p:spPr/>
        <p:txBody>
          <a:bodyPr/>
          <a:lstStyle/>
          <a:p>
            <a:fld id="{301BD656-2929-4201-8C1F-A9A3D1C3FC00}" type="slidenum">
              <a:rPr lang="en-US" smtClean="0"/>
              <a:t>‹#›</a:t>
            </a:fld>
            <a:endParaRPr lang="en-US"/>
          </a:p>
        </p:txBody>
      </p:sp>
    </p:spTree>
    <p:extLst>
      <p:ext uri="{BB962C8B-B14F-4D97-AF65-F5344CB8AC3E}">
        <p14:creationId xmlns:p14="http://schemas.microsoft.com/office/powerpoint/2010/main" val="40915539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C346264-0874-4FE1-A1A4-6AED0CFDC34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4DD15DD-E1C0-48FC-B18F-8F97122395D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5CE3DC-07E1-47E2-AC4B-1AA53B042F2E}"/>
              </a:ext>
            </a:extLst>
          </p:cNvPr>
          <p:cNvSpPr>
            <a:spLocks noGrp="1"/>
          </p:cNvSpPr>
          <p:nvPr>
            <p:ph type="dt" sz="half" idx="10"/>
          </p:nvPr>
        </p:nvSpPr>
        <p:spPr/>
        <p:txBody>
          <a:bodyPr/>
          <a:lstStyle/>
          <a:p>
            <a:fld id="{EBE09981-BA2B-48F9-83FA-CA28C273FB4E}" type="datetimeFigureOut">
              <a:rPr lang="en-US" smtClean="0"/>
              <a:t>09-03-23</a:t>
            </a:fld>
            <a:endParaRPr lang="en-US"/>
          </a:p>
        </p:txBody>
      </p:sp>
      <p:sp>
        <p:nvSpPr>
          <p:cNvPr id="5" name="Footer Placeholder 4">
            <a:extLst>
              <a:ext uri="{FF2B5EF4-FFF2-40B4-BE49-F238E27FC236}">
                <a16:creationId xmlns:a16="http://schemas.microsoft.com/office/drawing/2014/main" id="{B555E0AB-092E-4CFD-9A75-2CE9684C79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6F9FE1-0F5B-40FA-B883-19CDEBDA1BB4}"/>
              </a:ext>
            </a:extLst>
          </p:cNvPr>
          <p:cNvSpPr>
            <a:spLocks noGrp="1"/>
          </p:cNvSpPr>
          <p:nvPr>
            <p:ph type="sldNum" sz="quarter" idx="12"/>
          </p:nvPr>
        </p:nvSpPr>
        <p:spPr/>
        <p:txBody>
          <a:bodyPr/>
          <a:lstStyle/>
          <a:p>
            <a:fld id="{301BD656-2929-4201-8C1F-A9A3D1C3FC00}" type="slidenum">
              <a:rPr lang="en-US" smtClean="0"/>
              <a:t>‹#›</a:t>
            </a:fld>
            <a:endParaRPr lang="en-US"/>
          </a:p>
        </p:txBody>
      </p:sp>
    </p:spTree>
    <p:extLst>
      <p:ext uri="{BB962C8B-B14F-4D97-AF65-F5344CB8AC3E}">
        <p14:creationId xmlns:p14="http://schemas.microsoft.com/office/powerpoint/2010/main" val="14025884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09A7002-DA86-4080-AF7F-D2598897BB34}"/>
              </a:ext>
            </a:extLst>
          </p:cNvPr>
          <p:cNvSpPr txBox="1"/>
          <p:nvPr userDrawn="1"/>
        </p:nvSpPr>
        <p:spPr>
          <a:xfrm>
            <a:off x="3200400" y="3417009"/>
            <a:ext cx="5610895" cy="1200329"/>
          </a:xfrm>
          <a:prstGeom prst="rect">
            <a:avLst/>
          </a:prstGeom>
          <a:noFill/>
        </p:spPr>
        <p:txBody>
          <a:bodyPr wrap="none" rtlCol="0">
            <a:spAutoFit/>
          </a:bodyPr>
          <a:lstStyle/>
          <a:p>
            <a:r>
              <a:rPr lang="en-US" sz="7200" spc="520">
                <a:ln w="19050" cap="rnd" cmpd="sng">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3500000" scaled="1"/>
                    <a:tileRect/>
                  </a:gradFill>
                  <a:prstDash val="solid"/>
                  <a:miter lim="800000"/>
                </a:ln>
                <a:solidFill>
                  <a:srgbClr val="8476B7">
                    <a:alpha val="99000"/>
                  </a:srgbClr>
                </a:solidFill>
                <a:effectLst>
                  <a:glow rad="25400">
                    <a:srgbClr val="E5AFB7"/>
                  </a:glow>
                  <a:outerShdw blurRad="50800" dist="25400" dir="5400000" algn="ctr" rotWithShape="0">
                    <a:srgbClr val="000000">
                      <a:alpha val="43137"/>
                    </a:srgbClr>
                  </a:outerShdw>
                </a:effectLst>
                <a:latin typeface="#9Slide07 SVNZiclets" panose="02000603000000000000" pitchFamily="2" charset="0"/>
              </a:rPr>
              <a:t>LUYỆN TẬP</a:t>
            </a:r>
          </a:p>
        </p:txBody>
      </p:sp>
      <p:sp>
        <p:nvSpPr>
          <p:cNvPr id="15" name="TextBox 14">
            <a:extLst>
              <a:ext uri="{FF2B5EF4-FFF2-40B4-BE49-F238E27FC236}">
                <a16:creationId xmlns:a16="http://schemas.microsoft.com/office/drawing/2014/main" id="{C5090E31-D7FA-477B-89E8-8E81CEBEC1D9}"/>
              </a:ext>
            </a:extLst>
          </p:cNvPr>
          <p:cNvSpPr txBox="1"/>
          <p:nvPr userDrawn="1"/>
        </p:nvSpPr>
        <p:spPr>
          <a:xfrm>
            <a:off x="2808177" y="1981200"/>
            <a:ext cx="6395340" cy="1200329"/>
          </a:xfrm>
          <a:prstGeom prst="rect">
            <a:avLst/>
          </a:prstGeom>
          <a:noFill/>
        </p:spPr>
        <p:txBody>
          <a:bodyPr wrap="none" rtlCol="0">
            <a:spAutoFit/>
          </a:bodyPr>
          <a:lstStyle/>
          <a:p>
            <a:r>
              <a:rPr lang="en-US" sz="7200" spc="520">
                <a:ln w="60325" cap="rnd" cmpd="sng">
                  <a:solidFill>
                    <a:srgbClr val="8476B7"/>
                  </a:solidFill>
                  <a:prstDash val="solid"/>
                  <a:miter lim="800000"/>
                </a:ln>
                <a:solidFill>
                  <a:schemeClr val="bg1">
                    <a:alpha val="99000"/>
                  </a:schemeClr>
                </a:solidFill>
                <a:effectLst>
                  <a:glow rad="50800">
                    <a:srgbClr val="E5AFB7"/>
                  </a:glow>
                  <a:outerShdw blurRad="50800" dist="25400" dir="5400000" algn="ctr" rotWithShape="0">
                    <a:srgbClr val="000000">
                      <a:alpha val="43137"/>
                    </a:srgbClr>
                  </a:outerShdw>
                </a:effectLst>
                <a:latin typeface="#9Slide07 SVNZiclets" panose="02000603000000000000" pitchFamily="2" charset="0"/>
              </a:rPr>
              <a:t>KHỞI ĐỘNG</a:t>
            </a:r>
          </a:p>
        </p:txBody>
      </p:sp>
    </p:spTree>
    <p:extLst>
      <p:ext uri="{BB962C8B-B14F-4D97-AF65-F5344CB8AC3E}">
        <p14:creationId xmlns:p14="http://schemas.microsoft.com/office/powerpoint/2010/main" val="26592061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72994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lvl1pPr>
              <a:defRPr/>
            </a:lvl1pPr>
          </a:lstStyle>
          <a:p>
            <a:pPr>
              <a:defRPr/>
            </a:pPr>
            <a:fld id="{3BF8BEF5-91BA-4698-A253-E93925E53449}" type="datetimeFigureOut">
              <a:rPr lang="vi-VN">
                <a:solidFill>
                  <a:prstClr val="black">
                    <a:tint val="75000"/>
                  </a:prstClr>
                </a:solidFill>
              </a:rPr>
              <a:pPr>
                <a:defRPr/>
              </a:pPr>
              <a:t>09/03/2023</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B0BBB7BA-D695-493E-84BF-033C2DA44F02}" type="slidenum">
              <a:rPr lang="vi-VN" altLang="vi-VN"/>
              <a:pPr/>
              <a:t>‹#›</a:t>
            </a:fld>
            <a:endParaRPr lang="vi-VN" altLang="vi-VN"/>
          </a:p>
        </p:txBody>
      </p:sp>
    </p:spTree>
    <p:extLst>
      <p:ext uri="{BB962C8B-B14F-4D97-AF65-F5344CB8AC3E}">
        <p14:creationId xmlns:p14="http://schemas.microsoft.com/office/powerpoint/2010/main" val="4052397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4" name="7">
            <a:extLst>
              <a:ext uri="{FF2B5EF4-FFF2-40B4-BE49-F238E27FC236}">
                <a16:creationId xmlns:a16="http://schemas.microsoft.com/office/drawing/2014/main" id="{91878842-CB50-4C10-9D62-CC762BC5E74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7" name="7">
            <a:extLst>
              <a:ext uri="{FF2B5EF4-FFF2-40B4-BE49-F238E27FC236}">
                <a16:creationId xmlns:a16="http://schemas.microsoft.com/office/drawing/2014/main" id="{6FC6BCAA-91DA-463F-BF55-06CD48DA6FF3}"/>
              </a:ext>
            </a:extLst>
          </p:cNvPr>
          <p:cNvGrpSpPr/>
          <p:nvPr userDrawn="1"/>
        </p:nvGrpSpPr>
        <p:grpSpPr>
          <a:xfrm>
            <a:off x="1854630" y="1169748"/>
            <a:ext cx="8482740" cy="4518505"/>
            <a:chOff x="1771972" y="1441342"/>
            <a:chExt cx="8648055" cy="3476683"/>
          </a:xfrm>
        </p:grpSpPr>
        <p:sp>
          <p:nvSpPr>
            <p:cNvPr id="18" name="8">
              <a:extLst>
                <a:ext uri="{FF2B5EF4-FFF2-40B4-BE49-F238E27FC236}">
                  <a16:creationId xmlns:a16="http://schemas.microsoft.com/office/drawing/2014/main" id="{5D6E9084-8217-4E38-AE84-7B6A2C0C5D77}"/>
                </a:ext>
              </a:extLst>
            </p:cNvPr>
            <p:cNvSpPr/>
            <p:nvPr userDrawn="1"/>
          </p:nvSpPr>
          <p:spPr>
            <a:xfrm>
              <a:off x="1771972" y="1441342"/>
              <a:ext cx="8648055" cy="3476683"/>
            </a:xfrm>
            <a:prstGeom prst="roundRect">
              <a:avLst/>
            </a:prstGeom>
            <a:solidFill>
              <a:schemeClr val="bg1"/>
            </a:solidFill>
            <a:ln w="101600">
              <a:solidFill>
                <a:srgbClr val="708D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字魂70号-灵悦黑体" panose="00000500000000000000" pitchFamily="2" charset="-122"/>
                <a:ea typeface="字魂70号-灵悦黑体" panose="00000500000000000000" pitchFamily="2" charset="-122"/>
              </a:endParaRPr>
            </a:p>
          </p:txBody>
        </p:sp>
        <p:sp>
          <p:nvSpPr>
            <p:cNvPr id="19" name="9">
              <a:extLst>
                <a:ext uri="{FF2B5EF4-FFF2-40B4-BE49-F238E27FC236}">
                  <a16:creationId xmlns:a16="http://schemas.microsoft.com/office/drawing/2014/main" id="{A771658A-4498-4FC2-B011-67B735B69B2E}"/>
                </a:ext>
              </a:extLst>
            </p:cNvPr>
            <p:cNvSpPr/>
            <p:nvPr userDrawn="1"/>
          </p:nvSpPr>
          <p:spPr>
            <a:xfrm>
              <a:off x="1943949" y="1571138"/>
              <a:ext cx="8304099" cy="3226362"/>
            </a:xfrm>
            <a:prstGeom prst="roundRect">
              <a:avLst/>
            </a:prstGeom>
            <a:noFill/>
            <a:ln w="38100">
              <a:solidFill>
                <a:srgbClr val="DCAEB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字魂70号-灵悦黑体" panose="00000500000000000000" pitchFamily="2" charset="-122"/>
                <a:ea typeface="字魂70号-灵悦黑体" panose="00000500000000000000" pitchFamily="2" charset="-122"/>
              </a:endParaRPr>
            </a:p>
          </p:txBody>
        </p:sp>
      </p:grpSp>
      <p:pic>
        <p:nvPicPr>
          <p:cNvPr id="20" name="11">
            <a:extLst>
              <a:ext uri="{FF2B5EF4-FFF2-40B4-BE49-F238E27FC236}">
                <a16:creationId xmlns:a16="http://schemas.microsoft.com/office/drawing/2014/main" id="{B8D8F463-C52F-4116-BCDD-E594EB4202B9}"/>
              </a:ext>
            </a:extLst>
          </p:cNvPr>
          <p:cNvPicPr>
            <a:picLocks noChangeAspect="1"/>
          </p:cNvPicPr>
          <p:nvPr userDrawn="1"/>
        </p:nvPicPr>
        <p:blipFill rotWithShape="1">
          <a:blip r:embed="rId3"/>
          <a:srcRect l="19704" t="55980" r="66059"/>
          <a:stretch/>
        </p:blipFill>
        <p:spPr>
          <a:xfrm>
            <a:off x="-284023" y="2703777"/>
            <a:ext cx="3865423" cy="4358232"/>
          </a:xfrm>
          <a:prstGeom prst="rect">
            <a:avLst/>
          </a:prstGeom>
        </p:spPr>
      </p:pic>
      <p:pic>
        <p:nvPicPr>
          <p:cNvPr id="21" name="12">
            <a:extLst>
              <a:ext uri="{FF2B5EF4-FFF2-40B4-BE49-F238E27FC236}">
                <a16:creationId xmlns:a16="http://schemas.microsoft.com/office/drawing/2014/main" id="{AC01E881-BBDC-4C6C-A499-35792C0F92D8}"/>
              </a:ext>
            </a:extLst>
          </p:cNvPr>
          <p:cNvPicPr>
            <a:picLocks noChangeAspect="1"/>
          </p:cNvPicPr>
          <p:nvPr userDrawn="1"/>
        </p:nvPicPr>
        <p:blipFill rotWithShape="1">
          <a:blip r:embed="rId4"/>
          <a:srcRect l="58475" r="22839" b="31612"/>
          <a:stretch/>
        </p:blipFill>
        <p:spPr>
          <a:xfrm>
            <a:off x="9133440" y="-185092"/>
            <a:ext cx="2975905" cy="4201052"/>
          </a:xfrm>
          <a:prstGeom prst="rect">
            <a:avLst/>
          </a:prstGeom>
        </p:spPr>
      </p:pic>
      <p:pic>
        <p:nvPicPr>
          <p:cNvPr id="22" name="13">
            <a:extLst>
              <a:ext uri="{FF2B5EF4-FFF2-40B4-BE49-F238E27FC236}">
                <a16:creationId xmlns:a16="http://schemas.microsoft.com/office/drawing/2014/main" id="{D10C160F-5336-4672-8F28-FF8A77271716}"/>
              </a:ext>
            </a:extLst>
          </p:cNvPr>
          <p:cNvPicPr>
            <a:picLocks noChangeAspect="1"/>
          </p:cNvPicPr>
          <p:nvPr userDrawn="1"/>
        </p:nvPicPr>
        <p:blipFill rotWithShape="1">
          <a:blip r:embed="rId5"/>
          <a:srcRect t="7885" r="83475" b="68338"/>
          <a:stretch/>
        </p:blipFill>
        <p:spPr>
          <a:xfrm>
            <a:off x="-838200" y="-467031"/>
            <a:ext cx="3285641" cy="1723956"/>
          </a:xfrm>
          <a:prstGeom prst="rect">
            <a:avLst/>
          </a:prstGeom>
        </p:spPr>
      </p:pic>
    </p:spTree>
    <p:extLst>
      <p:ext uri="{BB962C8B-B14F-4D97-AF65-F5344CB8AC3E}">
        <p14:creationId xmlns:p14="http://schemas.microsoft.com/office/powerpoint/2010/main" val="3856616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5" name="8">
            <a:extLst>
              <a:ext uri="{FF2B5EF4-FFF2-40B4-BE49-F238E27FC236}">
                <a16:creationId xmlns:a16="http://schemas.microsoft.com/office/drawing/2014/main" id="{CB8E891B-CDC6-4560-84C4-4D9BE017178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12">
            <a:extLst>
              <a:ext uri="{FF2B5EF4-FFF2-40B4-BE49-F238E27FC236}">
                <a16:creationId xmlns:a16="http://schemas.microsoft.com/office/drawing/2014/main" id="{8DEEBBF2-758E-4158-89FD-D60B9E99743E}"/>
              </a:ext>
            </a:extLst>
          </p:cNvPr>
          <p:cNvSpPr/>
          <p:nvPr userDrawn="1"/>
        </p:nvSpPr>
        <p:spPr>
          <a:xfrm>
            <a:off x="0" y="331304"/>
            <a:ext cx="12192000" cy="6195392"/>
          </a:xfrm>
          <a:prstGeom prst="rect">
            <a:avLst/>
          </a:prstGeom>
          <a:solidFill>
            <a:schemeClr val="bg1"/>
          </a:solidFill>
          <a:ln>
            <a:noFill/>
          </a:ln>
          <a:effectLst>
            <a:outerShdw blurRad="355600" sx="102000" sy="102000" algn="c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pic>
        <p:nvPicPr>
          <p:cNvPr id="12" name="12">
            <a:extLst>
              <a:ext uri="{FF2B5EF4-FFF2-40B4-BE49-F238E27FC236}">
                <a16:creationId xmlns:a16="http://schemas.microsoft.com/office/drawing/2014/main" id="{2A431A0D-B295-4C01-A237-71685911FA3D}"/>
              </a:ext>
            </a:extLst>
          </p:cNvPr>
          <p:cNvPicPr>
            <a:picLocks noChangeAspect="1"/>
          </p:cNvPicPr>
          <p:nvPr userDrawn="1"/>
        </p:nvPicPr>
        <p:blipFill rotWithShape="1">
          <a:blip r:embed="rId3"/>
          <a:srcRect l="58475" r="22839" b="31612"/>
          <a:stretch/>
        </p:blipFill>
        <p:spPr>
          <a:xfrm>
            <a:off x="11201400" y="-38100"/>
            <a:ext cx="994705" cy="1404214"/>
          </a:xfrm>
          <a:prstGeom prst="rect">
            <a:avLst/>
          </a:prstGeom>
        </p:spPr>
      </p:pic>
    </p:spTree>
    <p:extLst>
      <p:ext uri="{BB962C8B-B14F-4D97-AF65-F5344CB8AC3E}">
        <p14:creationId xmlns:p14="http://schemas.microsoft.com/office/powerpoint/2010/main" val="35438010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EDEF2-4245-445F-B8FB-600259225C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5D2BB5-40E5-496D-BA16-5C526916E71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6EB238D-E878-4CE8-9ED8-C0809A644A6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1D094A4-E5A4-4FD4-887C-1976DE075968}"/>
              </a:ext>
            </a:extLst>
          </p:cNvPr>
          <p:cNvSpPr>
            <a:spLocks noGrp="1"/>
          </p:cNvSpPr>
          <p:nvPr>
            <p:ph type="dt" sz="half" idx="10"/>
          </p:nvPr>
        </p:nvSpPr>
        <p:spPr/>
        <p:txBody>
          <a:bodyPr/>
          <a:lstStyle/>
          <a:p>
            <a:fld id="{EBE09981-BA2B-48F9-83FA-CA28C273FB4E}" type="datetimeFigureOut">
              <a:rPr lang="en-US" smtClean="0"/>
              <a:t>09-03-23</a:t>
            </a:fld>
            <a:endParaRPr lang="en-US"/>
          </a:p>
        </p:txBody>
      </p:sp>
      <p:sp>
        <p:nvSpPr>
          <p:cNvPr id="6" name="Footer Placeholder 5">
            <a:extLst>
              <a:ext uri="{FF2B5EF4-FFF2-40B4-BE49-F238E27FC236}">
                <a16:creationId xmlns:a16="http://schemas.microsoft.com/office/drawing/2014/main" id="{C4E63281-32D5-4A94-953D-ABD8460F44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420F29-1E98-4C3C-B944-460A699E3F51}"/>
              </a:ext>
            </a:extLst>
          </p:cNvPr>
          <p:cNvSpPr>
            <a:spLocks noGrp="1"/>
          </p:cNvSpPr>
          <p:nvPr>
            <p:ph type="sldNum" sz="quarter" idx="12"/>
          </p:nvPr>
        </p:nvSpPr>
        <p:spPr/>
        <p:txBody>
          <a:bodyPr/>
          <a:lstStyle/>
          <a:p>
            <a:fld id="{301BD656-2929-4201-8C1F-A9A3D1C3FC00}" type="slidenum">
              <a:rPr lang="en-US" smtClean="0"/>
              <a:t>‹#›</a:t>
            </a:fld>
            <a:endParaRPr lang="en-US"/>
          </a:p>
        </p:txBody>
      </p:sp>
    </p:spTree>
    <p:extLst>
      <p:ext uri="{BB962C8B-B14F-4D97-AF65-F5344CB8AC3E}">
        <p14:creationId xmlns:p14="http://schemas.microsoft.com/office/powerpoint/2010/main" val="29910810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53285-F000-455E-A04D-B95AD2ED7F3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83EDEE1-E54E-49CD-A501-78B974B7024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B052652-82C7-4CBA-B869-402C9CA4D4B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EEF600D-7D7A-4007-BABF-9CEBD657F4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7D726FD-A74F-4E62-B313-EBB706E9D13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54E7976-FB10-4500-B89F-EF49D8B103E6}"/>
              </a:ext>
            </a:extLst>
          </p:cNvPr>
          <p:cNvSpPr>
            <a:spLocks noGrp="1"/>
          </p:cNvSpPr>
          <p:nvPr>
            <p:ph type="dt" sz="half" idx="10"/>
          </p:nvPr>
        </p:nvSpPr>
        <p:spPr/>
        <p:txBody>
          <a:bodyPr/>
          <a:lstStyle/>
          <a:p>
            <a:fld id="{EBE09981-BA2B-48F9-83FA-CA28C273FB4E}" type="datetimeFigureOut">
              <a:rPr lang="en-US" smtClean="0"/>
              <a:t>09-03-23</a:t>
            </a:fld>
            <a:endParaRPr lang="en-US"/>
          </a:p>
        </p:txBody>
      </p:sp>
      <p:sp>
        <p:nvSpPr>
          <p:cNvPr id="8" name="Footer Placeholder 7">
            <a:extLst>
              <a:ext uri="{FF2B5EF4-FFF2-40B4-BE49-F238E27FC236}">
                <a16:creationId xmlns:a16="http://schemas.microsoft.com/office/drawing/2014/main" id="{D7E841CD-2B7C-4705-80DC-BF7B203ED25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CF19F90-E7C3-4305-8955-7DA95C6DA499}"/>
              </a:ext>
            </a:extLst>
          </p:cNvPr>
          <p:cNvSpPr>
            <a:spLocks noGrp="1"/>
          </p:cNvSpPr>
          <p:nvPr>
            <p:ph type="sldNum" sz="quarter" idx="12"/>
          </p:nvPr>
        </p:nvSpPr>
        <p:spPr/>
        <p:txBody>
          <a:bodyPr/>
          <a:lstStyle/>
          <a:p>
            <a:fld id="{301BD656-2929-4201-8C1F-A9A3D1C3FC00}" type="slidenum">
              <a:rPr lang="en-US" smtClean="0"/>
              <a:t>‹#›</a:t>
            </a:fld>
            <a:endParaRPr lang="en-US"/>
          </a:p>
        </p:txBody>
      </p:sp>
    </p:spTree>
    <p:extLst>
      <p:ext uri="{BB962C8B-B14F-4D97-AF65-F5344CB8AC3E}">
        <p14:creationId xmlns:p14="http://schemas.microsoft.com/office/powerpoint/2010/main" val="6309878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8669B-FE92-4403-A10A-36A6115D259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A82EBEC-5157-41E1-8D71-6290F394872E}"/>
              </a:ext>
            </a:extLst>
          </p:cNvPr>
          <p:cNvSpPr>
            <a:spLocks noGrp="1"/>
          </p:cNvSpPr>
          <p:nvPr>
            <p:ph type="dt" sz="half" idx="10"/>
          </p:nvPr>
        </p:nvSpPr>
        <p:spPr/>
        <p:txBody>
          <a:bodyPr/>
          <a:lstStyle/>
          <a:p>
            <a:fld id="{EBE09981-BA2B-48F9-83FA-CA28C273FB4E}" type="datetimeFigureOut">
              <a:rPr lang="en-US" smtClean="0"/>
              <a:t>09-03-23</a:t>
            </a:fld>
            <a:endParaRPr lang="en-US"/>
          </a:p>
        </p:txBody>
      </p:sp>
      <p:sp>
        <p:nvSpPr>
          <p:cNvPr id="4" name="Footer Placeholder 3">
            <a:extLst>
              <a:ext uri="{FF2B5EF4-FFF2-40B4-BE49-F238E27FC236}">
                <a16:creationId xmlns:a16="http://schemas.microsoft.com/office/drawing/2014/main" id="{854AD8D4-BF6B-49AE-B3A8-C3416456D93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EC0C336-A94E-4141-9CCA-55E4723B4DD0}"/>
              </a:ext>
            </a:extLst>
          </p:cNvPr>
          <p:cNvSpPr>
            <a:spLocks noGrp="1"/>
          </p:cNvSpPr>
          <p:nvPr>
            <p:ph type="sldNum" sz="quarter" idx="12"/>
          </p:nvPr>
        </p:nvSpPr>
        <p:spPr/>
        <p:txBody>
          <a:bodyPr/>
          <a:lstStyle/>
          <a:p>
            <a:fld id="{301BD656-2929-4201-8C1F-A9A3D1C3FC00}" type="slidenum">
              <a:rPr lang="en-US" smtClean="0"/>
              <a:t>‹#›</a:t>
            </a:fld>
            <a:endParaRPr lang="en-US"/>
          </a:p>
        </p:txBody>
      </p:sp>
    </p:spTree>
    <p:extLst>
      <p:ext uri="{BB962C8B-B14F-4D97-AF65-F5344CB8AC3E}">
        <p14:creationId xmlns:p14="http://schemas.microsoft.com/office/powerpoint/2010/main" val="34789611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A99EBA5-6DF4-456D-BAD5-6BF6D828BF3C}"/>
              </a:ext>
            </a:extLst>
          </p:cNvPr>
          <p:cNvSpPr>
            <a:spLocks noGrp="1"/>
          </p:cNvSpPr>
          <p:nvPr>
            <p:ph type="dt" sz="half" idx="10"/>
          </p:nvPr>
        </p:nvSpPr>
        <p:spPr/>
        <p:txBody>
          <a:bodyPr/>
          <a:lstStyle/>
          <a:p>
            <a:fld id="{EBE09981-BA2B-48F9-83FA-CA28C273FB4E}" type="datetimeFigureOut">
              <a:rPr lang="en-US" smtClean="0"/>
              <a:t>09-03-23</a:t>
            </a:fld>
            <a:endParaRPr lang="en-US"/>
          </a:p>
        </p:txBody>
      </p:sp>
      <p:sp>
        <p:nvSpPr>
          <p:cNvPr id="3" name="Footer Placeholder 2">
            <a:extLst>
              <a:ext uri="{FF2B5EF4-FFF2-40B4-BE49-F238E27FC236}">
                <a16:creationId xmlns:a16="http://schemas.microsoft.com/office/drawing/2014/main" id="{C00D1EE8-DEE0-4A41-99B6-EA6D66A7089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91C315E-10B1-4339-B8CC-6638906A0507}"/>
              </a:ext>
            </a:extLst>
          </p:cNvPr>
          <p:cNvSpPr>
            <a:spLocks noGrp="1"/>
          </p:cNvSpPr>
          <p:nvPr>
            <p:ph type="sldNum" sz="quarter" idx="12"/>
          </p:nvPr>
        </p:nvSpPr>
        <p:spPr/>
        <p:txBody>
          <a:bodyPr/>
          <a:lstStyle/>
          <a:p>
            <a:fld id="{301BD656-2929-4201-8C1F-A9A3D1C3FC00}" type="slidenum">
              <a:rPr lang="en-US" smtClean="0"/>
              <a:t>‹#›</a:t>
            </a:fld>
            <a:endParaRPr lang="en-US"/>
          </a:p>
        </p:txBody>
      </p:sp>
    </p:spTree>
    <p:extLst>
      <p:ext uri="{BB962C8B-B14F-4D97-AF65-F5344CB8AC3E}">
        <p14:creationId xmlns:p14="http://schemas.microsoft.com/office/powerpoint/2010/main" val="27313280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17510-88E6-4152-8D78-4BAE756F10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D1FA270-A5DE-4A40-A238-BC6E20CF104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3A66CA3-BA67-448F-AF25-28DC1C2CD6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D77CC72-8E8B-417F-9DD5-EDDA6B096552}"/>
              </a:ext>
            </a:extLst>
          </p:cNvPr>
          <p:cNvSpPr>
            <a:spLocks noGrp="1"/>
          </p:cNvSpPr>
          <p:nvPr>
            <p:ph type="dt" sz="half" idx="10"/>
          </p:nvPr>
        </p:nvSpPr>
        <p:spPr/>
        <p:txBody>
          <a:bodyPr/>
          <a:lstStyle/>
          <a:p>
            <a:fld id="{EBE09981-BA2B-48F9-83FA-CA28C273FB4E}" type="datetimeFigureOut">
              <a:rPr lang="en-US" smtClean="0"/>
              <a:t>09-03-23</a:t>
            </a:fld>
            <a:endParaRPr lang="en-US"/>
          </a:p>
        </p:txBody>
      </p:sp>
      <p:sp>
        <p:nvSpPr>
          <p:cNvPr id="6" name="Footer Placeholder 5">
            <a:extLst>
              <a:ext uri="{FF2B5EF4-FFF2-40B4-BE49-F238E27FC236}">
                <a16:creationId xmlns:a16="http://schemas.microsoft.com/office/drawing/2014/main" id="{99C8124A-3CC7-4FEF-8A99-4C75E7BC35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DB1BEC-4CC0-4AED-8240-2AA31731FA95}"/>
              </a:ext>
            </a:extLst>
          </p:cNvPr>
          <p:cNvSpPr>
            <a:spLocks noGrp="1"/>
          </p:cNvSpPr>
          <p:nvPr>
            <p:ph type="sldNum" sz="quarter" idx="12"/>
          </p:nvPr>
        </p:nvSpPr>
        <p:spPr/>
        <p:txBody>
          <a:bodyPr/>
          <a:lstStyle/>
          <a:p>
            <a:fld id="{301BD656-2929-4201-8C1F-A9A3D1C3FC00}" type="slidenum">
              <a:rPr lang="en-US" smtClean="0"/>
              <a:t>‹#›</a:t>
            </a:fld>
            <a:endParaRPr lang="en-US"/>
          </a:p>
        </p:txBody>
      </p:sp>
    </p:spTree>
    <p:extLst>
      <p:ext uri="{BB962C8B-B14F-4D97-AF65-F5344CB8AC3E}">
        <p14:creationId xmlns:p14="http://schemas.microsoft.com/office/powerpoint/2010/main" val="20675849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3250E-E394-4D54-AA3A-E26760694A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023667B-B42C-487F-B573-961F7160B1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901B5C9-E045-4C1D-864A-2134E8EA1B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9265F32-0C9F-4474-B095-48F6E09E63AC}"/>
              </a:ext>
            </a:extLst>
          </p:cNvPr>
          <p:cNvSpPr>
            <a:spLocks noGrp="1"/>
          </p:cNvSpPr>
          <p:nvPr>
            <p:ph type="dt" sz="half" idx="10"/>
          </p:nvPr>
        </p:nvSpPr>
        <p:spPr/>
        <p:txBody>
          <a:bodyPr/>
          <a:lstStyle/>
          <a:p>
            <a:fld id="{EBE09981-BA2B-48F9-83FA-CA28C273FB4E}" type="datetimeFigureOut">
              <a:rPr lang="en-US" smtClean="0"/>
              <a:t>09-03-23</a:t>
            </a:fld>
            <a:endParaRPr lang="en-US"/>
          </a:p>
        </p:txBody>
      </p:sp>
      <p:sp>
        <p:nvSpPr>
          <p:cNvPr id="6" name="Footer Placeholder 5">
            <a:extLst>
              <a:ext uri="{FF2B5EF4-FFF2-40B4-BE49-F238E27FC236}">
                <a16:creationId xmlns:a16="http://schemas.microsoft.com/office/drawing/2014/main" id="{4F6ABD16-ACCA-49AE-83FA-AC440268F1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C44434-FE18-42D1-A52D-67828F81174F}"/>
              </a:ext>
            </a:extLst>
          </p:cNvPr>
          <p:cNvSpPr>
            <a:spLocks noGrp="1"/>
          </p:cNvSpPr>
          <p:nvPr>
            <p:ph type="sldNum" sz="quarter" idx="12"/>
          </p:nvPr>
        </p:nvSpPr>
        <p:spPr/>
        <p:txBody>
          <a:bodyPr/>
          <a:lstStyle/>
          <a:p>
            <a:fld id="{301BD656-2929-4201-8C1F-A9A3D1C3FC00}" type="slidenum">
              <a:rPr lang="en-US" smtClean="0"/>
              <a:t>‹#›</a:t>
            </a:fld>
            <a:endParaRPr lang="en-US"/>
          </a:p>
        </p:txBody>
      </p:sp>
    </p:spTree>
    <p:extLst>
      <p:ext uri="{BB962C8B-B14F-4D97-AF65-F5344CB8AC3E}">
        <p14:creationId xmlns:p14="http://schemas.microsoft.com/office/powerpoint/2010/main" val="23217032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3B41877C-D9D9-4563-851B-B7D06699E3E9}"/>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13CB3866-4959-4441-B735-68826D24C50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1F57E8C-4CA1-4AC3-8480-2CC821C68C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91ED76-16C0-4F39-BAA2-9FA56A16A0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E09981-BA2B-48F9-83FA-CA28C273FB4E}" type="datetimeFigureOut">
              <a:rPr lang="en-US" smtClean="0"/>
              <a:t>09-03-23</a:t>
            </a:fld>
            <a:endParaRPr lang="en-US"/>
          </a:p>
        </p:txBody>
      </p:sp>
      <p:sp>
        <p:nvSpPr>
          <p:cNvPr id="5" name="Footer Placeholder 4">
            <a:extLst>
              <a:ext uri="{FF2B5EF4-FFF2-40B4-BE49-F238E27FC236}">
                <a16:creationId xmlns:a16="http://schemas.microsoft.com/office/drawing/2014/main" id="{ADDA3EB6-266E-464D-8253-20D2D5DB27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0B496D8-E470-4062-8A80-FFD8898F6E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1BD656-2929-4201-8C1F-A9A3D1C3FC00}" type="slidenum">
              <a:rPr lang="en-US" smtClean="0"/>
              <a:t>‹#›</a:t>
            </a:fld>
            <a:endParaRPr lang="en-US"/>
          </a:p>
        </p:txBody>
      </p:sp>
      <p:pic>
        <p:nvPicPr>
          <p:cNvPr id="10" name="PHẠM DUYÊN">
            <a:extLst>
              <a:ext uri="{FF2B5EF4-FFF2-40B4-BE49-F238E27FC236}">
                <a16:creationId xmlns:a16="http://schemas.microsoft.com/office/drawing/2014/main" id="{06CBA599-5B69-41A6-ADD3-DA406C30D491}"/>
              </a:ext>
            </a:extLst>
          </p:cNvPr>
          <p:cNvPicPr>
            <a:picLocks noChangeAspect="1"/>
          </p:cNvPicPr>
          <p:nvPr userDrawn="1"/>
        </p:nvPicPr>
        <p:blipFill>
          <a:blip r:embed="rId16"/>
          <a:stretch>
            <a:fillRect/>
          </a:stretch>
        </p:blipFill>
        <p:spPr>
          <a:xfrm>
            <a:off x="-11683019" y="2999195"/>
            <a:ext cx="810838" cy="859611"/>
          </a:xfrm>
          <a:prstGeom prst="rect">
            <a:avLst/>
          </a:prstGeom>
        </p:spPr>
      </p:pic>
      <p:pic>
        <p:nvPicPr>
          <p:cNvPr id="11" name="Picture 10">
            <a:extLst>
              <a:ext uri="{FF2B5EF4-FFF2-40B4-BE49-F238E27FC236}">
                <a16:creationId xmlns:a16="http://schemas.microsoft.com/office/drawing/2014/main" id="{C4B5C157-C365-418F-B0B1-51058500D448}"/>
              </a:ext>
            </a:extLst>
          </p:cNvPr>
          <p:cNvPicPr>
            <a:picLocks noChangeAspect="1"/>
          </p:cNvPicPr>
          <p:nvPr userDrawn="1"/>
        </p:nvPicPr>
        <p:blipFill>
          <a:blip r:embed="rId16"/>
          <a:stretch>
            <a:fillRect/>
          </a:stretch>
        </p:blipFill>
        <p:spPr>
          <a:xfrm>
            <a:off x="5690581" y="13534721"/>
            <a:ext cx="810838" cy="859611"/>
          </a:xfrm>
          <a:prstGeom prst="rect">
            <a:avLst/>
          </a:prstGeom>
        </p:spPr>
      </p:pic>
      <p:pic>
        <p:nvPicPr>
          <p:cNvPr id="12" name="Picture 11">
            <a:extLst>
              <a:ext uri="{FF2B5EF4-FFF2-40B4-BE49-F238E27FC236}">
                <a16:creationId xmlns:a16="http://schemas.microsoft.com/office/drawing/2014/main" id="{3F57BAF7-A0EB-48D0-AA38-1500C3110F3C}"/>
              </a:ext>
            </a:extLst>
          </p:cNvPr>
          <p:cNvPicPr>
            <a:picLocks noChangeAspect="1"/>
          </p:cNvPicPr>
          <p:nvPr userDrawn="1"/>
        </p:nvPicPr>
        <p:blipFill>
          <a:blip r:embed="rId16"/>
          <a:stretch>
            <a:fillRect/>
          </a:stretch>
        </p:blipFill>
        <p:spPr>
          <a:xfrm>
            <a:off x="23064181" y="2999195"/>
            <a:ext cx="810838" cy="859611"/>
          </a:xfrm>
          <a:prstGeom prst="rect">
            <a:avLst/>
          </a:prstGeom>
        </p:spPr>
      </p:pic>
      <p:pic>
        <p:nvPicPr>
          <p:cNvPr id="13" name="Picture 12">
            <a:extLst>
              <a:ext uri="{FF2B5EF4-FFF2-40B4-BE49-F238E27FC236}">
                <a16:creationId xmlns:a16="http://schemas.microsoft.com/office/drawing/2014/main" id="{6266044B-5BEA-4548-9A71-4537FA1B2D3C}"/>
              </a:ext>
            </a:extLst>
          </p:cNvPr>
          <p:cNvPicPr>
            <a:picLocks noChangeAspect="1"/>
          </p:cNvPicPr>
          <p:nvPr userDrawn="1"/>
        </p:nvPicPr>
        <p:blipFill>
          <a:blip r:embed="rId16"/>
          <a:stretch>
            <a:fillRect/>
          </a:stretch>
        </p:blipFill>
        <p:spPr>
          <a:xfrm>
            <a:off x="5690581" y="-7536333"/>
            <a:ext cx="810838" cy="859611"/>
          </a:xfrm>
          <a:prstGeom prst="rect">
            <a:avLst/>
          </a:prstGeom>
        </p:spPr>
      </p:pic>
    </p:spTree>
    <p:extLst>
      <p:ext uri="{BB962C8B-B14F-4D97-AF65-F5344CB8AC3E}">
        <p14:creationId xmlns:p14="http://schemas.microsoft.com/office/powerpoint/2010/main" val="39731558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image" Target="../media/image19.png"/><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1.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14.xml"/><Relationship Id="rId1" Type="http://schemas.openxmlformats.org/officeDocument/2006/relationships/audio" Target="file:///E:\Chuyen%20Doi\Sound%201\SapDenTetRoi.wav" TargetMode="Externa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386E18F-AB88-4C4D-A177-2026A18A6F11}"/>
              </a:ext>
            </a:extLst>
          </p:cNvPr>
          <p:cNvPicPr>
            <a:picLocks noChangeAspect="1"/>
          </p:cNvPicPr>
          <p:nvPr/>
        </p:nvPicPr>
        <p:blipFill>
          <a:blip r:embed="rId3"/>
          <a:stretch>
            <a:fillRect/>
          </a:stretch>
        </p:blipFill>
        <p:spPr>
          <a:xfrm>
            <a:off x="2363550" y="1859628"/>
            <a:ext cx="7007865" cy="3025253"/>
          </a:xfrm>
          <a:prstGeom prst="rect">
            <a:avLst/>
          </a:prstGeom>
        </p:spPr>
      </p:pic>
      <p:sp>
        <p:nvSpPr>
          <p:cNvPr id="2" name="TextBox 1">
            <a:extLst>
              <a:ext uri="{FF2B5EF4-FFF2-40B4-BE49-F238E27FC236}">
                <a16:creationId xmlns:a16="http://schemas.microsoft.com/office/drawing/2014/main" id="{F2306499-497B-D741-A269-5971880D5B03}"/>
              </a:ext>
            </a:extLst>
          </p:cNvPr>
          <p:cNvSpPr txBox="1"/>
          <p:nvPr/>
        </p:nvSpPr>
        <p:spPr>
          <a:xfrm>
            <a:off x="2135034" y="1600863"/>
            <a:ext cx="5171918" cy="584564"/>
          </a:xfrm>
          <a:prstGeom prst="rect">
            <a:avLst/>
          </a:prstGeom>
          <a:noFill/>
        </p:spPr>
        <p:txBody>
          <a:bodyPr wrap="none" rtlCol="0">
            <a:spAutoFit/>
          </a:bodyPr>
          <a:lstStyle/>
          <a:p>
            <a:r>
              <a:rPr lang="en-US" sz="3199" b="1" dirty="0">
                <a:solidFill>
                  <a:schemeClr val="tx1">
                    <a:lumMod val="50000"/>
                    <a:lumOff val="50000"/>
                  </a:schemeClr>
                </a:solidFill>
              </a:rPr>
              <a:t>TRƯỜNG TIỂU HỌC PHÚC LỢI</a:t>
            </a:r>
          </a:p>
        </p:txBody>
      </p:sp>
    </p:spTree>
    <p:extLst>
      <p:ext uri="{BB962C8B-B14F-4D97-AF65-F5344CB8AC3E}">
        <p14:creationId xmlns:p14="http://schemas.microsoft.com/office/powerpoint/2010/main" val="31495977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2E52FF7C-6177-472E-95EF-98BF0EC81ACA}"/>
              </a:ext>
            </a:extLst>
          </p:cNvPr>
          <p:cNvPicPr>
            <a:picLocks noChangeAspect="1"/>
          </p:cNvPicPr>
          <p:nvPr/>
        </p:nvPicPr>
        <p:blipFill>
          <a:blip r:embed="rId2"/>
          <a:stretch>
            <a:fillRect/>
          </a:stretch>
        </p:blipFill>
        <p:spPr>
          <a:xfrm>
            <a:off x="3269593" y="1828800"/>
            <a:ext cx="5652815" cy="2137487"/>
          </a:xfrm>
          <a:prstGeom prst="roundRect">
            <a:avLst/>
          </a:prstGeom>
          <a:effectLst>
            <a:softEdge rad="127000"/>
          </a:effectLst>
        </p:spPr>
      </p:pic>
      <p:grpSp>
        <p:nvGrpSpPr>
          <p:cNvPr id="2" name="Group 1">
            <a:extLst>
              <a:ext uri="{FF2B5EF4-FFF2-40B4-BE49-F238E27FC236}">
                <a16:creationId xmlns:a16="http://schemas.microsoft.com/office/drawing/2014/main" id="{BEE25FFD-3E29-49A7-97D5-EE95AC37F974}"/>
              </a:ext>
            </a:extLst>
          </p:cNvPr>
          <p:cNvGrpSpPr/>
          <p:nvPr/>
        </p:nvGrpSpPr>
        <p:grpSpPr>
          <a:xfrm>
            <a:off x="304800" y="720341"/>
            <a:ext cx="668922" cy="707886"/>
            <a:chOff x="1559434" y="1176116"/>
            <a:chExt cx="668922" cy="707886"/>
          </a:xfrm>
        </p:grpSpPr>
        <p:grpSp>
          <p:nvGrpSpPr>
            <p:cNvPr id="3" name="Group 2">
              <a:extLst>
                <a:ext uri="{FF2B5EF4-FFF2-40B4-BE49-F238E27FC236}">
                  <a16:creationId xmlns:a16="http://schemas.microsoft.com/office/drawing/2014/main" id="{8E73B31D-7381-44D7-A5F9-00DD206EA5B0}"/>
                </a:ext>
              </a:extLst>
            </p:cNvPr>
            <p:cNvGrpSpPr/>
            <p:nvPr/>
          </p:nvGrpSpPr>
          <p:grpSpPr>
            <a:xfrm>
              <a:off x="1559434" y="1197548"/>
              <a:ext cx="668922" cy="668922"/>
              <a:chOff x="1959266" y="1758940"/>
              <a:chExt cx="668922" cy="668922"/>
            </a:xfrm>
          </p:grpSpPr>
          <p:sp>
            <p:nvSpPr>
              <p:cNvPr id="5" name="Oval 4">
                <a:extLst>
                  <a:ext uri="{FF2B5EF4-FFF2-40B4-BE49-F238E27FC236}">
                    <a16:creationId xmlns:a16="http://schemas.microsoft.com/office/drawing/2014/main" id="{BEA5EA66-071D-4D0E-8F5C-5CF289041C58}"/>
                  </a:ext>
                </a:extLst>
              </p:cNvPr>
              <p:cNvSpPr/>
              <p:nvPr/>
            </p:nvSpPr>
            <p:spPr>
              <a:xfrm>
                <a:off x="2001384" y="1801058"/>
                <a:ext cx="590719" cy="590719"/>
              </a:xfrm>
              <a:prstGeom prst="ellipse">
                <a:avLst/>
              </a:prstGeom>
              <a:solidFill>
                <a:srgbClr val="84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52C50F2F-B217-41A8-AC32-C41E38042BE6}"/>
                  </a:ext>
                </a:extLst>
              </p:cNvPr>
              <p:cNvSpPr/>
              <p:nvPr/>
            </p:nvSpPr>
            <p:spPr>
              <a:xfrm>
                <a:off x="1959266" y="1758940"/>
                <a:ext cx="668922" cy="668922"/>
              </a:xfrm>
              <a:prstGeom prst="ellipse">
                <a:avLst/>
              </a:prstGeom>
              <a:noFill/>
              <a:ln w="28575">
                <a:solidFill>
                  <a:srgbClr val="A599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A11BA611-B791-4A2D-84B6-CFCF45271ACA}"/>
                </a:ext>
              </a:extLst>
            </p:cNvPr>
            <p:cNvSpPr txBox="1"/>
            <p:nvPr/>
          </p:nvSpPr>
          <p:spPr>
            <a:xfrm>
              <a:off x="1695094" y="1176116"/>
              <a:ext cx="368542" cy="707886"/>
            </a:xfrm>
            <a:prstGeom prst="rect">
              <a:avLst/>
            </a:prstGeom>
            <a:noFill/>
          </p:spPr>
          <p:txBody>
            <a:bodyPr wrap="square" rtlCol="0">
              <a:spAutoFit/>
            </a:bodyPr>
            <a:lstStyle/>
            <a:p>
              <a:pPr algn="ctr"/>
              <a:r>
                <a:rPr lang="en-US" sz="4000" b="1" dirty="0">
                  <a:solidFill>
                    <a:schemeClr val="bg1"/>
                  </a:solidFill>
                  <a:latin typeface="Arial" panose="020B0604020202020204" pitchFamily="34" charset="0"/>
                  <a:cs typeface="Arial" panose="020B0604020202020204" pitchFamily="34" charset="0"/>
                </a:rPr>
                <a:t>4</a:t>
              </a:r>
            </a:p>
          </p:txBody>
        </p:sp>
      </p:grpSp>
      <p:sp>
        <p:nvSpPr>
          <p:cNvPr id="7" name="Rounded Rectangle 5">
            <a:extLst>
              <a:ext uri="{FF2B5EF4-FFF2-40B4-BE49-F238E27FC236}">
                <a16:creationId xmlns:a16="http://schemas.microsoft.com/office/drawing/2014/main" id="{75BB5249-9276-4AB3-9710-2112EA0AF7E9}"/>
              </a:ext>
            </a:extLst>
          </p:cNvPr>
          <p:cNvSpPr/>
          <p:nvPr/>
        </p:nvSpPr>
        <p:spPr>
          <a:xfrm>
            <a:off x="1108815" y="446767"/>
            <a:ext cx="10318773" cy="1255034"/>
          </a:xfrm>
          <a:prstGeom prst="roundRect">
            <a:avLst/>
          </a:prstGeom>
          <a:solidFill>
            <a:srgbClr val="D8E0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500">
                <a:solidFill>
                  <a:schemeClr val="tx1">
                    <a:lumMod val="95000"/>
                    <a:lumOff val="5000"/>
                  </a:schemeClr>
                </a:solidFill>
                <a:latin typeface="Quicksand Medium" panose="00000600000000000000" pitchFamily="2" charset="0"/>
                <a:cs typeface="Arial" pitchFamily="34" charset="0"/>
              </a:rPr>
              <a:t>Lá sen chỉ chở được 17 chú ếch con. Trên lá sen đang có 14 chú ếch con.</a:t>
            </a:r>
            <a:endParaRPr lang="vi-VN" sz="3500" dirty="0">
              <a:solidFill>
                <a:schemeClr val="tx1">
                  <a:lumMod val="95000"/>
                  <a:lumOff val="5000"/>
                </a:schemeClr>
              </a:solidFill>
              <a:latin typeface="Quicksand Medium" panose="00000600000000000000" pitchFamily="2" charset="0"/>
              <a:cs typeface="Arial" pitchFamily="34" charset="0"/>
            </a:endParaRPr>
          </a:p>
        </p:txBody>
      </p:sp>
      <p:grpSp>
        <p:nvGrpSpPr>
          <p:cNvPr id="9" name="Group 8">
            <a:extLst>
              <a:ext uri="{FF2B5EF4-FFF2-40B4-BE49-F238E27FC236}">
                <a16:creationId xmlns:a16="http://schemas.microsoft.com/office/drawing/2014/main" id="{229F0537-EAE0-423A-BD2F-910D082C1944}"/>
              </a:ext>
            </a:extLst>
          </p:cNvPr>
          <p:cNvGrpSpPr/>
          <p:nvPr/>
        </p:nvGrpSpPr>
        <p:grpSpPr>
          <a:xfrm>
            <a:off x="1143000" y="4760705"/>
            <a:ext cx="2653249" cy="1828571"/>
            <a:chOff x="5825247" y="3720172"/>
            <a:chExt cx="3191947" cy="2431182"/>
          </a:xfrm>
        </p:grpSpPr>
        <p:grpSp>
          <p:nvGrpSpPr>
            <p:cNvPr id="10" name="Group 9">
              <a:extLst>
                <a:ext uri="{FF2B5EF4-FFF2-40B4-BE49-F238E27FC236}">
                  <a16:creationId xmlns:a16="http://schemas.microsoft.com/office/drawing/2014/main" id="{2BAAF19C-3124-4DB5-AC12-3B165E628841}"/>
                </a:ext>
              </a:extLst>
            </p:cNvPr>
            <p:cNvGrpSpPr/>
            <p:nvPr/>
          </p:nvGrpSpPr>
          <p:grpSpPr>
            <a:xfrm>
              <a:off x="5825247" y="3828537"/>
              <a:ext cx="3191947" cy="2322817"/>
              <a:chOff x="6315651" y="3809385"/>
              <a:chExt cx="3191947" cy="2322817"/>
            </a:xfrm>
          </p:grpSpPr>
          <p:pic>
            <p:nvPicPr>
              <p:cNvPr id="12" name="Picture 11" descr="A blue circle with a black background&#10;&#10;Description automatically generated with low confidence">
                <a:extLst>
                  <a:ext uri="{FF2B5EF4-FFF2-40B4-BE49-F238E27FC236}">
                    <a16:creationId xmlns:a16="http://schemas.microsoft.com/office/drawing/2014/main" id="{12A98BAF-5FD6-404B-9435-7560934CF65B}"/>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colorTemperature colorTemp="59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7093573" y="3809385"/>
                <a:ext cx="2322817" cy="2322817"/>
              </a:xfrm>
              <a:prstGeom prst="rect">
                <a:avLst/>
              </a:prstGeom>
            </p:spPr>
          </p:pic>
          <p:pic>
            <p:nvPicPr>
              <p:cNvPr id="13" name="Picture 12" descr="A close up of a plant&#10;&#10;Description automatically generated with medium confidence">
                <a:extLst>
                  <a:ext uri="{FF2B5EF4-FFF2-40B4-BE49-F238E27FC236}">
                    <a16:creationId xmlns:a16="http://schemas.microsoft.com/office/drawing/2014/main" id="{DB1BA74F-9763-400D-8882-C0909CF74C4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15651" y="3925563"/>
                <a:ext cx="3191947" cy="2076317"/>
              </a:xfrm>
              <a:prstGeom prst="rect">
                <a:avLst/>
              </a:prstGeom>
            </p:spPr>
          </p:pic>
        </p:grpSp>
        <p:sp>
          <p:nvSpPr>
            <p:cNvPr id="11" name="TextBox 10">
              <a:extLst>
                <a:ext uri="{FF2B5EF4-FFF2-40B4-BE49-F238E27FC236}">
                  <a16:creationId xmlns:a16="http://schemas.microsoft.com/office/drawing/2014/main" id="{D03BB482-6281-4CD7-8A1D-747099ED4A22}"/>
                </a:ext>
              </a:extLst>
            </p:cNvPr>
            <p:cNvSpPr txBox="1"/>
            <p:nvPr/>
          </p:nvSpPr>
          <p:spPr>
            <a:xfrm>
              <a:off x="6199684" y="3720172"/>
              <a:ext cx="708916" cy="523220"/>
            </a:xfrm>
            <a:prstGeom prst="rect">
              <a:avLst/>
            </a:prstGeom>
            <a:noFill/>
          </p:spPr>
          <p:txBody>
            <a:bodyPr wrap="square" rtlCol="0">
              <a:spAutoFit/>
            </a:bodyPr>
            <a:lstStyle/>
            <a:p>
              <a:r>
                <a:rPr lang="en-US" sz="2800" b="1" dirty="0">
                  <a:solidFill>
                    <a:srgbClr val="137DAD"/>
                  </a:solidFill>
                  <a:latin typeface="Arial" panose="020B0604020202020204" pitchFamily="34" charset="0"/>
                  <a:cs typeface="Arial" panose="020B0604020202020204" pitchFamily="34" charset="0"/>
                </a:rPr>
                <a:t>A</a:t>
              </a:r>
            </a:p>
          </p:txBody>
        </p:sp>
      </p:grpSp>
      <p:grpSp>
        <p:nvGrpSpPr>
          <p:cNvPr id="14" name="Group 13">
            <a:extLst>
              <a:ext uri="{FF2B5EF4-FFF2-40B4-BE49-F238E27FC236}">
                <a16:creationId xmlns:a16="http://schemas.microsoft.com/office/drawing/2014/main" id="{21902148-5F6F-492B-9428-2448A92AD34D}"/>
              </a:ext>
            </a:extLst>
          </p:cNvPr>
          <p:cNvGrpSpPr/>
          <p:nvPr/>
        </p:nvGrpSpPr>
        <p:grpSpPr>
          <a:xfrm>
            <a:off x="4919122" y="4760705"/>
            <a:ext cx="2427303" cy="1828571"/>
            <a:chOff x="6199683" y="3720172"/>
            <a:chExt cx="2920127" cy="2431182"/>
          </a:xfrm>
        </p:grpSpPr>
        <p:grpSp>
          <p:nvGrpSpPr>
            <p:cNvPr id="15" name="Group 14">
              <a:extLst>
                <a:ext uri="{FF2B5EF4-FFF2-40B4-BE49-F238E27FC236}">
                  <a16:creationId xmlns:a16="http://schemas.microsoft.com/office/drawing/2014/main" id="{FBCAC550-42F8-4568-9326-4A855BB01A63}"/>
                </a:ext>
              </a:extLst>
            </p:cNvPr>
            <p:cNvGrpSpPr/>
            <p:nvPr/>
          </p:nvGrpSpPr>
          <p:grpSpPr>
            <a:xfrm>
              <a:off x="6409343" y="3828537"/>
              <a:ext cx="2710467" cy="2322817"/>
              <a:chOff x="6899747" y="3809385"/>
              <a:chExt cx="2710467" cy="2322817"/>
            </a:xfrm>
          </p:grpSpPr>
          <p:pic>
            <p:nvPicPr>
              <p:cNvPr id="17" name="Picture 16" descr="A blue circle with a black background&#10;&#10;Description automatically generated with low confidence">
                <a:extLst>
                  <a:ext uri="{FF2B5EF4-FFF2-40B4-BE49-F238E27FC236}">
                    <a16:creationId xmlns:a16="http://schemas.microsoft.com/office/drawing/2014/main" id="{650DAA6E-080D-4389-8AD1-7EE9C653E075}"/>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colorTemperature colorTemp="59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7093573" y="3809385"/>
                <a:ext cx="2322817" cy="2322817"/>
              </a:xfrm>
              <a:prstGeom prst="rect">
                <a:avLst/>
              </a:prstGeom>
            </p:spPr>
          </p:pic>
          <p:pic>
            <p:nvPicPr>
              <p:cNvPr id="18" name="Picture 17">
                <a:extLst>
                  <a:ext uri="{FF2B5EF4-FFF2-40B4-BE49-F238E27FC236}">
                    <a16:creationId xmlns:a16="http://schemas.microsoft.com/office/drawing/2014/main" id="{5B1E420B-BA35-4C8F-ACC4-F74C8E0E63C9}"/>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6899747" y="3875552"/>
                <a:ext cx="2710467" cy="2076317"/>
              </a:xfrm>
              <a:prstGeom prst="rect">
                <a:avLst/>
              </a:prstGeom>
            </p:spPr>
          </p:pic>
        </p:grpSp>
        <p:sp>
          <p:nvSpPr>
            <p:cNvPr id="16" name="TextBox 15">
              <a:extLst>
                <a:ext uri="{FF2B5EF4-FFF2-40B4-BE49-F238E27FC236}">
                  <a16:creationId xmlns:a16="http://schemas.microsoft.com/office/drawing/2014/main" id="{0661DD25-487C-4357-8192-DC1928E35C56}"/>
                </a:ext>
              </a:extLst>
            </p:cNvPr>
            <p:cNvSpPr txBox="1"/>
            <p:nvPr/>
          </p:nvSpPr>
          <p:spPr>
            <a:xfrm>
              <a:off x="6199683" y="3720172"/>
              <a:ext cx="708916" cy="695649"/>
            </a:xfrm>
            <a:prstGeom prst="rect">
              <a:avLst/>
            </a:prstGeom>
            <a:noFill/>
          </p:spPr>
          <p:txBody>
            <a:bodyPr wrap="square" rtlCol="0">
              <a:spAutoFit/>
            </a:bodyPr>
            <a:lstStyle/>
            <a:p>
              <a:r>
                <a:rPr lang="en-US" sz="2800" b="1" dirty="0">
                  <a:solidFill>
                    <a:srgbClr val="137DAD"/>
                  </a:solidFill>
                  <a:latin typeface="Arial" panose="020B0604020202020204" pitchFamily="34" charset="0"/>
                  <a:cs typeface="Arial" panose="020B0604020202020204" pitchFamily="34" charset="0"/>
                </a:rPr>
                <a:t>B</a:t>
              </a:r>
            </a:p>
          </p:txBody>
        </p:sp>
      </p:grpSp>
      <p:grpSp>
        <p:nvGrpSpPr>
          <p:cNvPr id="19" name="Group 18">
            <a:extLst>
              <a:ext uri="{FF2B5EF4-FFF2-40B4-BE49-F238E27FC236}">
                <a16:creationId xmlns:a16="http://schemas.microsoft.com/office/drawing/2014/main" id="{29D8AB12-5835-4411-8D19-80F9368ABB8F}"/>
              </a:ext>
            </a:extLst>
          </p:cNvPr>
          <p:cNvGrpSpPr/>
          <p:nvPr/>
        </p:nvGrpSpPr>
        <p:grpSpPr>
          <a:xfrm>
            <a:off x="8469297" y="4758522"/>
            <a:ext cx="2427303" cy="1828571"/>
            <a:chOff x="6199683" y="3720172"/>
            <a:chExt cx="2920127" cy="2431182"/>
          </a:xfrm>
        </p:grpSpPr>
        <p:grpSp>
          <p:nvGrpSpPr>
            <p:cNvPr id="20" name="Group 19">
              <a:extLst>
                <a:ext uri="{FF2B5EF4-FFF2-40B4-BE49-F238E27FC236}">
                  <a16:creationId xmlns:a16="http://schemas.microsoft.com/office/drawing/2014/main" id="{24ED1E7C-F15C-4A78-B2DF-586E0275AC54}"/>
                </a:ext>
              </a:extLst>
            </p:cNvPr>
            <p:cNvGrpSpPr/>
            <p:nvPr/>
          </p:nvGrpSpPr>
          <p:grpSpPr>
            <a:xfrm>
              <a:off x="6409343" y="3828537"/>
              <a:ext cx="2710467" cy="2322817"/>
              <a:chOff x="6899747" y="3809385"/>
              <a:chExt cx="2710467" cy="2322817"/>
            </a:xfrm>
          </p:grpSpPr>
          <p:pic>
            <p:nvPicPr>
              <p:cNvPr id="22" name="Picture 21" descr="A blue circle with a black background&#10;&#10;Description automatically generated with low confidence">
                <a:extLst>
                  <a:ext uri="{FF2B5EF4-FFF2-40B4-BE49-F238E27FC236}">
                    <a16:creationId xmlns:a16="http://schemas.microsoft.com/office/drawing/2014/main" id="{367E7514-9BAF-468A-B236-6F5DA4652E17}"/>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colorTemperature colorTemp="59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7093573" y="3809385"/>
                <a:ext cx="2322817" cy="2322817"/>
              </a:xfrm>
              <a:prstGeom prst="rect">
                <a:avLst/>
              </a:prstGeom>
            </p:spPr>
          </p:pic>
          <p:pic>
            <p:nvPicPr>
              <p:cNvPr id="23" name="Picture 22">
                <a:extLst>
                  <a:ext uri="{FF2B5EF4-FFF2-40B4-BE49-F238E27FC236}">
                    <a16:creationId xmlns:a16="http://schemas.microsoft.com/office/drawing/2014/main" id="{E3EB2E54-EDBA-421F-B9F3-96D07760220C}"/>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6899747" y="3902854"/>
                <a:ext cx="2710467" cy="2021710"/>
              </a:xfrm>
              <a:prstGeom prst="rect">
                <a:avLst/>
              </a:prstGeom>
            </p:spPr>
          </p:pic>
        </p:grpSp>
        <p:sp>
          <p:nvSpPr>
            <p:cNvPr id="21" name="TextBox 20">
              <a:extLst>
                <a:ext uri="{FF2B5EF4-FFF2-40B4-BE49-F238E27FC236}">
                  <a16:creationId xmlns:a16="http://schemas.microsoft.com/office/drawing/2014/main" id="{C9B1A5F5-C295-4B8A-8893-71FB5E74E695}"/>
                </a:ext>
              </a:extLst>
            </p:cNvPr>
            <p:cNvSpPr txBox="1"/>
            <p:nvPr/>
          </p:nvSpPr>
          <p:spPr>
            <a:xfrm>
              <a:off x="6199683" y="3720172"/>
              <a:ext cx="708916" cy="695649"/>
            </a:xfrm>
            <a:prstGeom prst="rect">
              <a:avLst/>
            </a:prstGeom>
            <a:noFill/>
          </p:spPr>
          <p:txBody>
            <a:bodyPr wrap="square" rtlCol="0">
              <a:spAutoFit/>
            </a:bodyPr>
            <a:lstStyle/>
            <a:p>
              <a:r>
                <a:rPr lang="en-US" sz="2800" b="1" dirty="0">
                  <a:solidFill>
                    <a:srgbClr val="137DAD"/>
                  </a:solidFill>
                  <a:latin typeface="Arial" panose="020B0604020202020204" pitchFamily="34" charset="0"/>
                  <a:cs typeface="Arial" panose="020B0604020202020204" pitchFamily="34" charset="0"/>
                </a:rPr>
                <a:t>C</a:t>
              </a:r>
            </a:p>
          </p:txBody>
        </p:sp>
      </p:grpSp>
      <p:sp>
        <p:nvSpPr>
          <p:cNvPr id="24" name="Rounded Rectangle 5">
            <a:extLst>
              <a:ext uri="{FF2B5EF4-FFF2-40B4-BE49-F238E27FC236}">
                <a16:creationId xmlns:a16="http://schemas.microsoft.com/office/drawing/2014/main" id="{3BE0FC60-388F-417F-AF4A-C8F1D49E5B7D}"/>
              </a:ext>
            </a:extLst>
          </p:cNvPr>
          <p:cNvSpPr/>
          <p:nvPr/>
        </p:nvSpPr>
        <p:spPr>
          <a:xfrm>
            <a:off x="2704324" y="3886200"/>
            <a:ext cx="6783352" cy="68437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err="1">
                <a:solidFill>
                  <a:schemeClr val="tx1">
                    <a:lumMod val="95000"/>
                    <a:lumOff val="5000"/>
                  </a:schemeClr>
                </a:solidFill>
                <a:latin typeface="Quicksand Medium" panose="00000600000000000000" pitchFamily="2" charset="0"/>
                <a:cs typeface="Arial" pitchFamily="34" charset="0"/>
              </a:rPr>
              <a:t>Tìm</a:t>
            </a:r>
            <a:r>
              <a:rPr lang="en-US" sz="2800" dirty="0">
                <a:solidFill>
                  <a:schemeClr val="tx1">
                    <a:lumMod val="95000"/>
                    <a:lumOff val="5000"/>
                  </a:schemeClr>
                </a:solidFill>
                <a:latin typeface="Quicksand Medium" panose="00000600000000000000" pitchFamily="2" charset="0"/>
                <a:cs typeface="Arial" pitchFamily="34" charset="0"/>
              </a:rPr>
              <a:t> </a:t>
            </a:r>
            <a:r>
              <a:rPr lang="en-US" sz="2800" dirty="0" err="1">
                <a:solidFill>
                  <a:schemeClr val="tx1">
                    <a:lumMod val="95000"/>
                    <a:lumOff val="5000"/>
                  </a:schemeClr>
                </a:solidFill>
                <a:latin typeface="Quicksand Medium" panose="00000600000000000000" pitchFamily="2" charset="0"/>
                <a:cs typeface="Arial" pitchFamily="34" charset="0"/>
              </a:rPr>
              <a:t>đáp</a:t>
            </a:r>
            <a:r>
              <a:rPr lang="en-US" sz="2800" dirty="0">
                <a:solidFill>
                  <a:schemeClr val="tx1">
                    <a:lumMod val="95000"/>
                    <a:lumOff val="5000"/>
                  </a:schemeClr>
                </a:solidFill>
                <a:latin typeface="Quicksand Medium" panose="00000600000000000000" pitchFamily="2" charset="0"/>
                <a:cs typeface="Arial" pitchFamily="34" charset="0"/>
              </a:rPr>
              <a:t> </a:t>
            </a:r>
            <a:r>
              <a:rPr lang="en-US" sz="2800" dirty="0" err="1">
                <a:solidFill>
                  <a:schemeClr val="tx1">
                    <a:lumMod val="95000"/>
                    <a:lumOff val="5000"/>
                  </a:schemeClr>
                </a:solidFill>
                <a:latin typeface="Quicksand Medium" panose="00000600000000000000" pitchFamily="2" charset="0"/>
                <a:cs typeface="Arial" pitchFamily="34" charset="0"/>
              </a:rPr>
              <a:t>án</a:t>
            </a:r>
            <a:r>
              <a:rPr lang="en-US" sz="2800" dirty="0">
                <a:solidFill>
                  <a:schemeClr val="tx1">
                    <a:lumMod val="95000"/>
                    <a:lumOff val="5000"/>
                  </a:schemeClr>
                </a:solidFill>
                <a:latin typeface="Quicksand Medium" panose="00000600000000000000" pitchFamily="2" charset="0"/>
                <a:cs typeface="Arial" pitchFamily="34" charset="0"/>
              </a:rPr>
              <a:t> </a:t>
            </a:r>
            <a:r>
              <a:rPr lang="en-US" sz="2800" dirty="0" err="1">
                <a:solidFill>
                  <a:schemeClr val="tx1">
                    <a:lumMod val="95000"/>
                    <a:lumOff val="5000"/>
                  </a:schemeClr>
                </a:solidFill>
                <a:latin typeface="Quicksand Medium" panose="00000600000000000000" pitchFamily="2" charset="0"/>
                <a:cs typeface="Arial" pitchFamily="34" charset="0"/>
              </a:rPr>
              <a:t>cho</a:t>
            </a:r>
            <a:r>
              <a:rPr lang="en-US" sz="2800" dirty="0">
                <a:solidFill>
                  <a:schemeClr val="tx1">
                    <a:lumMod val="95000"/>
                    <a:lumOff val="5000"/>
                  </a:schemeClr>
                </a:solidFill>
                <a:latin typeface="Quicksand Medium" panose="00000600000000000000" pitchFamily="2" charset="0"/>
                <a:cs typeface="Arial" pitchFamily="34" charset="0"/>
              </a:rPr>
              <a:t> </a:t>
            </a:r>
            <a:r>
              <a:rPr lang="en-US" sz="2800" dirty="0" err="1">
                <a:solidFill>
                  <a:schemeClr val="tx1">
                    <a:lumMod val="95000"/>
                    <a:lumOff val="5000"/>
                  </a:schemeClr>
                </a:solidFill>
                <a:latin typeface="Quicksand Medium" panose="00000600000000000000" pitchFamily="2" charset="0"/>
                <a:cs typeface="Arial" pitchFamily="34" charset="0"/>
              </a:rPr>
              <a:t>hết</a:t>
            </a:r>
            <a:r>
              <a:rPr lang="en-US" sz="2800" dirty="0">
                <a:solidFill>
                  <a:schemeClr val="tx1">
                    <a:lumMod val="95000"/>
                    <a:lumOff val="5000"/>
                  </a:schemeClr>
                </a:solidFill>
                <a:latin typeface="Quicksand Medium" panose="00000600000000000000" pitchFamily="2" charset="0"/>
                <a:cs typeface="Arial" pitchFamily="34" charset="0"/>
              </a:rPr>
              <a:t> </a:t>
            </a:r>
            <a:r>
              <a:rPr lang="en-US" sz="2800" dirty="0" err="1">
                <a:solidFill>
                  <a:schemeClr val="tx1">
                    <a:lumMod val="95000"/>
                    <a:lumOff val="5000"/>
                  </a:schemeClr>
                </a:solidFill>
                <a:latin typeface="Quicksand Medium" panose="00000600000000000000" pitchFamily="2" charset="0"/>
                <a:cs typeface="Arial" pitchFamily="34" charset="0"/>
              </a:rPr>
              <a:t>ếch</a:t>
            </a:r>
            <a:r>
              <a:rPr lang="en-US" sz="2800" dirty="0">
                <a:solidFill>
                  <a:schemeClr val="tx1">
                    <a:lumMod val="95000"/>
                    <a:lumOff val="5000"/>
                  </a:schemeClr>
                </a:solidFill>
                <a:latin typeface="Quicksand Medium" panose="00000600000000000000" pitchFamily="2" charset="0"/>
                <a:cs typeface="Arial" pitchFamily="34" charset="0"/>
              </a:rPr>
              <a:t> con </a:t>
            </a:r>
            <a:r>
              <a:rPr lang="en-US" sz="2800" dirty="0" err="1">
                <a:solidFill>
                  <a:schemeClr val="tx1">
                    <a:lumMod val="95000"/>
                    <a:lumOff val="5000"/>
                  </a:schemeClr>
                </a:solidFill>
                <a:latin typeface="Quicksand Medium" panose="00000600000000000000" pitchFamily="2" charset="0"/>
                <a:cs typeface="Arial" pitchFamily="34" charset="0"/>
              </a:rPr>
              <a:t>lên</a:t>
            </a:r>
            <a:r>
              <a:rPr lang="en-US" sz="2800" dirty="0">
                <a:solidFill>
                  <a:schemeClr val="tx1">
                    <a:lumMod val="95000"/>
                    <a:lumOff val="5000"/>
                  </a:schemeClr>
                </a:solidFill>
                <a:latin typeface="Quicksand Medium" panose="00000600000000000000" pitchFamily="2" charset="0"/>
                <a:cs typeface="Arial" pitchFamily="34" charset="0"/>
              </a:rPr>
              <a:t> </a:t>
            </a:r>
            <a:r>
              <a:rPr lang="en-US" sz="2800" dirty="0" err="1">
                <a:solidFill>
                  <a:schemeClr val="tx1">
                    <a:lumMod val="95000"/>
                    <a:lumOff val="5000"/>
                  </a:schemeClr>
                </a:solidFill>
                <a:latin typeface="Quicksand Medium" panose="00000600000000000000" pitchFamily="2" charset="0"/>
                <a:cs typeface="Arial" pitchFamily="34" charset="0"/>
              </a:rPr>
              <a:t>lá</a:t>
            </a:r>
            <a:r>
              <a:rPr lang="en-US" sz="2800" dirty="0">
                <a:solidFill>
                  <a:schemeClr val="tx1">
                    <a:lumMod val="95000"/>
                    <a:lumOff val="5000"/>
                  </a:schemeClr>
                </a:solidFill>
                <a:latin typeface="Quicksand Medium" panose="00000600000000000000" pitchFamily="2" charset="0"/>
                <a:cs typeface="Arial" pitchFamily="34" charset="0"/>
              </a:rPr>
              <a:t> </a:t>
            </a:r>
            <a:r>
              <a:rPr lang="en-US" sz="2800" dirty="0" err="1">
                <a:solidFill>
                  <a:schemeClr val="tx1">
                    <a:lumMod val="95000"/>
                    <a:lumOff val="5000"/>
                  </a:schemeClr>
                </a:solidFill>
                <a:latin typeface="Quicksand Medium" panose="00000600000000000000" pitchFamily="2" charset="0"/>
                <a:cs typeface="Arial" pitchFamily="34" charset="0"/>
              </a:rPr>
              <a:t>sen.</a:t>
            </a:r>
            <a:endParaRPr lang="vi-VN" sz="2800" dirty="0">
              <a:solidFill>
                <a:schemeClr val="tx1">
                  <a:lumMod val="95000"/>
                  <a:lumOff val="5000"/>
                </a:schemeClr>
              </a:solidFill>
              <a:latin typeface="Quicksand Medium" panose="00000600000000000000" pitchFamily="2" charset="0"/>
              <a:cs typeface="Arial" pitchFamily="34" charset="0"/>
            </a:endParaRPr>
          </a:p>
        </p:txBody>
      </p:sp>
      <p:sp>
        <p:nvSpPr>
          <p:cNvPr id="25" name="Oval 24">
            <a:extLst>
              <a:ext uri="{FF2B5EF4-FFF2-40B4-BE49-F238E27FC236}">
                <a16:creationId xmlns:a16="http://schemas.microsoft.com/office/drawing/2014/main" id="{96C42B4A-292F-4D1D-BEDE-5FC49DBF675F}"/>
              </a:ext>
            </a:extLst>
          </p:cNvPr>
          <p:cNvSpPr/>
          <p:nvPr/>
        </p:nvSpPr>
        <p:spPr>
          <a:xfrm>
            <a:off x="4770832" y="4707128"/>
            <a:ext cx="715568" cy="652272"/>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noFill/>
            </a:endParaRPr>
          </a:p>
        </p:txBody>
      </p:sp>
    </p:spTree>
    <p:extLst>
      <p:ext uri="{BB962C8B-B14F-4D97-AF65-F5344CB8AC3E}">
        <p14:creationId xmlns:p14="http://schemas.microsoft.com/office/powerpoint/2010/main" val="4874419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down)">
                                      <p:cBhvr>
                                        <p:cTn id="27" dur="12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7935C19-E406-4D22-A3AC-A118258722C4}"/>
              </a:ext>
            </a:extLst>
          </p:cNvPr>
          <p:cNvGrpSpPr/>
          <p:nvPr/>
        </p:nvGrpSpPr>
        <p:grpSpPr>
          <a:xfrm>
            <a:off x="304800" y="720341"/>
            <a:ext cx="668922" cy="707886"/>
            <a:chOff x="1559434" y="1176116"/>
            <a:chExt cx="668922" cy="707886"/>
          </a:xfrm>
        </p:grpSpPr>
        <p:grpSp>
          <p:nvGrpSpPr>
            <p:cNvPr id="3" name="Group 2">
              <a:extLst>
                <a:ext uri="{FF2B5EF4-FFF2-40B4-BE49-F238E27FC236}">
                  <a16:creationId xmlns:a16="http://schemas.microsoft.com/office/drawing/2014/main" id="{93E44D3D-0D2C-47FC-BD40-7C765D19222F}"/>
                </a:ext>
              </a:extLst>
            </p:cNvPr>
            <p:cNvGrpSpPr/>
            <p:nvPr/>
          </p:nvGrpSpPr>
          <p:grpSpPr>
            <a:xfrm>
              <a:off x="1559434" y="1197548"/>
              <a:ext cx="668922" cy="668922"/>
              <a:chOff x="1959266" y="1758940"/>
              <a:chExt cx="668922" cy="668922"/>
            </a:xfrm>
          </p:grpSpPr>
          <p:sp>
            <p:nvSpPr>
              <p:cNvPr id="5" name="Oval 4">
                <a:extLst>
                  <a:ext uri="{FF2B5EF4-FFF2-40B4-BE49-F238E27FC236}">
                    <a16:creationId xmlns:a16="http://schemas.microsoft.com/office/drawing/2014/main" id="{852195C9-14E1-45D8-A2FE-1AD51E212F21}"/>
                  </a:ext>
                </a:extLst>
              </p:cNvPr>
              <p:cNvSpPr/>
              <p:nvPr/>
            </p:nvSpPr>
            <p:spPr>
              <a:xfrm>
                <a:off x="2001384" y="1801058"/>
                <a:ext cx="590719" cy="590719"/>
              </a:xfrm>
              <a:prstGeom prst="ellipse">
                <a:avLst/>
              </a:prstGeom>
              <a:solidFill>
                <a:srgbClr val="84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108F69C0-1955-4C15-BA08-50B6D88669EC}"/>
                  </a:ext>
                </a:extLst>
              </p:cNvPr>
              <p:cNvSpPr/>
              <p:nvPr/>
            </p:nvSpPr>
            <p:spPr>
              <a:xfrm>
                <a:off x="1959266" y="1758940"/>
                <a:ext cx="668922" cy="668922"/>
              </a:xfrm>
              <a:prstGeom prst="ellipse">
                <a:avLst/>
              </a:prstGeom>
              <a:noFill/>
              <a:ln w="28575">
                <a:solidFill>
                  <a:srgbClr val="A599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CBE59332-99DF-48DB-9DB1-802E2B16BB89}"/>
                </a:ext>
              </a:extLst>
            </p:cNvPr>
            <p:cNvSpPr txBox="1"/>
            <p:nvPr/>
          </p:nvSpPr>
          <p:spPr>
            <a:xfrm>
              <a:off x="1695094" y="1176116"/>
              <a:ext cx="368542" cy="707886"/>
            </a:xfrm>
            <a:prstGeom prst="rect">
              <a:avLst/>
            </a:prstGeom>
            <a:noFill/>
          </p:spPr>
          <p:txBody>
            <a:bodyPr wrap="square" rtlCol="0">
              <a:spAutoFit/>
            </a:bodyPr>
            <a:lstStyle/>
            <a:p>
              <a:pPr algn="ctr"/>
              <a:r>
                <a:rPr lang="en-US" sz="4000" b="1" dirty="0">
                  <a:solidFill>
                    <a:schemeClr val="bg1"/>
                  </a:solidFill>
                  <a:latin typeface="Arial" panose="020B0604020202020204" pitchFamily="34" charset="0"/>
                  <a:cs typeface="Arial" panose="020B0604020202020204" pitchFamily="34" charset="0"/>
                </a:rPr>
                <a:t>5</a:t>
              </a:r>
            </a:p>
          </p:txBody>
        </p:sp>
      </p:grpSp>
      <p:sp>
        <p:nvSpPr>
          <p:cNvPr id="7" name="Rounded Rectangle 5">
            <a:extLst>
              <a:ext uri="{FF2B5EF4-FFF2-40B4-BE49-F238E27FC236}">
                <a16:creationId xmlns:a16="http://schemas.microsoft.com/office/drawing/2014/main" id="{FBC2F34C-B697-4553-859A-E347CF57478F}"/>
              </a:ext>
            </a:extLst>
          </p:cNvPr>
          <p:cNvSpPr/>
          <p:nvPr/>
        </p:nvSpPr>
        <p:spPr>
          <a:xfrm>
            <a:off x="1108815" y="446766"/>
            <a:ext cx="10318773" cy="1686833"/>
          </a:xfrm>
          <a:prstGeom prst="roundRect">
            <a:avLst/>
          </a:prstGeom>
          <a:solidFill>
            <a:srgbClr val="D8E0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600">
                <a:solidFill>
                  <a:schemeClr val="tx1">
                    <a:lumMod val="95000"/>
                    <a:lumOff val="5000"/>
                  </a:schemeClr>
                </a:solidFill>
                <a:latin typeface="Quicksand Medium" panose="00000600000000000000" pitchFamily="2" charset="0"/>
                <a:cs typeface="Arial" pitchFamily="34" charset="0"/>
              </a:rPr>
              <a:t>Lấy mỗi số trên vỏ sò màu xanh cộng với một số trên vỏ sò màu vàng để được một số trên vỏ sò màu vàng. Tìm các phép tính đó.</a:t>
            </a:r>
            <a:endParaRPr lang="vi-VN" sz="3600" dirty="0">
              <a:solidFill>
                <a:schemeClr val="tx1">
                  <a:lumMod val="95000"/>
                  <a:lumOff val="5000"/>
                </a:schemeClr>
              </a:solidFill>
              <a:latin typeface="Quicksand Medium" panose="00000600000000000000" pitchFamily="2" charset="0"/>
              <a:cs typeface="Arial" pitchFamily="34" charset="0"/>
            </a:endParaRPr>
          </a:p>
        </p:txBody>
      </p:sp>
      <p:pic>
        <p:nvPicPr>
          <p:cNvPr id="28" name="Picture 27">
            <a:extLst>
              <a:ext uri="{FF2B5EF4-FFF2-40B4-BE49-F238E27FC236}">
                <a16:creationId xmlns:a16="http://schemas.microsoft.com/office/drawing/2014/main" id="{27C66223-3F55-4138-BB5A-D3C3B0DD9482}"/>
              </a:ext>
            </a:extLst>
          </p:cNvPr>
          <p:cNvPicPr>
            <a:picLocks noChangeAspect="1"/>
          </p:cNvPicPr>
          <p:nvPr/>
        </p:nvPicPr>
        <p:blipFill>
          <a:blip r:embed="rId2"/>
          <a:stretch>
            <a:fillRect/>
          </a:stretch>
        </p:blipFill>
        <p:spPr>
          <a:xfrm>
            <a:off x="739535" y="2286000"/>
            <a:ext cx="10712930" cy="4049034"/>
          </a:xfrm>
          <a:prstGeom prst="roundRect">
            <a:avLst/>
          </a:prstGeom>
          <a:effectLst>
            <a:softEdge rad="127000"/>
          </a:effectLst>
        </p:spPr>
      </p:pic>
    </p:spTree>
    <p:extLst>
      <p:ext uri="{BB962C8B-B14F-4D97-AF65-F5344CB8AC3E}">
        <p14:creationId xmlns:p14="http://schemas.microsoft.com/office/powerpoint/2010/main" val="36756249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barn(inVertical)">
                                      <p:cBhvr>
                                        <p:cTn id="1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7935C19-E406-4D22-A3AC-A118258722C4}"/>
              </a:ext>
            </a:extLst>
          </p:cNvPr>
          <p:cNvGrpSpPr/>
          <p:nvPr/>
        </p:nvGrpSpPr>
        <p:grpSpPr>
          <a:xfrm>
            <a:off x="304800" y="720341"/>
            <a:ext cx="668922" cy="707886"/>
            <a:chOff x="1559434" y="1176116"/>
            <a:chExt cx="668922" cy="707886"/>
          </a:xfrm>
        </p:grpSpPr>
        <p:grpSp>
          <p:nvGrpSpPr>
            <p:cNvPr id="3" name="Group 2">
              <a:extLst>
                <a:ext uri="{FF2B5EF4-FFF2-40B4-BE49-F238E27FC236}">
                  <a16:creationId xmlns:a16="http://schemas.microsoft.com/office/drawing/2014/main" id="{93E44D3D-0D2C-47FC-BD40-7C765D19222F}"/>
                </a:ext>
              </a:extLst>
            </p:cNvPr>
            <p:cNvGrpSpPr/>
            <p:nvPr/>
          </p:nvGrpSpPr>
          <p:grpSpPr>
            <a:xfrm>
              <a:off x="1559434" y="1197548"/>
              <a:ext cx="668922" cy="668922"/>
              <a:chOff x="1959266" y="1758940"/>
              <a:chExt cx="668922" cy="668922"/>
            </a:xfrm>
          </p:grpSpPr>
          <p:sp>
            <p:nvSpPr>
              <p:cNvPr id="5" name="Oval 4">
                <a:extLst>
                  <a:ext uri="{FF2B5EF4-FFF2-40B4-BE49-F238E27FC236}">
                    <a16:creationId xmlns:a16="http://schemas.microsoft.com/office/drawing/2014/main" id="{852195C9-14E1-45D8-A2FE-1AD51E212F21}"/>
                  </a:ext>
                </a:extLst>
              </p:cNvPr>
              <p:cNvSpPr/>
              <p:nvPr/>
            </p:nvSpPr>
            <p:spPr>
              <a:xfrm>
                <a:off x="2001384" y="1801058"/>
                <a:ext cx="590719" cy="590719"/>
              </a:xfrm>
              <a:prstGeom prst="ellipse">
                <a:avLst/>
              </a:prstGeom>
              <a:solidFill>
                <a:srgbClr val="84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108F69C0-1955-4C15-BA08-50B6D88669EC}"/>
                  </a:ext>
                </a:extLst>
              </p:cNvPr>
              <p:cNvSpPr/>
              <p:nvPr/>
            </p:nvSpPr>
            <p:spPr>
              <a:xfrm>
                <a:off x="1959266" y="1758940"/>
                <a:ext cx="668922" cy="668922"/>
              </a:xfrm>
              <a:prstGeom prst="ellipse">
                <a:avLst/>
              </a:prstGeom>
              <a:noFill/>
              <a:ln w="28575">
                <a:solidFill>
                  <a:srgbClr val="A599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CBE59332-99DF-48DB-9DB1-802E2B16BB89}"/>
                </a:ext>
              </a:extLst>
            </p:cNvPr>
            <p:cNvSpPr txBox="1"/>
            <p:nvPr/>
          </p:nvSpPr>
          <p:spPr>
            <a:xfrm>
              <a:off x="1695094" y="1176116"/>
              <a:ext cx="368542" cy="707886"/>
            </a:xfrm>
            <a:prstGeom prst="rect">
              <a:avLst/>
            </a:prstGeom>
            <a:noFill/>
          </p:spPr>
          <p:txBody>
            <a:bodyPr wrap="square" rtlCol="0">
              <a:spAutoFit/>
            </a:bodyPr>
            <a:lstStyle/>
            <a:p>
              <a:pPr algn="ctr"/>
              <a:r>
                <a:rPr lang="en-US" sz="4000" b="1" dirty="0">
                  <a:solidFill>
                    <a:schemeClr val="bg1"/>
                  </a:solidFill>
                  <a:latin typeface="Arial" panose="020B0604020202020204" pitchFamily="34" charset="0"/>
                  <a:cs typeface="Arial" panose="020B0604020202020204" pitchFamily="34" charset="0"/>
                </a:rPr>
                <a:t>5</a:t>
              </a:r>
            </a:p>
          </p:txBody>
        </p:sp>
      </p:grpSp>
      <p:sp>
        <p:nvSpPr>
          <p:cNvPr id="7" name="Rounded Rectangle 5">
            <a:extLst>
              <a:ext uri="{FF2B5EF4-FFF2-40B4-BE49-F238E27FC236}">
                <a16:creationId xmlns:a16="http://schemas.microsoft.com/office/drawing/2014/main" id="{FBC2F34C-B697-4553-859A-E347CF57478F}"/>
              </a:ext>
            </a:extLst>
          </p:cNvPr>
          <p:cNvSpPr/>
          <p:nvPr/>
        </p:nvSpPr>
        <p:spPr>
          <a:xfrm>
            <a:off x="1108815" y="446766"/>
            <a:ext cx="10318773" cy="1686833"/>
          </a:xfrm>
          <a:prstGeom prst="roundRect">
            <a:avLst/>
          </a:prstGeom>
          <a:solidFill>
            <a:srgbClr val="D8E0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600">
                <a:solidFill>
                  <a:schemeClr val="tx1">
                    <a:lumMod val="95000"/>
                    <a:lumOff val="5000"/>
                  </a:schemeClr>
                </a:solidFill>
                <a:latin typeface="Quicksand Medium" panose="00000600000000000000" pitchFamily="2" charset="0"/>
                <a:cs typeface="Arial" pitchFamily="34" charset="0"/>
              </a:rPr>
              <a:t>Lấy mỗi số trên vỏ sò màu xanh cộng với một số trên vỏ sò màu vàng để được một số trên vỏ sò màu vàng. Tìm các phép tính đó.</a:t>
            </a:r>
            <a:endParaRPr lang="vi-VN" sz="3600" dirty="0">
              <a:solidFill>
                <a:schemeClr val="tx1">
                  <a:lumMod val="95000"/>
                  <a:lumOff val="5000"/>
                </a:schemeClr>
              </a:solidFill>
              <a:latin typeface="Quicksand Medium" panose="00000600000000000000" pitchFamily="2" charset="0"/>
              <a:cs typeface="Arial" pitchFamily="34" charset="0"/>
            </a:endParaRPr>
          </a:p>
        </p:txBody>
      </p:sp>
      <p:pic>
        <p:nvPicPr>
          <p:cNvPr id="28" name="Picture 27">
            <a:extLst>
              <a:ext uri="{FF2B5EF4-FFF2-40B4-BE49-F238E27FC236}">
                <a16:creationId xmlns:a16="http://schemas.microsoft.com/office/drawing/2014/main" id="{88337E2B-2D05-4E7B-89FC-BC402F8FD2AD}"/>
              </a:ext>
            </a:extLst>
          </p:cNvPr>
          <p:cNvPicPr>
            <a:picLocks noChangeAspect="1"/>
          </p:cNvPicPr>
          <p:nvPr/>
        </p:nvPicPr>
        <p:blipFill>
          <a:blip r:embed="rId2"/>
          <a:stretch>
            <a:fillRect/>
          </a:stretch>
        </p:blipFill>
        <p:spPr>
          <a:xfrm>
            <a:off x="2541467" y="2362200"/>
            <a:ext cx="7109065" cy="2686926"/>
          </a:xfrm>
          <a:prstGeom prst="roundRect">
            <a:avLst/>
          </a:prstGeom>
          <a:effectLst>
            <a:softEdge rad="127000"/>
          </a:effectLst>
        </p:spPr>
      </p:pic>
      <p:sp>
        <p:nvSpPr>
          <p:cNvPr id="29" name="Rectangle: Rounded Corners 28">
            <a:extLst>
              <a:ext uri="{FF2B5EF4-FFF2-40B4-BE49-F238E27FC236}">
                <a16:creationId xmlns:a16="http://schemas.microsoft.com/office/drawing/2014/main" id="{A49DAF43-5D17-4CDA-BCFD-E3373703FEA3}"/>
              </a:ext>
            </a:extLst>
          </p:cNvPr>
          <p:cNvSpPr/>
          <p:nvPr/>
        </p:nvSpPr>
        <p:spPr>
          <a:xfrm>
            <a:off x="700495" y="5440594"/>
            <a:ext cx="815182" cy="815182"/>
          </a:xfrm>
          <a:prstGeom prst="roundRect">
            <a:avLst/>
          </a:prstGeom>
          <a:solidFill>
            <a:srgbClr val="FEF0D2"/>
          </a:solidFill>
          <a:ln w="38100">
            <a:solidFill>
              <a:srgbClr val="CC8B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lumMod val="85000"/>
                    <a:lumOff val="15000"/>
                  </a:schemeClr>
                </a:solidFill>
                <a:latin typeface="Arial" panose="020B0604020202020204" pitchFamily="34" charset="0"/>
                <a:cs typeface="Arial" panose="020B0604020202020204" pitchFamily="34" charset="0"/>
              </a:rPr>
              <a:t>?</a:t>
            </a:r>
          </a:p>
        </p:txBody>
      </p:sp>
      <p:sp>
        <p:nvSpPr>
          <p:cNvPr id="30" name="Rectangle: Rounded Corners 29">
            <a:extLst>
              <a:ext uri="{FF2B5EF4-FFF2-40B4-BE49-F238E27FC236}">
                <a16:creationId xmlns:a16="http://schemas.microsoft.com/office/drawing/2014/main" id="{B0FFD350-6D9D-4B0D-B672-9F33FBB08718}"/>
              </a:ext>
            </a:extLst>
          </p:cNvPr>
          <p:cNvSpPr/>
          <p:nvPr/>
        </p:nvSpPr>
        <p:spPr>
          <a:xfrm>
            <a:off x="1603172" y="5440594"/>
            <a:ext cx="815182" cy="815182"/>
          </a:xfrm>
          <a:prstGeom prst="roundRect">
            <a:avLst/>
          </a:prstGeom>
          <a:solidFill>
            <a:srgbClr val="FEF0D2"/>
          </a:solidFill>
          <a:ln w="38100">
            <a:solidFill>
              <a:srgbClr val="CC8B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lumMod val="85000"/>
                    <a:lumOff val="15000"/>
                  </a:schemeClr>
                </a:solidFill>
                <a:latin typeface="Arial" panose="020B0604020202020204" pitchFamily="34" charset="0"/>
                <a:cs typeface="Arial" panose="020B0604020202020204" pitchFamily="34" charset="0"/>
              </a:rPr>
              <a:t>+</a:t>
            </a:r>
          </a:p>
        </p:txBody>
      </p:sp>
      <p:sp>
        <p:nvSpPr>
          <p:cNvPr id="31" name="Rectangle: Rounded Corners 30">
            <a:extLst>
              <a:ext uri="{FF2B5EF4-FFF2-40B4-BE49-F238E27FC236}">
                <a16:creationId xmlns:a16="http://schemas.microsoft.com/office/drawing/2014/main" id="{705BA829-30CD-4AB8-94DC-CFFBA5E1BC5D}"/>
              </a:ext>
            </a:extLst>
          </p:cNvPr>
          <p:cNvSpPr/>
          <p:nvPr/>
        </p:nvSpPr>
        <p:spPr>
          <a:xfrm>
            <a:off x="2505849" y="5440594"/>
            <a:ext cx="815182" cy="815182"/>
          </a:xfrm>
          <a:prstGeom prst="roundRect">
            <a:avLst/>
          </a:prstGeom>
          <a:solidFill>
            <a:srgbClr val="FEF0D2"/>
          </a:solidFill>
          <a:ln w="38100">
            <a:solidFill>
              <a:srgbClr val="CC8B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lumMod val="85000"/>
                    <a:lumOff val="15000"/>
                  </a:schemeClr>
                </a:solidFill>
                <a:latin typeface="Arial" panose="020B0604020202020204" pitchFamily="34" charset="0"/>
                <a:cs typeface="Arial" panose="020B0604020202020204" pitchFamily="34" charset="0"/>
              </a:rPr>
              <a:t>?</a:t>
            </a:r>
          </a:p>
        </p:txBody>
      </p:sp>
      <p:sp>
        <p:nvSpPr>
          <p:cNvPr id="32" name="Rectangle: Rounded Corners 31">
            <a:extLst>
              <a:ext uri="{FF2B5EF4-FFF2-40B4-BE49-F238E27FC236}">
                <a16:creationId xmlns:a16="http://schemas.microsoft.com/office/drawing/2014/main" id="{23C2AFA1-257A-4927-9038-70A12207B0CE}"/>
              </a:ext>
            </a:extLst>
          </p:cNvPr>
          <p:cNvSpPr/>
          <p:nvPr/>
        </p:nvSpPr>
        <p:spPr>
          <a:xfrm>
            <a:off x="3408526" y="5440594"/>
            <a:ext cx="815182" cy="815182"/>
          </a:xfrm>
          <a:prstGeom prst="roundRect">
            <a:avLst/>
          </a:prstGeom>
          <a:solidFill>
            <a:srgbClr val="FEF0D2"/>
          </a:solidFill>
          <a:ln w="38100">
            <a:solidFill>
              <a:srgbClr val="CC8B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lumMod val="85000"/>
                    <a:lumOff val="15000"/>
                  </a:schemeClr>
                </a:solidFill>
                <a:latin typeface="Arial" panose="020B0604020202020204" pitchFamily="34" charset="0"/>
                <a:cs typeface="Arial" panose="020B0604020202020204" pitchFamily="34" charset="0"/>
              </a:rPr>
              <a:t>=</a:t>
            </a:r>
          </a:p>
        </p:txBody>
      </p:sp>
      <p:sp>
        <p:nvSpPr>
          <p:cNvPr id="33" name="Rectangle: Rounded Corners 32">
            <a:extLst>
              <a:ext uri="{FF2B5EF4-FFF2-40B4-BE49-F238E27FC236}">
                <a16:creationId xmlns:a16="http://schemas.microsoft.com/office/drawing/2014/main" id="{F3D1D968-AB6B-429F-9593-06281374D6DF}"/>
              </a:ext>
            </a:extLst>
          </p:cNvPr>
          <p:cNvSpPr/>
          <p:nvPr/>
        </p:nvSpPr>
        <p:spPr>
          <a:xfrm>
            <a:off x="4311203" y="5440594"/>
            <a:ext cx="815182" cy="815182"/>
          </a:xfrm>
          <a:prstGeom prst="roundRect">
            <a:avLst/>
          </a:prstGeom>
          <a:solidFill>
            <a:srgbClr val="FEF0D2"/>
          </a:solidFill>
          <a:ln w="38100">
            <a:solidFill>
              <a:srgbClr val="CC8B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lumMod val="85000"/>
                    <a:lumOff val="15000"/>
                  </a:schemeClr>
                </a:solidFill>
                <a:latin typeface="Arial" panose="020B0604020202020204" pitchFamily="34" charset="0"/>
                <a:cs typeface="Arial" panose="020B0604020202020204" pitchFamily="34" charset="0"/>
              </a:rPr>
              <a:t>?</a:t>
            </a:r>
          </a:p>
        </p:txBody>
      </p:sp>
      <p:sp>
        <p:nvSpPr>
          <p:cNvPr id="34" name="Rectangle: Rounded Corners 33">
            <a:extLst>
              <a:ext uri="{FF2B5EF4-FFF2-40B4-BE49-F238E27FC236}">
                <a16:creationId xmlns:a16="http://schemas.microsoft.com/office/drawing/2014/main" id="{B1559B51-8494-42C0-83F2-3FE0F67FA265}"/>
              </a:ext>
            </a:extLst>
          </p:cNvPr>
          <p:cNvSpPr/>
          <p:nvPr/>
        </p:nvSpPr>
        <p:spPr>
          <a:xfrm>
            <a:off x="700495" y="5440594"/>
            <a:ext cx="815182" cy="815182"/>
          </a:xfrm>
          <a:prstGeom prst="roundRect">
            <a:avLst/>
          </a:prstGeom>
          <a:solidFill>
            <a:srgbClr val="FEF0D2"/>
          </a:solidFill>
          <a:ln w="38100">
            <a:solidFill>
              <a:srgbClr val="CC8B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0000"/>
                </a:solidFill>
                <a:latin typeface="Arial" panose="020B0604020202020204" pitchFamily="34" charset="0"/>
                <a:cs typeface="Arial" panose="020B0604020202020204" pitchFamily="34" charset="0"/>
              </a:rPr>
              <a:t>40</a:t>
            </a:r>
          </a:p>
        </p:txBody>
      </p:sp>
      <p:sp>
        <p:nvSpPr>
          <p:cNvPr id="35" name="Rectangle: Rounded Corners 34">
            <a:extLst>
              <a:ext uri="{FF2B5EF4-FFF2-40B4-BE49-F238E27FC236}">
                <a16:creationId xmlns:a16="http://schemas.microsoft.com/office/drawing/2014/main" id="{4A2E64AE-F105-4AC8-BB19-F0E6AEAEBA0A}"/>
              </a:ext>
            </a:extLst>
          </p:cNvPr>
          <p:cNvSpPr/>
          <p:nvPr/>
        </p:nvSpPr>
        <p:spPr>
          <a:xfrm>
            <a:off x="2505849" y="5440594"/>
            <a:ext cx="815182" cy="815182"/>
          </a:xfrm>
          <a:prstGeom prst="roundRect">
            <a:avLst/>
          </a:prstGeom>
          <a:solidFill>
            <a:srgbClr val="FEF0D2"/>
          </a:solidFill>
          <a:ln w="38100">
            <a:solidFill>
              <a:srgbClr val="CC8B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0000"/>
                </a:solidFill>
                <a:latin typeface="Arial" panose="020B0604020202020204" pitchFamily="34" charset="0"/>
                <a:cs typeface="Arial" panose="020B0604020202020204" pitchFamily="34" charset="0"/>
              </a:rPr>
              <a:t>2</a:t>
            </a:r>
          </a:p>
        </p:txBody>
      </p:sp>
      <p:sp>
        <p:nvSpPr>
          <p:cNvPr id="36" name="Rectangle: Rounded Corners 35">
            <a:extLst>
              <a:ext uri="{FF2B5EF4-FFF2-40B4-BE49-F238E27FC236}">
                <a16:creationId xmlns:a16="http://schemas.microsoft.com/office/drawing/2014/main" id="{531819AE-31F9-4347-AA80-2B310742C3A0}"/>
              </a:ext>
            </a:extLst>
          </p:cNvPr>
          <p:cNvSpPr/>
          <p:nvPr/>
        </p:nvSpPr>
        <p:spPr>
          <a:xfrm>
            <a:off x="4311203" y="5440594"/>
            <a:ext cx="815182" cy="815182"/>
          </a:xfrm>
          <a:prstGeom prst="roundRect">
            <a:avLst/>
          </a:prstGeom>
          <a:solidFill>
            <a:srgbClr val="FEF0D2"/>
          </a:solidFill>
          <a:ln w="38100">
            <a:solidFill>
              <a:srgbClr val="CC8B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0000"/>
                </a:solidFill>
                <a:latin typeface="Arial" panose="020B0604020202020204" pitchFamily="34" charset="0"/>
                <a:cs typeface="Arial" panose="020B0604020202020204" pitchFamily="34" charset="0"/>
              </a:rPr>
              <a:t>42</a:t>
            </a:r>
          </a:p>
        </p:txBody>
      </p:sp>
      <p:sp>
        <p:nvSpPr>
          <p:cNvPr id="37" name="Rectangle: Rounded Corners 36">
            <a:extLst>
              <a:ext uri="{FF2B5EF4-FFF2-40B4-BE49-F238E27FC236}">
                <a16:creationId xmlns:a16="http://schemas.microsoft.com/office/drawing/2014/main" id="{DFA203C2-5FB1-49F4-A921-6DD377A82B45}"/>
              </a:ext>
            </a:extLst>
          </p:cNvPr>
          <p:cNvSpPr/>
          <p:nvPr/>
        </p:nvSpPr>
        <p:spPr>
          <a:xfrm>
            <a:off x="7065617" y="5427894"/>
            <a:ext cx="815182" cy="815182"/>
          </a:xfrm>
          <a:prstGeom prst="roundRect">
            <a:avLst/>
          </a:prstGeom>
          <a:solidFill>
            <a:srgbClr val="FEF0D2"/>
          </a:solidFill>
          <a:ln w="38100">
            <a:solidFill>
              <a:srgbClr val="CC8B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lumMod val="85000"/>
                    <a:lumOff val="15000"/>
                  </a:schemeClr>
                </a:solidFill>
                <a:latin typeface="Arial" panose="020B0604020202020204" pitchFamily="34" charset="0"/>
                <a:cs typeface="Arial" panose="020B0604020202020204" pitchFamily="34" charset="0"/>
              </a:rPr>
              <a:t>?</a:t>
            </a:r>
          </a:p>
        </p:txBody>
      </p:sp>
      <p:sp>
        <p:nvSpPr>
          <p:cNvPr id="38" name="Rectangle: Rounded Corners 37">
            <a:extLst>
              <a:ext uri="{FF2B5EF4-FFF2-40B4-BE49-F238E27FC236}">
                <a16:creationId xmlns:a16="http://schemas.microsoft.com/office/drawing/2014/main" id="{C9C496BA-C030-417C-99A6-1704912E15A6}"/>
              </a:ext>
            </a:extLst>
          </p:cNvPr>
          <p:cNvSpPr/>
          <p:nvPr/>
        </p:nvSpPr>
        <p:spPr>
          <a:xfrm>
            <a:off x="7968294" y="5427894"/>
            <a:ext cx="815182" cy="815182"/>
          </a:xfrm>
          <a:prstGeom prst="roundRect">
            <a:avLst/>
          </a:prstGeom>
          <a:solidFill>
            <a:srgbClr val="FEF0D2"/>
          </a:solidFill>
          <a:ln w="38100">
            <a:solidFill>
              <a:srgbClr val="CC8B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lumMod val="85000"/>
                    <a:lumOff val="15000"/>
                  </a:schemeClr>
                </a:solidFill>
                <a:latin typeface="Arial" panose="020B0604020202020204" pitchFamily="34" charset="0"/>
                <a:cs typeface="Arial" panose="020B0604020202020204" pitchFamily="34" charset="0"/>
              </a:rPr>
              <a:t>+</a:t>
            </a:r>
          </a:p>
        </p:txBody>
      </p:sp>
      <p:sp>
        <p:nvSpPr>
          <p:cNvPr id="39" name="Rectangle: Rounded Corners 38">
            <a:extLst>
              <a:ext uri="{FF2B5EF4-FFF2-40B4-BE49-F238E27FC236}">
                <a16:creationId xmlns:a16="http://schemas.microsoft.com/office/drawing/2014/main" id="{A44E535D-F891-4715-82AB-6C745D11091F}"/>
              </a:ext>
            </a:extLst>
          </p:cNvPr>
          <p:cNvSpPr/>
          <p:nvPr/>
        </p:nvSpPr>
        <p:spPr>
          <a:xfrm>
            <a:off x="8870971" y="5427894"/>
            <a:ext cx="815182" cy="815182"/>
          </a:xfrm>
          <a:prstGeom prst="roundRect">
            <a:avLst/>
          </a:prstGeom>
          <a:solidFill>
            <a:srgbClr val="FEF0D2"/>
          </a:solidFill>
          <a:ln w="38100">
            <a:solidFill>
              <a:srgbClr val="CC8B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lumMod val="85000"/>
                    <a:lumOff val="15000"/>
                  </a:schemeClr>
                </a:solidFill>
                <a:latin typeface="Arial" panose="020B0604020202020204" pitchFamily="34" charset="0"/>
                <a:cs typeface="Arial" panose="020B0604020202020204" pitchFamily="34" charset="0"/>
              </a:rPr>
              <a:t>?</a:t>
            </a:r>
          </a:p>
        </p:txBody>
      </p:sp>
      <p:sp>
        <p:nvSpPr>
          <p:cNvPr id="40" name="Rectangle: Rounded Corners 39">
            <a:extLst>
              <a:ext uri="{FF2B5EF4-FFF2-40B4-BE49-F238E27FC236}">
                <a16:creationId xmlns:a16="http://schemas.microsoft.com/office/drawing/2014/main" id="{D54E8683-4E16-4019-ADC8-23F26DDF6573}"/>
              </a:ext>
            </a:extLst>
          </p:cNvPr>
          <p:cNvSpPr/>
          <p:nvPr/>
        </p:nvSpPr>
        <p:spPr>
          <a:xfrm>
            <a:off x="9773648" y="5427894"/>
            <a:ext cx="815182" cy="815182"/>
          </a:xfrm>
          <a:prstGeom prst="roundRect">
            <a:avLst/>
          </a:prstGeom>
          <a:solidFill>
            <a:srgbClr val="FEF0D2"/>
          </a:solidFill>
          <a:ln w="38100">
            <a:solidFill>
              <a:srgbClr val="CC8B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lumMod val="85000"/>
                    <a:lumOff val="15000"/>
                  </a:schemeClr>
                </a:solidFill>
                <a:latin typeface="Arial" panose="020B0604020202020204" pitchFamily="34" charset="0"/>
                <a:cs typeface="Arial" panose="020B0604020202020204" pitchFamily="34" charset="0"/>
              </a:rPr>
              <a:t>=</a:t>
            </a:r>
          </a:p>
        </p:txBody>
      </p:sp>
      <p:sp>
        <p:nvSpPr>
          <p:cNvPr id="41" name="Rectangle: Rounded Corners 40">
            <a:extLst>
              <a:ext uri="{FF2B5EF4-FFF2-40B4-BE49-F238E27FC236}">
                <a16:creationId xmlns:a16="http://schemas.microsoft.com/office/drawing/2014/main" id="{0257625B-84CF-4649-BBAB-D95BD1CA2ED3}"/>
              </a:ext>
            </a:extLst>
          </p:cNvPr>
          <p:cNvSpPr/>
          <p:nvPr/>
        </p:nvSpPr>
        <p:spPr>
          <a:xfrm>
            <a:off x="10676325" y="5427894"/>
            <a:ext cx="815182" cy="815182"/>
          </a:xfrm>
          <a:prstGeom prst="roundRect">
            <a:avLst/>
          </a:prstGeom>
          <a:solidFill>
            <a:srgbClr val="FEF0D2"/>
          </a:solidFill>
          <a:ln w="38100">
            <a:solidFill>
              <a:srgbClr val="CC8B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lumMod val="85000"/>
                    <a:lumOff val="15000"/>
                  </a:schemeClr>
                </a:solidFill>
                <a:latin typeface="Arial" panose="020B0604020202020204" pitchFamily="34" charset="0"/>
                <a:cs typeface="Arial" panose="020B0604020202020204" pitchFamily="34" charset="0"/>
              </a:rPr>
              <a:t>?</a:t>
            </a:r>
          </a:p>
        </p:txBody>
      </p:sp>
      <p:sp>
        <p:nvSpPr>
          <p:cNvPr id="42" name="Rectangle: Rounded Corners 41">
            <a:extLst>
              <a:ext uri="{FF2B5EF4-FFF2-40B4-BE49-F238E27FC236}">
                <a16:creationId xmlns:a16="http://schemas.microsoft.com/office/drawing/2014/main" id="{F817045F-D0A7-44FA-AEC5-186E604C137D}"/>
              </a:ext>
            </a:extLst>
          </p:cNvPr>
          <p:cNvSpPr/>
          <p:nvPr/>
        </p:nvSpPr>
        <p:spPr>
          <a:xfrm>
            <a:off x="7065617" y="5427894"/>
            <a:ext cx="815182" cy="815182"/>
          </a:xfrm>
          <a:prstGeom prst="roundRect">
            <a:avLst/>
          </a:prstGeom>
          <a:solidFill>
            <a:srgbClr val="FEF0D2"/>
          </a:solidFill>
          <a:ln w="38100">
            <a:solidFill>
              <a:srgbClr val="CC8B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0000"/>
                </a:solidFill>
                <a:latin typeface="Arial" panose="020B0604020202020204" pitchFamily="34" charset="0"/>
                <a:cs typeface="Arial" panose="020B0604020202020204" pitchFamily="34" charset="0"/>
              </a:rPr>
              <a:t>52</a:t>
            </a:r>
          </a:p>
        </p:txBody>
      </p:sp>
      <p:sp>
        <p:nvSpPr>
          <p:cNvPr id="43" name="Rectangle: Rounded Corners 42">
            <a:extLst>
              <a:ext uri="{FF2B5EF4-FFF2-40B4-BE49-F238E27FC236}">
                <a16:creationId xmlns:a16="http://schemas.microsoft.com/office/drawing/2014/main" id="{14492281-82B8-4ADC-84C8-EC83C75BAA96}"/>
              </a:ext>
            </a:extLst>
          </p:cNvPr>
          <p:cNvSpPr/>
          <p:nvPr/>
        </p:nvSpPr>
        <p:spPr>
          <a:xfrm>
            <a:off x="8870971" y="5427894"/>
            <a:ext cx="815182" cy="815182"/>
          </a:xfrm>
          <a:prstGeom prst="roundRect">
            <a:avLst/>
          </a:prstGeom>
          <a:solidFill>
            <a:srgbClr val="FEF0D2"/>
          </a:solidFill>
          <a:ln w="38100">
            <a:solidFill>
              <a:srgbClr val="CC8B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0000"/>
                </a:solidFill>
                <a:latin typeface="Arial" panose="020B0604020202020204" pitchFamily="34" charset="0"/>
                <a:cs typeface="Arial" panose="020B0604020202020204" pitchFamily="34" charset="0"/>
              </a:rPr>
              <a:t>3</a:t>
            </a:r>
          </a:p>
        </p:txBody>
      </p:sp>
      <p:sp>
        <p:nvSpPr>
          <p:cNvPr id="44" name="Rectangle: Rounded Corners 43">
            <a:extLst>
              <a:ext uri="{FF2B5EF4-FFF2-40B4-BE49-F238E27FC236}">
                <a16:creationId xmlns:a16="http://schemas.microsoft.com/office/drawing/2014/main" id="{D7011D25-6EFA-442C-88B0-C155AC4CDED6}"/>
              </a:ext>
            </a:extLst>
          </p:cNvPr>
          <p:cNvSpPr/>
          <p:nvPr/>
        </p:nvSpPr>
        <p:spPr>
          <a:xfrm>
            <a:off x="10676325" y="5427894"/>
            <a:ext cx="815182" cy="815182"/>
          </a:xfrm>
          <a:prstGeom prst="roundRect">
            <a:avLst/>
          </a:prstGeom>
          <a:solidFill>
            <a:srgbClr val="FEF0D2"/>
          </a:solidFill>
          <a:ln w="38100">
            <a:solidFill>
              <a:srgbClr val="CC8B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0000"/>
                </a:solidFill>
                <a:latin typeface="Arial" panose="020B0604020202020204" pitchFamily="34" charset="0"/>
                <a:cs typeface="Arial" panose="020B0604020202020204" pitchFamily="34" charset="0"/>
              </a:rPr>
              <a:t>55</a:t>
            </a:r>
          </a:p>
        </p:txBody>
      </p:sp>
      <p:sp>
        <p:nvSpPr>
          <p:cNvPr id="45" name="Oval 44">
            <a:extLst>
              <a:ext uri="{FF2B5EF4-FFF2-40B4-BE49-F238E27FC236}">
                <a16:creationId xmlns:a16="http://schemas.microsoft.com/office/drawing/2014/main" id="{300FD0A0-E2B2-417F-B4CB-14BDC6C43132}"/>
              </a:ext>
            </a:extLst>
          </p:cNvPr>
          <p:cNvSpPr/>
          <p:nvPr/>
        </p:nvSpPr>
        <p:spPr>
          <a:xfrm>
            <a:off x="2693778" y="3287857"/>
            <a:ext cx="932003" cy="671569"/>
          </a:xfrm>
          <a:prstGeom prst="ellipse">
            <a:avLst/>
          </a:prstGeom>
          <a:noFill/>
          <a:ln w="38100">
            <a:solidFill>
              <a:srgbClr val="ED41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noFill/>
            </a:endParaRPr>
          </a:p>
        </p:txBody>
      </p:sp>
      <p:sp>
        <p:nvSpPr>
          <p:cNvPr id="46" name="Oval 45">
            <a:extLst>
              <a:ext uri="{FF2B5EF4-FFF2-40B4-BE49-F238E27FC236}">
                <a16:creationId xmlns:a16="http://schemas.microsoft.com/office/drawing/2014/main" id="{09E1459B-8AC4-42BC-A6B8-404391A24EF9}"/>
              </a:ext>
            </a:extLst>
          </p:cNvPr>
          <p:cNvSpPr/>
          <p:nvPr/>
        </p:nvSpPr>
        <p:spPr>
          <a:xfrm>
            <a:off x="3471477" y="3740325"/>
            <a:ext cx="932003" cy="671569"/>
          </a:xfrm>
          <a:prstGeom prst="ellipse">
            <a:avLst/>
          </a:prstGeom>
          <a:noFill/>
          <a:ln w="38100">
            <a:solidFill>
              <a:srgbClr val="ED41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noFill/>
            </a:endParaRPr>
          </a:p>
        </p:txBody>
      </p:sp>
    </p:spTree>
    <p:extLst>
      <p:ext uri="{BB962C8B-B14F-4D97-AF65-F5344CB8AC3E}">
        <p14:creationId xmlns:p14="http://schemas.microsoft.com/office/powerpoint/2010/main" val="4842111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left)">
                                      <p:cBhvr>
                                        <p:cTn id="11" dur="500"/>
                                        <p:tgtEl>
                                          <p:spTgt spid="30"/>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wipe(left)">
                                      <p:cBhvr>
                                        <p:cTn id="15" dur="500"/>
                                        <p:tgtEl>
                                          <p:spTgt spid="31"/>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wipe(left)">
                                      <p:cBhvr>
                                        <p:cTn id="19" dur="500"/>
                                        <p:tgtEl>
                                          <p:spTgt spid="32"/>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wipe(left)">
                                      <p:cBhvr>
                                        <p:cTn id="23" dur="500"/>
                                        <p:tgtEl>
                                          <p:spTgt spid="3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wipe(down)">
                                      <p:cBhvr>
                                        <p:cTn id="28" dur="500"/>
                                        <p:tgtEl>
                                          <p:spTgt spid="45"/>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xit" presetSubtype="21" fill="hold" grpId="1" nodeType="clickEffect">
                                  <p:stCondLst>
                                    <p:cond delay="0"/>
                                  </p:stCondLst>
                                  <p:childTnLst>
                                    <p:animEffect transition="out" filter="barn(inVertical)">
                                      <p:cBhvr>
                                        <p:cTn id="32" dur="500"/>
                                        <p:tgtEl>
                                          <p:spTgt spid="29"/>
                                        </p:tgtEl>
                                      </p:cBhvr>
                                    </p:animEffect>
                                    <p:set>
                                      <p:cBhvr>
                                        <p:cTn id="33" dur="1" fill="hold">
                                          <p:stCondLst>
                                            <p:cond delay="499"/>
                                          </p:stCondLst>
                                        </p:cTn>
                                        <p:tgtEl>
                                          <p:spTgt spid="29"/>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wipe(left)">
                                      <p:cBhvr>
                                        <p:cTn id="38" dur="500"/>
                                        <p:tgtEl>
                                          <p:spTgt spid="34"/>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xit" presetSubtype="21" fill="hold" grpId="1" nodeType="clickEffect">
                                  <p:stCondLst>
                                    <p:cond delay="0"/>
                                  </p:stCondLst>
                                  <p:childTnLst>
                                    <p:animEffect transition="out" filter="barn(inVertical)">
                                      <p:cBhvr>
                                        <p:cTn id="42" dur="500"/>
                                        <p:tgtEl>
                                          <p:spTgt spid="31"/>
                                        </p:tgtEl>
                                      </p:cBhvr>
                                    </p:animEffect>
                                    <p:set>
                                      <p:cBhvr>
                                        <p:cTn id="43" dur="1" fill="hold">
                                          <p:stCondLst>
                                            <p:cond delay="499"/>
                                          </p:stCondLst>
                                        </p:cTn>
                                        <p:tgtEl>
                                          <p:spTgt spid="31"/>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ipe(left)">
                                      <p:cBhvr>
                                        <p:cTn id="48" dur="500"/>
                                        <p:tgtEl>
                                          <p:spTgt spid="35"/>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xit" presetSubtype="21" fill="hold" grpId="1" nodeType="clickEffect">
                                  <p:stCondLst>
                                    <p:cond delay="0"/>
                                  </p:stCondLst>
                                  <p:childTnLst>
                                    <p:animEffect transition="out" filter="barn(inVertical)">
                                      <p:cBhvr>
                                        <p:cTn id="52" dur="500"/>
                                        <p:tgtEl>
                                          <p:spTgt spid="33"/>
                                        </p:tgtEl>
                                      </p:cBhvr>
                                    </p:animEffect>
                                    <p:set>
                                      <p:cBhvr>
                                        <p:cTn id="53" dur="1" fill="hold">
                                          <p:stCondLst>
                                            <p:cond delay="499"/>
                                          </p:stCondLst>
                                        </p:cTn>
                                        <p:tgtEl>
                                          <p:spTgt spid="33"/>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childTnLst>
                    </p:cTn>
                  </p:par>
                  <p:par>
                    <p:cTn id="59" fill="hold">
                      <p:stCondLst>
                        <p:cond delay="indefinite"/>
                      </p:stCondLst>
                      <p:childTnLst>
                        <p:par>
                          <p:cTn id="60" fill="hold">
                            <p:stCondLst>
                              <p:cond delay="0"/>
                            </p:stCondLst>
                            <p:childTnLst>
                              <p:par>
                                <p:cTn id="61" presetID="14" presetClass="exit" presetSubtype="10" fill="hold" grpId="1" nodeType="clickEffect">
                                  <p:stCondLst>
                                    <p:cond delay="0"/>
                                  </p:stCondLst>
                                  <p:childTnLst>
                                    <p:animEffect transition="out" filter="randombar(horizontal)">
                                      <p:cBhvr>
                                        <p:cTn id="62" dur="500"/>
                                        <p:tgtEl>
                                          <p:spTgt spid="45"/>
                                        </p:tgtEl>
                                      </p:cBhvr>
                                    </p:animEffect>
                                    <p:set>
                                      <p:cBhvr>
                                        <p:cTn id="63" dur="1" fill="hold">
                                          <p:stCondLst>
                                            <p:cond delay="499"/>
                                          </p:stCondLst>
                                        </p:cTn>
                                        <p:tgtEl>
                                          <p:spTgt spid="45"/>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grpId="0" nodeType="clickEffect">
                                  <p:stCondLst>
                                    <p:cond delay="0"/>
                                  </p:stCondLst>
                                  <p:childTnLst>
                                    <p:set>
                                      <p:cBhvr>
                                        <p:cTn id="67" dur="1" fill="hold">
                                          <p:stCondLst>
                                            <p:cond delay="0"/>
                                          </p:stCondLst>
                                        </p:cTn>
                                        <p:tgtEl>
                                          <p:spTgt spid="46"/>
                                        </p:tgtEl>
                                        <p:attrNameLst>
                                          <p:attrName>style.visibility</p:attrName>
                                        </p:attrNameLst>
                                      </p:cBhvr>
                                      <p:to>
                                        <p:strVal val="visible"/>
                                      </p:to>
                                    </p:set>
                                    <p:animEffect transition="in" filter="wipe(down)">
                                      <p:cBhvr>
                                        <p:cTn id="68" dur="500"/>
                                        <p:tgtEl>
                                          <p:spTgt spid="46"/>
                                        </p:tgtEl>
                                      </p:cBhvr>
                                    </p:animEffect>
                                  </p:childTnLst>
                                </p:cTn>
                              </p:par>
                            </p:childTnLst>
                          </p:cTn>
                        </p:par>
                        <p:par>
                          <p:cTn id="69" fill="hold">
                            <p:stCondLst>
                              <p:cond delay="500"/>
                            </p:stCondLst>
                            <p:childTnLst>
                              <p:par>
                                <p:cTn id="70" presetID="22" presetClass="entr" presetSubtype="8" fill="hold" grpId="0"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1000"/>
                            </p:stCondLst>
                            <p:childTnLst>
                              <p:par>
                                <p:cTn id="74" presetID="22" presetClass="entr" presetSubtype="8" fill="hold" grpId="0" nodeType="after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wipe(left)">
                                      <p:cBhvr>
                                        <p:cTn id="76" dur="500"/>
                                        <p:tgtEl>
                                          <p:spTgt spid="38"/>
                                        </p:tgtEl>
                                      </p:cBhvr>
                                    </p:animEffect>
                                  </p:childTnLst>
                                </p:cTn>
                              </p:par>
                            </p:childTnLst>
                          </p:cTn>
                        </p:par>
                        <p:par>
                          <p:cTn id="77" fill="hold">
                            <p:stCondLst>
                              <p:cond delay="1500"/>
                            </p:stCondLst>
                            <p:childTnLst>
                              <p:par>
                                <p:cTn id="78" presetID="22" presetClass="entr" presetSubtype="8" fill="hold" grpId="0" nodeType="afterEffect">
                                  <p:stCondLst>
                                    <p:cond delay="0"/>
                                  </p:stCondLst>
                                  <p:childTnLst>
                                    <p:set>
                                      <p:cBhvr>
                                        <p:cTn id="79" dur="1" fill="hold">
                                          <p:stCondLst>
                                            <p:cond delay="0"/>
                                          </p:stCondLst>
                                        </p:cTn>
                                        <p:tgtEl>
                                          <p:spTgt spid="39"/>
                                        </p:tgtEl>
                                        <p:attrNameLst>
                                          <p:attrName>style.visibility</p:attrName>
                                        </p:attrNameLst>
                                      </p:cBhvr>
                                      <p:to>
                                        <p:strVal val="visible"/>
                                      </p:to>
                                    </p:set>
                                    <p:animEffect transition="in" filter="wipe(left)">
                                      <p:cBhvr>
                                        <p:cTn id="80" dur="500"/>
                                        <p:tgtEl>
                                          <p:spTgt spid="39"/>
                                        </p:tgtEl>
                                      </p:cBhvr>
                                    </p:animEffect>
                                  </p:childTnLst>
                                </p:cTn>
                              </p:par>
                            </p:childTnLst>
                          </p:cTn>
                        </p:par>
                        <p:par>
                          <p:cTn id="81" fill="hold">
                            <p:stCondLst>
                              <p:cond delay="2000"/>
                            </p:stCondLst>
                            <p:childTnLst>
                              <p:par>
                                <p:cTn id="82" presetID="22" presetClass="entr" presetSubtype="8"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Effect transition="in" filter="wipe(left)">
                                      <p:cBhvr>
                                        <p:cTn id="84" dur="500"/>
                                        <p:tgtEl>
                                          <p:spTgt spid="40"/>
                                        </p:tgtEl>
                                      </p:cBhvr>
                                    </p:animEffect>
                                  </p:childTnLst>
                                </p:cTn>
                              </p:par>
                            </p:childTnLst>
                          </p:cTn>
                        </p:par>
                        <p:par>
                          <p:cTn id="85" fill="hold">
                            <p:stCondLst>
                              <p:cond delay="2500"/>
                            </p:stCondLst>
                            <p:childTnLst>
                              <p:par>
                                <p:cTn id="86" presetID="22" presetClass="entr" presetSubtype="8"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wipe(left)">
                                      <p:cBhvr>
                                        <p:cTn id="88" dur="500"/>
                                        <p:tgtEl>
                                          <p:spTgt spid="41"/>
                                        </p:tgtEl>
                                      </p:cBhvr>
                                    </p:animEffect>
                                  </p:childTnLst>
                                </p:cTn>
                              </p:par>
                            </p:childTnLst>
                          </p:cTn>
                        </p:par>
                      </p:childTnLst>
                    </p:cTn>
                  </p:par>
                  <p:par>
                    <p:cTn id="89" fill="hold">
                      <p:stCondLst>
                        <p:cond delay="indefinite"/>
                      </p:stCondLst>
                      <p:childTnLst>
                        <p:par>
                          <p:cTn id="90" fill="hold">
                            <p:stCondLst>
                              <p:cond delay="0"/>
                            </p:stCondLst>
                            <p:childTnLst>
                              <p:par>
                                <p:cTn id="91" presetID="16" presetClass="exit" presetSubtype="21" fill="hold" grpId="1" nodeType="clickEffect">
                                  <p:stCondLst>
                                    <p:cond delay="0"/>
                                  </p:stCondLst>
                                  <p:childTnLst>
                                    <p:animEffect transition="out" filter="barn(inVertical)">
                                      <p:cBhvr>
                                        <p:cTn id="92" dur="500"/>
                                        <p:tgtEl>
                                          <p:spTgt spid="37"/>
                                        </p:tgtEl>
                                      </p:cBhvr>
                                    </p:animEffect>
                                    <p:set>
                                      <p:cBhvr>
                                        <p:cTn id="93" dur="1" fill="hold">
                                          <p:stCondLst>
                                            <p:cond delay="499"/>
                                          </p:stCondLst>
                                        </p:cTn>
                                        <p:tgtEl>
                                          <p:spTgt spid="37"/>
                                        </p:tgtEl>
                                        <p:attrNameLst>
                                          <p:attrName>style.visibility</p:attrName>
                                        </p:attrNameLst>
                                      </p:cBhvr>
                                      <p:to>
                                        <p:strVal val="hidden"/>
                                      </p:to>
                                    </p:set>
                                  </p:childTnLst>
                                </p:cTn>
                              </p:par>
                            </p:childTnLst>
                          </p:cTn>
                        </p:par>
                      </p:childTnLst>
                    </p:cTn>
                  </p:par>
                  <p:par>
                    <p:cTn id="94" fill="hold">
                      <p:stCondLst>
                        <p:cond delay="indefinite"/>
                      </p:stCondLst>
                      <p:childTnLst>
                        <p:par>
                          <p:cTn id="95" fill="hold">
                            <p:stCondLst>
                              <p:cond delay="0"/>
                            </p:stCondLst>
                            <p:childTnLst>
                              <p:par>
                                <p:cTn id="96" presetID="22" presetClass="entr" presetSubtype="8" fill="hold" grpId="0" nodeType="clickEffect">
                                  <p:stCondLst>
                                    <p:cond delay="0"/>
                                  </p:stCondLst>
                                  <p:childTnLst>
                                    <p:set>
                                      <p:cBhvr>
                                        <p:cTn id="97" dur="1" fill="hold">
                                          <p:stCondLst>
                                            <p:cond delay="0"/>
                                          </p:stCondLst>
                                        </p:cTn>
                                        <p:tgtEl>
                                          <p:spTgt spid="42"/>
                                        </p:tgtEl>
                                        <p:attrNameLst>
                                          <p:attrName>style.visibility</p:attrName>
                                        </p:attrNameLst>
                                      </p:cBhvr>
                                      <p:to>
                                        <p:strVal val="visible"/>
                                      </p:to>
                                    </p:set>
                                    <p:animEffect transition="in" filter="wipe(left)">
                                      <p:cBhvr>
                                        <p:cTn id="98" dur="500"/>
                                        <p:tgtEl>
                                          <p:spTgt spid="42"/>
                                        </p:tgtEl>
                                      </p:cBhvr>
                                    </p:animEffect>
                                  </p:childTnLst>
                                </p:cTn>
                              </p:par>
                            </p:childTnLst>
                          </p:cTn>
                        </p:par>
                      </p:childTnLst>
                    </p:cTn>
                  </p:par>
                  <p:par>
                    <p:cTn id="99" fill="hold">
                      <p:stCondLst>
                        <p:cond delay="indefinite"/>
                      </p:stCondLst>
                      <p:childTnLst>
                        <p:par>
                          <p:cTn id="100" fill="hold">
                            <p:stCondLst>
                              <p:cond delay="0"/>
                            </p:stCondLst>
                            <p:childTnLst>
                              <p:par>
                                <p:cTn id="101" presetID="16" presetClass="exit" presetSubtype="21" fill="hold" grpId="1" nodeType="clickEffect">
                                  <p:stCondLst>
                                    <p:cond delay="0"/>
                                  </p:stCondLst>
                                  <p:childTnLst>
                                    <p:animEffect transition="out" filter="barn(inVertical)">
                                      <p:cBhvr>
                                        <p:cTn id="102" dur="500"/>
                                        <p:tgtEl>
                                          <p:spTgt spid="39"/>
                                        </p:tgtEl>
                                      </p:cBhvr>
                                    </p:animEffect>
                                    <p:set>
                                      <p:cBhvr>
                                        <p:cTn id="103" dur="1" fill="hold">
                                          <p:stCondLst>
                                            <p:cond delay="499"/>
                                          </p:stCondLst>
                                        </p:cTn>
                                        <p:tgtEl>
                                          <p:spTgt spid="39"/>
                                        </p:tgtEl>
                                        <p:attrNameLst>
                                          <p:attrName>style.visibility</p:attrName>
                                        </p:attrNameLst>
                                      </p:cBhvr>
                                      <p:to>
                                        <p:strVal val="hidden"/>
                                      </p:to>
                                    </p:set>
                                  </p:childTnLst>
                                </p:cTn>
                              </p:par>
                            </p:childTnLst>
                          </p:cTn>
                        </p:par>
                      </p:childTnLst>
                    </p:cTn>
                  </p:par>
                  <p:par>
                    <p:cTn id="104" fill="hold">
                      <p:stCondLst>
                        <p:cond delay="indefinite"/>
                      </p:stCondLst>
                      <p:childTnLst>
                        <p:par>
                          <p:cTn id="105" fill="hold">
                            <p:stCondLst>
                              <p:cond delay="0"/>
                            </p:stCondLst>
                            <p:childTnLst>
                              <p:par>
                                <p:cTn id="106" presetID="22" presetClass="entr" presetSubtype="8" fill="hold" grpId="0" nodeType="clickEffect">
                                  <p:stCondLst>
                                    <p:cond delay="0"/>
                                  </p:stCondLst>
                                  <p:childTnLst>
                                    <p:set>
                                      <p:cBhvr>
                                        <p:cTn id="107" dur="1" fill="hold">
                                          <p:stCondLst>
                                            <p:cond delay="0"/>
                                          </p:stCondLst>
                                        </p:cTn>
                                        <p:tgtEl>
                                          <p:spTgt spid="43"/>
                                        </p:tgtEl>
                                        <p:attrNameLst>
                                          <p:attrName>style.visibility</p:attrName>
                                        </p:attrNameLst>
                                      </p:cBhvr>
                                      <p:to>
                                        <p:strVal val="visible"/>
                                      </p:to>
                                    </p:set>
                                    <p:animEffect transition="in" filter="wipe(left)">
                                      <p:cBhvr>
                                        <p:cTn id="108" dur="500"/>
                                        <p:tgtEl>
                                          <p:spTgt spid="43"/>
                                        </p:tgtEl>
                                      </p:cBhvr>
                                    </p:animEffect>
                                  </p:childTnLst>
                                </p:cTn>
                              </p:par>
                            </p:childTnLst>
                          </p:cTn>
                        </p:par>
                      </p:childTnLst>
                    </p:cTn>
                  </p:par>
                  <p:par>
                    <p:cTn id="109" fill="hold">
                      <p:stCondLst>
                        <p:cond delay="indefinite"/>
                      </p:stCondLst>
                      <p:childTnLst>
                        <p:par>
                          <p:cTn id="110" fill="hold">
                            <p:stCondLst>
                              <p:cond delay="0"/>
                            </p:stCondLst>
                            <p:childTnLst>
                              <p:par>
                                <p:cTn id="111" presetID="16" presetClass="exit" presetSubtype="21" fill="hold" grpId="1" nodeType="clickEffect">
                                  <p:stCondLst>
                                    <p:cond delay="0"/>
                                  </p:stCondLst>
                                  <p:childTnLst>
                                    <p:animEffect transition="out" filter="barn(inVertical)">
                                      <p:cBhvr>
                                        <p:cTn id="112" dur="500"/>
                                        <p:tgtEl>
                                          <p:spTgt spid="41"/>
                                        </p:tgtEl>
                                      </p:cBhvr>
                                    </p:animEffect>
                                    <p:set>
                                      <p:cBhvr>
                                        <p:cTn id="113" dur="1" fill="hold">
                                          <p:stCondLst>
                                            <p:cond delay="499"/>
                                          </p:stCondLst>
                                        </p:cTn>
                                        <p:tgtEl>
                                          <p:spTgt spid="41"/>
                                        </p:tgtEl>
                                        <p:attrNameLst>
                                          <p:attrName>style.visibility</p:attrName>
                                        </p:attrNameLst>
                                      </p:cBhvr>
                                      <p:to>
                                        <p:strVal val="hidden"/>
                                      </p:to>
                                    </p:set>
                                  </p:childTnLst>
                                </p:cTn>
                              </p:par>
                            </p:childTnLst>
                          </p:cTn>
                        </p:par>
                      </p:childTnLst>
                    </p:cTn>
                  </p:par>
                  <p:par>
                    <p:cTn id="114" fill="hold">
                      <p:stCondLst>
                        <p:cond delay="indefinite"/>
                      </p:stCondLst>
                      <p:childTnLst>
                        <p:par>
                          <p:cTn id="115" fill="hold">
                            <p:stCondLst>
                              <p:cond delay="0"/>
                            </p:stCondLst>
                            <p:childTnLst>
                              <p:par>
                                <p:cTn id="116" presetID="22" presetClass="entr" presetSubtype="8" fill="hold" grpId="0" nodeType="clickEffect">
                                  <p:stCondLst>
                                    <p:cond delay="0"/>
                                  </p:stCondLst>
                                  <p:childTnLst>
                                    <p:set>
                                      <p:cBhvr>
                                        <p:cTn id="117" dur="1" fill="hold">
                                          <p:stCondLst>
                                            <p:cond delay="0"/>
                                          </p:stCondLst>
                                        </p:cTn>
                                        <p:tgtEl>
                                          <p:spTgt spid="44"/>
                                        </p:tgtEl>
                                        <p:attrNameLst>
                                          <p:attrName>style.visibility</p:attrName>
                                        </p:attrNameLst>
                                      </p:cBhvr>
                                      <p:to>
                                        <p:strVal val="visible"/>
                                      </p:to>
                                    </p:set>
                                    <p:animEffect transition="in" filter="wipe(left)">
                                      <p:cBhvr>
                                        <p:cTn id="118" dur="500"/>
                                        <p:tgtEl>
                                          <p:spTgt spid="44"/>
                                        </p:tgtEl>
                                      </p:cBhvr>
                                    </p:animEffect>
                                  </p:childTnLst>
                                </p:cTn>
                              </p:par>
                            </p:childTnLst>
                          </p:cTn>
                        </p:par>
                      </p:childTnLst>
                    </p:cTn>
                  </p:par>
                  <p:par>
                    <p:cTn id="119" fill="hold">
                      <p:stCondLst>
                        <p:cond delay="indefinite"/>
                      </p:stCondLst>
                      <p:childTnLst>
                        <p:par>
                          <p:cTn id="120" fill="hold">
                            <p:stCondLst>
                              <p:cond delay="0"/>
                            </p:stCondLst>
                            <p:childTnLst>
                              <p:par>
                                <p:cTn id="121" presetID="14" presetClass="exit" presetSubtype="10" fill="hold" grpId="1" nodeType="clickEffect">
                                  <p:stCondLst>
                                    <p:cond delay="0"/>
                                  </p:stCondLst>
                                  <p:childTnLst>
                                    <p:animEffect transition="out" filter="randombar(horizontal)">
                                      <p:cBhvr>
                                        <p:cTn id="122" dur="500"/>
                                        <p:tgtEl>
                                          <p:spTgt spid="46"/>
                                        </p:tgtEl>
                                      </p:cBhvr>
                                    </p:animEffect>
                                    <p:set>
                                      <p:cBhvr>
                                        <p:cTn id="123" dur="1" fill="hold">
                                          <p:stCondLst>
                                            <p:cond delay="499"/>
                                          </p:stCondLst>
                                        </p:cTn>
                                        <p:tgtEl>
                                          <p:spTgt spid="4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9" grpId="1" animBg="1"/>
      <p:bldP spid="30" grpId="0" animBg="1"/>
      <p:bldP spid="31" grpId="0" animBg="1"/>
      <p:bldP spid="31" grpId="1" animBg="1"/>
      <p:bldP spid="32" grpId="0" animBg="1"/>
      <p:bldP spid="33" grpId="0" animBg="1"/>
      <p:bldP spid="33" grpId="1" animBg="1"/>
      <p:bldP spid="34" grpId="0" animBg="1"/>
      <p:bldP spid="35" grpId="0" animBg="1"/>
      <p:bldP spid="36" grpId="0" animBg="1"/>
      <p:bldP spid="37" grpId="0" animBg="1"/>
      <p:bldP spid="37" grpId="1" animBg="1"/>
      <p:bldP spid="38" grpId="0" animBg="1"/>
      <p:bldP spid="39" grpId="0" animBg="1"/>
      <p:bldP spid="39" grpId="1" animBg="1"/>
      <p:bldP spid="40" grpId="0" animBg="1"/>
      <p:bldP spid="41" grpId="0" animBg="1"/>
      <p:bldP spid="41" grpId="1" animBg="1"/>
      <p:bldP spid="42" grpId="0" animBg="1"/>
      <p:bldP spid="43" grpId="0" animBg="1"/>
      <p:bldP spid="44" grpId="0" animBg="1"/>
      <p:bldP spid="45" grpId="0" animBg="1"/>
      <p:bldP spid="45" grpId="1" animBg="1"/>
      <p:bldP spid="46" grpId="0" animBg="1"/>
      <p:bldP spid="46"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DCF5ED9-CB9F-498D-AE20-1F6135639FBD}"/>
              </a:ext>
            </a:extLst>
          </p:cNvPr>
          <p:cNvPicPr>
            <a:picLocks noChangeAspect="1"/>
          </p:cNvPicPr>
          <p:nvPr/>
        </p:nvPicPr>
        <p:blipFill>
          <a:blip r:embed="rId2"/>
          <a:stretch>
            <a:fillRect/>
          </a:stretch>
        </p:blipFill>
        <p:spPr>
          <a:xfrm>
            <a:off x="3693730" y="1752600"/>
            <a:ext cx="5145470" cy="2773920"/>
          </a:xfrm>
          <a:prstGeom prst="rect">
            <a:avLst/>
          </a:prstGeom>
        </p:spPr>
      </p:pic>
    </p:spTree>
    <p:extLst>
      <p:ext uri="{BB962C8B-B14F-4D97-AF65-F5344CB8AC3E}">
        <p14:creationId xmlns:p14="http://schemas.microsoft.com/office/powerpoint/2010/main" val="7853976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endParaRPr lang="en-US" altLang="vi-VN"/>
          </a:p>
        </p:txBody>
      </p:sp>
      <p:sp>
        <p:nvSpPr>
          <p:cNvPr id="18435" name="Rectangle 3"/>
          <p:cNvSpPr>
            <a:spLocks noGrp="1" noChangeArrowheads="1"/>
          </p:cNvSpPr>
          <p:nvPr>
            <p:ph type="body" idx="1"/>
          </p:nvPr>
        </p:nvSpPr>
        <p:spPr/>
        <p:txBody>
          <a:bodyPr/>
          <a:lstStyle/>
          <a:p>
            <a:endParaRPr lang="en-US" altLang="vi-VN"/>
          </a:p>
        </p:txBody>
      </p:sp>
      <p:pic>
        <p:nvPicPr>
          <p:cNvPr id="18436" name="Picture 4" descr="fr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7" y="0"/>
            <a:ext cx="1218759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1" name="WordArt 5"/>
          <p:cNvSpPr>
            <a:spLocks noChangeArrowheads="1" noChangeShapeType="1" noTextEdit="1"/>
          </p:cNvSpPr>
          <p:nvPr/>
        </p:nvSpPr>
        <p:spPr bwMode="auto">
          <a:xfrm>
            <a:off x="4167889" y="2286000"/>
            <a:ext cx="4083160" cy="1792288"/>
          </a:xfrm>
          <a:prstGeom prst="rect">
            <a:avLst/>
          </a:prstGeom>
        </p:spPr>
        <p:txBody>
          <a:bodyPr wrap="none" fromWordArt="1">
            <a:prstTxWarp prst="textWave2">
              <a:avLst>
                <a:gd name="adj1" fmla="val 13005"/>
                <a:gd name="adj2" fmla="val 0"/>
              </a:avLst>
            </a:prstTxWarp>
          </a:bodyPr>
          <a:lstStyle/>
          <a:p>
            <a:pPr algn="ctr" defTabSz="914217" eaLnBrk="0" fontAlgn="base" hangingPunct="0">
              <a:spcBef>
                <a:spcPct val="0"/>
              </a:spcBef>
              <a:spcAft>
                <a:spcPct val="0"/>
              </a:spcAft>
            </a:pPr>
            <a:r>
              <a:rPr lang="en-US" sz="3599" kern="10" dirty="0">
                <a:ln w="9525">
                  <a:solidFill>
                    <a:srgbClr val="800080"/>
                  </a:solidFill>
                  <a:round/>
                  <a:headEnd/>
                  <a:tailEnd/>
                </a:ln>
                <a:solidFill>
                  <a:srgbClr val="FF0000"/>
                </a:solidFill>
                <a:latin typeface="Times New Roman"/>
                <a:cs typeface="Times New Roman"/>
              </a:rPr>
              <a:t>KHỞI ĐỘNG</a:t>
            </a:r>
          </a:p>
        </p:txBody>
      </p:sp>
      <p:pic>
        <p:nvPicPr>
          <p:cNvPr id="45062" name="SapDenTetRoi.wav">
            <a:hlinkClick r:id="" action="ppaction://media"/>
          </p:cNvPr>
          <p:cNvPicPr>
            <a:picLocks noRot="1" noChangeAspect="1" noChangeArrowheads="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9479327" y="5734053"/>
            <a:ext cx="304689"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1931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repeatCount="indefinite" fill="hold" grpId="0" nodeType="withEffect">
                                  <p:stCondLst>
                                    <p:cond delay="0"/>
                                  </p:stCondLst>
                                  <p:endCondLst>
                                    <p:cond evt="onNext" delay="0">
                                      <p:tgtEl>
                                        <p:sldTgt/>
                                      </p:tgtEl>
                                    </p:cond>
                                  </p:endCondLst>
                                  <p:childTnLst>
                                    <p:animEffect transition="out" filter="fade">
                                      <p:cBhvr>
                                        <p:cTn id="6" dur="2000" tmFilter="0, 0; .2, .5; .8, .5; 1, 0"/>
                                        <p:tgtEl>
                                          <p:spTgt spid="45061"/>
                                        </p:tgtEl>
                                      </p:cBhvr>
                                    </p:animEffect>
                                    <p:animScale>
                                      <p:cBhvr>
                                        <p:cTn id="7" dur="1000" autoRev="1" fill="hold"/>
                                        <p:tgtEl>
                                          <p:spTgt spid="45061"/>
                                        </p:tgtEl>
                                      </p:cBhvr>
                                      <p:by x="105000" y="105000"/>
                                    </p:animScale>
                                  </p:childTnLst>
                                </p:cTn>
                              </p:par>
                              <p:par>
                                <p:cTn id="8" presetID="1" presetClass="mediacall" presetSubtype="0" fill="hold" nodeType="withEffect">
                                  <p:stCondLst>
                                    <p:cond delay="0"/>
                                  </p:stCondLst>
                                  <p:childTnLst>
                                    <p:cmd type="call" cmd="playFrom(0.0)">
                                      <p:cBhvr>
                                        <p:cTn id="9" dur="63946" fill="hold"/>
                                        <p:tgtEl>
                                          <p:spTgt spid="4506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0" fill="hold" display="0">
                  <p:stCondLst>
                    <p:cond delay="indefinite"/>
                  </p:stCondLst>
                  <p:endCondLst>
                    <p:cond evt="onNext" delay="0">
                      <p:tgtEl>
                        <p:sldTgt/>
                      </p:tgtEl>
                    </p:cond>
                    <p:cond evt="onPrev" delay="0">
                      <p:tgtEl>
                        <p:sldTgt/>
                      </p:tgtEl>
                    </p:cond>
                    <p:cond evt="onStopAudio" delay="0">
                      <p:tgtEl>
                        <p:sldTgt/>
                      </p:tgtEl>
                    </p:cond>
                  </p:endCondLst>
                </p:cTn>
                <p:tgtEl>
                  <p:spTgt spid="45062"/>
                </p:tgtEl>
              </p:cMediaNode>
            </p:audio>
          </p:childTnLst>
        </p:cTn>
      </p:par>
    </p:tnLst>
    <p:bldLst>
      <p:bldP spid="4506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1ABD4C8-1ED6-4083-8EAE-B04F93227113}"/>
              </a:ext>
            </a:extLst>
          </p:cNvPr>
          <p:cNvPicPr>
            <a:picLocks noChangeAspect="1"/>
          </p:cNvPicPr>
          <p:nvPr/>
        </p:nvPicPr>
        <p:blipFill>
          <a:blip r:embed="rId3"/>
          <a:stretch>
            <a:fillRect/>
          </a:stretch>
        </p:blipFill>
        <p:spPr>
          <a:xfrm>
            <a:off x="5356269" y="216556"/>
            <a:ext cx="1479462" cy="1078844"/>
          </a:xfrm>
          <a:prstGeom prst="rect">
            <a:avLst/>
          </a:prstGeom>
        </p:spPr>
      </p:pic>
      <p:sp>
        <p:nvSpPr>
          <p:cNvPr id="18" name="TextBox 17">
            <a:extLst>
              <a:ext uri="{FF2B5EF4-FFF2-40B4-BE49-F238E27FC236}">
                <a16:creationId xmlns:a16="http://schemas.microsoft.com/office/drawing/2014/main" id="{42E703ED-5A47-4B37-AD83-AA01BAB3DC94}"/>
              </a:ext>
            </a:extLst>
          </p:cNvPr>
          <p:cNvSpPr txBox="1"/>
          <p:nvPr/>
        </p:nvSpPr>
        <p:spPr>
          <a:xfrm>
            <a:off x="5480287" y="2743200"/>
            <a:ext cx="1082348" cy="461665"/>
          </a:xfrm>
          <a:prstGeom prst="rect">
            <a:avLst/>
          </a:prstGeom>
          <a:noFill/>
        </p:spPr>
        <p:txBody>
          <a:bodyPr wrap="none" rtlCol="0">
            <a:spAutoFit/>
          </a:bodyPr>
          <a:lstStyle/>
          <a:p>
            <a:r>
              <a:rPr lang="en-US" sz="2400" b="1">
                <a:solidFill>
                  <a:srgbClr val="495960"/>
                </a:solidFill>
                <a:latin typeface="Quicksand" panose="00000500000000000000" pitchFamily="2" charset="0"/>
              </a:rPr>
              <a:t>TIẾT 2</a:t>
            </a:r>
          </a:p>
        </p:txBody>
      </p:sp>
      <p:pic>
        <p:nvPicPr>
          <p:cNvPr id="6" name="Picture 5">
            <a:extLst>
              <a:ext uri="{FF2B5EF4-FFF2-40B4-BE49-F238E27FC236}">
                <a16:creationId xmlns:a16="http://schemas.microsoft.com/office/drawing/2014/main" id="{387EDBFA-114C-4BA1-9207-BA3E8B1873F5}"/>
              </a:ext>
            </a:extLst>
          </p:cNvPr>
          <p:cNvPicPr>
            <a:picLocks noChangeAspect="1"/>
          </p:cNvPicPr>
          <p:nvPr/>
        </p:nvPicPr>
        <p:blipFill>
          <a:blip r:embed="rId4"/>
          <a:stretch>
            <a:fillRect/>
          </a:stretch>
        </p:blipFill>
        <p:spPr>
          <a:xfrm>
            <a:off x="4855061" y="1806660"/>
            <a:ext cx="2481879" cy="906141"/>
          </a:xfrm>
          <a:prstGeom prst="rect">
            <a:avLst/>
          </a:prstGeom>
        </p:spPr>
      </p:pic>
      <p:pic>
        <p:nvPicPr>
          <p:cNvPr id="10" name="Picture 9">
            <a:extLst>
              <a:ext uri="{FF2B5EF4-FFF2-40B4-BE49-F238E27FC236}">
                <a16:creationId xmlns:a16="http://schemas.microsoft.com/office/drawing/2014/main" id="{5ECB7F6F-A07F-426C-A2D5-83B8488263D5}"/>
              </a:ext>
            </a:extLst>
          </p:cNvPr>
          <p:cNvPicPr>
            <a:picLocks noChangeAspect="1"/>
          </p:cNvPicPr>
          <p:nvPr/>
        </p:nvPicPr>
        <p:blipFill>
          <a:blip r:embed="rId5"/>
          <a:stretch>
            <a:fillRect/>
          </a:stretch>
        </p:blipFill>
        <p:spPr>
          <a:xfrm>
            <a:off x="3291597" y="3326969"/>
            <a:ext cx="5608806" cy="1286367"/>
          </a:xfrm>
          <a:prstGeom prst="rect">
            <a:avLst/>
          </a:prstGeom>
        </p:spPr>
      </p:pic>
    </p:spTree>
    <p:extLst>
      <p:ext uri="{BB962C8B-B14F-4D97-AF65-F5344CB8AC3E}">
        <p14:creationId xmlns:p14="http://schemas.microsoft.com/office/powerpoint/2010/main" val="12807701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18" presetClass="entr" presetSubtype="6"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strips(downRight)">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1000" fill="hold"/>
                                        <p:tgtEl>
                                          <p:spTgt spid="10"/>
                                        </p:tgtEl>
                                        <p:attrNameLst>
                                          <p:attrName>ppt_x</p:attrName>
                                        </p:attrNameLst>
                                      </p:cBhvr>
                                      <p:tavLst>
                                        <p:tav tm="0">
                                          <p:val>
                                            <p:strVal val="0-#ppt_w/2"/>
                                          </p:val>
                                        </p:tav>
                                        <p:tav tm="100000">
                                          <p:val>
                                            <p:strVal val="#ppt_x"/>
                                          </p:val>
                                        </p:tav>
                                      </p:tavLst>
                                    </p:anim>
                                    <p:anim calcmode="lin" valueType="num">
                                      <p:cBhvr additive="base">
                                        <p:cTn id="19"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TUAN\Downloads\Luyện tập 1.png">
            <a:extLst>
              <a:ext uri="{FF2B5EF4-FFF2-40B4-BE49-F238E27FC236}">
                <a16:creationId xmlns:a16="http://schemas.microsoft.com/office/drawing/2014/main" id="{D4F2FB16-3EB5-4BCB-B0C6-0CF6B2FAB9FA}"/>
              </a:ext>
            </a:extLst>
          </p:cNvPr>
          <p:cNvPicPr>
            <a:picLocks noChangeAspect="1" noChangeArrowheads="1"/>
          </p:cNvPicPr>
          <p:nvPr/>
        </p:nvPicPr>
        <p:blipFill>
          <a:blip r:embed="rId2" cstate="print"/>
          <a:srcRect/>
          <a:stretch>
            <a:fillRect/>
          </a:stretch>
        </p:blipFill>
        <p:spPr bwMode="auto">
          <a:xfrm>
            <a:off x="2817681" y="1828800"/>
            <a:ext cx="6556637" cy="2914428"/>
          </a:xfrm>
          <a:prstGeom prst="rect">
            <a:avLst/>
          </a:prstGeom>
          <a:noFill/>
        </p:spPr>
      </p:pic>
    </p:spTree>
    <p:extLst>
      <p:ext uri="{BB962C8B-B14F-4D97-AF65-F5344CB8AC3E}">
        <p14:creationId xmlns:p14="http://schemas.microsoft.com/office/powerpoint/2010/main" val="29186271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E46FE2D9-4FE5-4749-8A71-2BC9D96C5A1D}"/>
              </a:ext>
            </a:extLst>
          </p:cNvPr>
          <p:cNvCxnSpPr/>
          <p:nvPr/>
        </p:nvCxnSpPr>
        <p:spPr>
          <a:xfrm>
            <a:off x="2660101" y="4569579"/>
            <a:ext cx="106935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Rounded Rectangle 5">
            <a:extLst>
              <a:ext uri="{FF2B5EF4-FFF2-40B4-BE49-F238E27FC236}">
                <a16:creationId xmlns:a16="http://schemas.microsoft.com/office/drawing/2014/main" id="{710FC924-C9ED-4C23-9CCC-D6D1DB91E020}"/>
              </a:ext>
            </a:extLst>
          </p:cNvPr>
          <p:cNvSpPr/>
          <p:nvPr/>
        </p:nvSpPr>
        <p:spPr>
          <a:xfrm>
            <a:off x="2310892" y="2590800"/>
            <a:ext cx="1810984" cy="588807"/>
          </a:xfrm>
          <a:prstGeom prst="roundRect">
            <a:avLst/>
          </a:prstGeom>
          <a:solidFill>
            <a:srgbClr val="FDDC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solidFill>
                  <a:schemeClr val="tx1">
                    <a:lumMod val="95000"/>
                    <a:lumOff val="5000"/>
                  </a:schemeClr>
                </a:solidFill>
                <a:latin typeface="Arial" pitchFamily="34" charset="0"/>
                <a:cs typeface="Arial" pitchFamily="34" charset="0"/>
              </a:rPr>
              <a:t>42 + 4</a:t>
            </a:r>
            <a:endParaRPr lang="vi-VN" sz="3500" b="1" dirty="0">
              <a:solidFill>
                <a:schemeClr val="tx1">
                  <a:lumMod val="95000"/>
                  <a:lumOff val="5000"/>
                </a:schemeClr>
              </a:solidFill>
              <a:latin typeface="Arial" pitchFamily="34" charset="0"/>
              <a:cs typeface="Arial" pitchFamily="34" charset="0"/>
            </a:endParaRPr>
          </a:p>
        </p:txBody>
      </p:sp>
      <p:sp>
        <p:nvSpPr>
          <p:cNvPr id="13" name="Rounded Rectangle 5">
            <a:extLst>
              <a:ext uri="{FF2B5EF4-FFF2-40B4-BE49-F238E27FC236}">
                <a16:creationId xmlns:a16="http://schemas.microsoft.com/office/drawing/2014/main" id="{1EDB98A7-2E49-4EF8-99FB-8B9CC3EA7B23}"/>
              </a:ext>
            </a:extLst>
          </p:cNvPr>
          <p:cNvSpPr/>
          <p:nvPr/>
        </p:nvSpPr>
        <p:spPr>
          <a:xfrm>
            <a:off x="5463557" y="2590800"/>
            <a:ext cx="1810984" cy="588807"/>
          </a:xfrm>
          <a:prstGeom prst="roundRect">
            <a:avLst/>
          </a:prstGeom>
          <a:solidFill>
            <a:srgbClr val="FFE2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solidFill>
                  <a:schemeClr val="tx1">
                    <a:lumMod val="95000"/>
                    <a:lumOff val="5000"/>
                  </a:schemeClr>
                </a:solidFill>
                <a:latin typeface="Arial" pitchFamily="34" charset="0"/>
                <a:cs typeface="Arial" pitchFamily="34" charset="0"/>
              </a:rPr>
              <a:t>73 + 6</a:t>
            </a:r>
            <a:endParaRPr lang="vi-VN" sz="3500" b="1" dirty="0">
              <a:solidFill>
                <a:schemeClr val="tx1">
                  <a:lumMod val="95000"/>
                  <a:lumOff val="5000"/>
                </a:schemeClr>
              </a:solidFill>
              <a:latin typeface="Arial" pitchFamily="34" charset="0"/>
              <a:cs typeface="Arial" pitchFamily="34" charset="0"/>
            </a:endParaRPr>
          </a:p>
        </p:txBody>
      </p:sp>
      <p:sp>
        <p:nvSpPr>
          <p:cNvPr id="14" name="Rounded Rectangle 5">
            <a:extLst>
              <a:ext uri="{FF2B5EF4-FFF2-40B4-BE49-F238E27FC236}">
                <a16:creationId xmlns:a16="http://schemas.microsoft.com/office/drawing/2014/main" id="{3A1A17FF-DA0D-4731-BFD2-CE965AA2766A}"/>
              </a:ext>
            </a:extLst>
          </p:cNvPr>
          <p:cNvSpPr/>
          <p:nvPr/>
        </p:nvSpPr>
        <p:spPr>
          <a:xfrm>
            <a:off x="8616222" y="2590800"/>
            <a:ext cx="1810984" cy="588807"/>
          </a:xfrm>
          <a:prstGeom prst="roundRect">
            <a:avLst/>
          </a:prstGeom>
          <a:solidFill>
            <a:srgbClr val="C4DF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solidFill>
                  <a:schemeClr val="tx1">
                    <a:lumMod val="95000"/>
                    <a:lumOff val="5000"/>
                  </a:schemeClr>
                </a:solidFill>
                <a:latin typeface="Arial" pitchFamily="34" charset="0"/>
                <a:cs typeface="Arial" pitchFamily="34" charset="0"/>
              </a:rPr>
              <a:t>34 + 5</a:t>
            </a:r>
            <a:endParaRPr lang="vi-VN" sz="3500" b="1" dirty="0">
              <a:solidFill>
                <a:schemeClr val="tx1">
                  <a:lumMod val="95000"/>
                  <a:lumOff val="5000"/>
                </a:schemeClr>
              </a:solidFill>
              <a:latin typeface="Arial" pitchFamily="34" charset="0"/>
              <a:cs typeface="Arial" pitchFamily="34" charset="0"/>
            </a:endParaRPr>
          </a:p>
        </p:txBody>
      </p:sp>
      <p:sp>
        <p:nvSpPr>
          <p:cNvPr id="15" name="dưới 14">
            <a:extLst>
              <a:ext uri="{FF2B5EF4-FFF2-40B4-BE49-F238E27FC236}">
                <a16:creationId xmlns:a16="http://schemas.microsoft.com/office/drawing/2014/main" id="{31B8132F-33FF-412F-9C78-B2A66D0510F6}"/>
              </a:ext>
            </a:extLst>
          </p:cNvPr>
          <p:cNvSpPr txBox="1"/>
          <p:nvPr/>
        </p:nvSpPr>
        <p:spPr>
          <a:xfrm>
            <a:off x="2695402" y="3390247"/>
            <a:ext cx="920098" cy="707886"/>
          </a:xfrm>
          <a:prstGeom prst="rect">
            <a:avLst/>
          </a:prstGeom>
          <a:noFill/>
        </p:spPr>
        <p:txBody>
          <a:bodyPr wrap="square" rtlCol="0">
            <a:spAutoFit/>
          </a:bodyPr>
          <a:lstStyle/>
          <a:p>
            <a:pPr algn="ctr"/>
            <a:r>
              <a:rPr lang="en-US" sz="4000" b="1" dirty="0">
                <a:solidFill>
                  <a:srgbClr val="015D97"/>
                </a:solidFill>
                <a:latin typeface="Arial" panose="020B0604020202020204" pitchFamily="34" charset="0"/>
                <a:ea typeface="Arial-Rounded" panose="020B0500000000000000" pitchFamily="34" charset="0"/>
                <a:cs typeface="Arial" panose="020B0604020202020204" pitchFamily="34" charset="0"/>
              </a:rPr>
              <a:t>4</a:t>
            </a:r>
          </a:p>
        </p:txBody>
      </p:sp>
      <p:sp>
        <p:nvSpPr>
          <p:cNvPr id="16" name="TextBox 15">
            <a:extLst>
              <a:ext uri="{FF2B5EF4-FFF2-40B4-BE49-F238E27FC236}">
                <a16:creationId xmlns:a16="http://schemas.microsoft.com/office/drawing/2014/main" id="{96AAD700-DACF-42FB-9E26-BD088B705F2E}"/>
              </a:ext>
            </a:extLst>
          </p:cNvPr>
          <p:cNvSpPr txBox="1"/>
          <p:nvPr/>
        </p:nvSpPr>
        <p:spPr>
          <a:xfrm>
            <a:off x="2331584" y="3672580"/>
            <a:ext cx="920098" cy="707886"/>
          </a:xfrm>
          <a:prstGeom prst="rect">
            <a:avLst/>
          </a:prstGeom>
          <a:noFill/>
        </p:spPr>
        <p:txBody>
          <a:bodyPr wrap="square" rtlCol="0">
            <a:spAutoFit/>
          </a:bodyPr>
          <a:lstStyle/>
          <a:p>
            <a:pPr algn="ctr"/>
            <a:r>
              <a:rPr lang="en-US" sz="4000" b="1" dirty="0">
                <a:solidFill>
                  <a:srgbClr val="015D97"/>
                </a:solidFill>
                <a:latin typeface="Arial" panose="020B0604020202020204" pitchFamily="34" charset="0"/>
                <a:ea typeface="Arial-Rounded" panose="020B0500000000000000" pitchFamily="34" charset="0"/>
                <a:cs typeface="Arial" panose="020B0604020202020204" pitchFamily="34" charset="0"/>
              </a:rPr>
              <a:t>+</a:t>
            </a:r>
          </a:p>
        </p:txBody>
      </p:sp>
      <p:sp>
        <p:nvSpPr>
          <p:cNvPr id="17" name="cạnh 14">
            <a:extLst>
              <a:ext uri="{FF2B5EF4-FFF2-40B4-BE49-F238E27FC236}">
                <a16:creationId xmlns:a16="http://schemas.microsoft.com/office/drawing/2014/main" id="{9DEC5AC7-7567-4A33-BD50-366C8BDD7151}"/>
              </a:ext>
            </a:extLst>
          </p:cNvPr>
          <p:cNvSpPr txBox="1"/>
          <p:nvPr/>
        </p:nvSpPr>
        <p:spPr>
          <a:xfrm>
            <a:off x="3283137" y="3390247"/>
            <a:ext cx="433266" cy="707886"/>
          </a:xfrm>
          <a:prstGeom prst="rect">
            <a:avLst/>
          </a:prstGeom>
          <a:noFill/>
        </p:spPr>
        <p:txBody>
          <a:bodyPr wrap="square" rtlCol="0">
            <a:spAutoFit/>
          </a:bodyPr>
          <a:lstStyle/>
          <a:p>
            <a:pPr algn="ctr"/>
            <a:r>
              <a:rPr lang="en-US" sz="4000" b="1" dirty="0">
                <a:solidFill>
                  <a:srgbClr val="015D97"/>
                </a:solidFill>
                <a:latin typeface="Arial" panose="020B0604020202020204" pitchFamily="34" charset="0"/>
                <a:ea typeface="Arial-Rounded" panose="020B0500000000000000" pitchFamily="34" charset="0"/>
                <a:cs typeface="Arial" panose="020B0604020202020204" pitchFamily="34" charset="0"/>
              </a:rPr>
              <a:t>2</a:t>
            </a:r>
          </a:p>
        </p:txBody>
      </p:sp>
      <p:sp>
        <p:nvSpPr>
          <p:cNvPr id="18" name="TextBox 17">
            <a:extLst>
              <a:ext uri="{FF2B5EF4-FFF2-40B4-BE49-F238E27FC236}">
                <a16:creationId xmlns:a16="http://schemas.microsoft.com/office/drawing/2014/main" id="{4EE9C764-20C1-4617-A446-3D107DDB36B4}"/>
              </a:ext>
            </a:extLst>
          </p:cNvPr>
          <p:cNvSpPr txBox="1"/>
          <p:nvPr/>
        </p:nvSpPr>
        <p:spPr>
          <a:xfrm>
            <a:off x="3056380" y="3943933"/>
            <a:ext cx="920098" cy="707886"/>
          </a:xfrm>
          <a:prstGeom prst="rect">
            <a:avLst/>
          </a:prstGeom>
          <a:noFill/>
        </p:spPr>
        <p:txBody>
          <a:bodyPr wrap="square" rtlCol="0">
            <a:spAutoFit/>
          </a:bodyPr>
          <a:lstStyle/>
          <a:p>
            <a:pPr algn="ctr"/>
            <a:r>
              <a:rPr lang="en-US" sz="4000" b="1" dirty="0">
                <a:solidFill>
                  <a:srgbClr val="015D97"/>
                </a:solidFill>
                <a:latin typeface="Arial" panose="020B0604020202020204" pitchFamily="34" charset="0"/>
                <a:ea typeface="Arial-Rounded" panose="020B0500000000000000" pitchFamily="34" charset="0"/>
                <a:cs typeface="Arial" panose="020B0604020202020204" pitchFamily="34" charset="0"/>
              </a:rPr>
              <a:t>4</a:t>
            </a:r>
          </a:p>
        </p:txBody>
      </p:sp>
      <p:sp>
        <p:nvSpPr>
          <p:cNvPr id="19" name="TextBox 18">
            <a:extLst>
              <a:ext uri="{FF2B5EF4-FFF2-40B4-BE49-F238E27FC236}">
                <a16:creationId xmlns:a16="http://schemas.microsoft.com/office/drawing/2014/main" id="{E931E184-EEBE-4346-97F0-5527541C9E7E}"/>
              </a:ext>
            </a:extLst>
          </p:cNvPr>
          <p:cNvSpPr txBox="1"/>
          <p:nvPr/>
        </p:nvSpPr>
        <p:spPr>
          <a:xfrm>
            <a:off x="2696602" y="3390222"/>
            <a:ext cx="920098" cy="707886"/>
          </a:xfrm>
          <a:prstGeom prst="rect">
            <a:avLst/>
          </a:prstGeom>
          <a:noFill/>
        </p:spPr>
        <p:txBody>
          <a:bodyPr wrap="square" rtlCol="0">
            <a:spAutoFit/>
          </a:bodyPr>
          <a:lstStyle/>
          <a:p>
            <a:pPr algn="ctr"/>
            <a:r>
              <a:rPr lang="en-US" sz="4000" b="1" dirty="0">
                <a:solidFill>
                  <a:srgbClr val="FCB040"/>
                </a:solidFill>
                <a:latin typeface="Arial" panose="020B0604020202020204" pitchFamily="34" charset="0"/>
                <a:ea typeface="Arial-Rounded" panose="020B0500000000000000" pitchFamily="34" charset="0"/>
                <a:cs typeface="Arial" panose="020B0604020202020204" pitchFamily="34" charset="0"/>
              </a:rPr>
              <a:t>4</a:t>
            </a:r>
          </a:p>
        </p:txBody>
      </p:sp>
      <p:sp>
        <p:nvSpPr>
          <p:cNvPr id="20" name="TextBox 19">
            <a:extLst>
              <a:ext uri="{FF2B5EF4-FFF2-40B4-BE49-F238E27FC236}">
                <a16:creationId xmlns:a16="http://schemas.microsoft.com/office/drawing/2014/main" id="{29CDF4F3-6C71-4BA0-8FEB-16E3FB040DF0}"/>
              </a:ext>
            </a:extLst>
          </p:cNvPr>
          <p:cNvSpPr txBox="1"/>
          <p:nvPr/>
        </p:nvSpPr>
        <p:spPr>
          <a:xfrm>
            <a:off x="3258806" y="4553346"/>
            <a:ext cx="511190" cy="707886"/>
          </a:xfrm>
          <a:prstGeom prst="rect">
            <a:avLst/>
          </a:prstGeom>
          <a:noFill/>
        </p:spPr>
        <p:txBody>
          <a:bodyPr wrap="square" rtlCol="0">
            <a:spAutoFit/>
          </a:bodyPr>
          <a:lstStyle/>
          <a:p>
            <a:pPr algn="ctr"/>
            <a:r>
              <a:rPr lang="en-US" sz="4000" b="1" dirty="0">
                <a:solidFill>
                  <a:srgbClr val="00B050"/>
                </a:solidFill>
                <a:latin typeface="Arial" panose="020B0604020202020204" pitchFamily="34" charset="0"/>
                <a:ea typeface="Arial-Rounded" panose="020B0500000000000000" pitchFamily="34" charset="0"/>
                <a:cs typeface="Arial" panose="020B0604020202020204" pitchFamily="34" charset="0"/>
              </a:rPr>
              <a:t>6</a:t>
            </a:r>
          </a:p>
        </p:txBody>
      </p:sp>
      <p:cxnSp>
        <p:nvCxnSpPr>
          <p:cNvPr id="36" name="Straight Connector 35">
            <a:extLst>
              <a:ext uri="{FF2B5EF4-FFF2-40B4-BE49-F238E27FC236}">
                <a16:creationId xmlns:a16="http://schemas.microsoft.com/office/drawing/2014/main" id="{8BC45F81-1857-4178-AC15-8F267F72AA4A}"/>
              </a:ext>
            </a:extLst>
          </p:cNvPr>
          <p:cNvCxnSpPr/>
          <p:nvPr/>
        </p:nvCxnSpPr>
        <p:spPr>
          <a:xfrm>
            <a:off x="5792074" y="4569579"/>
            <a:ext cx="106935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dưới 14">
            <a:extLst>
              <a:ext uri="{FF2B5EF4-FFF2-40B4-BE49-F238E27FC236}">
                <a16:creationId xmlns:a16="http://schemas.microsoft.com/office/drawing/2014/main" id="{E70F8BB1-F460-4C72-BBF1-920EEC9F7215}"/>
              </a:ext>
            </a:extLst>
          </p:cNvPr>
          <p:cNvSpPr txBox="1"/>
          <p:nvPr/>
        </p:nvSpPr>
        <p:spPr>
          <a:xfrm>
            <a:off x="5827375" y="3390247"/>
            <a:ext cx="920098" cy="707886"/>
          </a:xfrm>
          <a:prstGeom prst="rect">
            <a:avLst/>
          </a:prstGeom>
          <a:noFill/>
        </p:spPr>
        <p:txBody>
          <a:bodyPr wrap="square" rtlCol="0">
            <a:spAutoFit/>
          </a:bodyPr>
          <a:lstStyle/>
          <a:p>
            <a:pPr algn="ctr"/>
            <a:r>
              <a:rPr lang="en-US" sz="4000" b="1" dirty="0">
                <a:solidFill>
                  <a:srgbClr val="015D97"/>
                </a:solidFill>
                <a:latin typeface="Arial" panose="020B0604020202020204" pitchFamily="34" charset="0"/>
                <a:ea typeface="Arial-Rounded" panose="020B0500000000000000" pitchFamily="34" charset="0"/>
                <a:cs typeface="Arial" panose="020B0604020202020204" pitchFamily="34" charset="0"/>
              </a:rPr>
              <a:t>7</a:t>
            </a:r>
          </a:p>
        </p:txBody>
      </p:sp>
      <p:sp>
        <p:nvSpPr>
          <p:cNvPr id="38" name="TextBox 37">
            <a:extLst>
              <a:ext uri="{FF2B5EF4-FFF2-40B4-BE49-F238E27FC236}">
                <a16:creationId xmlns:a16="http://schemas.microsoft.com/office/drawing/2014/main" id="{0A0526A3-9355-4378-A710-B65A336F3E5D}"/>
              </a:ext>
            </a:extLst>
          </p:cNvPr>
          <p:cNvSpPr txBox="1"/>
          <p:nvPr/>
        </p:nvSpPr>
        <p:spPr>
          <a:xfrm>
            <a:off x="5463557" y="3672580"/>
            <a:ext cx="920098" cy="707886"/>
          </a:xfrm>
          <a:prstGeom prst="rect">
            <a:avLst/>
          </a:prstGeom>
          <a:noFill/>
        </p:spPr>
        <p:txBody>
          <a:bodyPr wrap="square" rtlCol="0">
            <a:spAutoFit/>
          </a:bodyPr>
          <a:lstStyle/>
          <a:p>
            <a:pPr algn="ctr"/>
            <a:r>
              <a:rPr lang="en-US" sz="4000" b="1" dirty="0">
                <a:solidFill>
                  <a:srgbClr val="015D97"/>
                </a:solidFill>
                <a:latin typeface="Arial" panose="020B0604020202020204" pitchFamily="34" charset="0"/>
                <a:ea typeface="Arial-Rounded" panose="020B0500000000000000" pitchFamily="34" charset="0"/>
                <a:cs typeface="Arial" panose="020B0604020202020204" pitchFamily="34" charset="0"/>
              </a:rPr>
              <a:t>+</a:t>
            </a:r>
          </a:p>
        </p:txBody>
      </p:sp>
      <p:sp>
        <p:nvSpPr>
          <p:cNvPr id="39" name="cạnh 14">
            <a:extLst>
              <a:ext uri="{FF2B5EF4-FFF2-40B4-BE49-F238E27FC236}">
                <a16:creationId xmlns:a16="http://schemas.microsoft.com/office/drawing/2014/main" id="{549B3E88-CD64-4DF6-9A12-92F5E07049ED}"/>
              </a:ext>
            </a:extLst>
          </p:cNvPr>
          <p:cNvSpPr txBox="1"/>
          <p:nvPr/>
        </p:nvSpPr>
        <p:spPr>
          <a:xfrm>
            <a:off x="6415110" y="3390247"/>
            <a:ext cx="433266" cy="707886"/>
          </a:xfrm>
          <a:prstGeom prst="rect">
            <a:avLst/>
          </a:prstGeom>
          <a:noFill/>
        </p:spPr>
        <p:txBody>
          <a:bodyPr wrap="square" rtlCol="0">
            <a:spAutoFit/>
          </a:bodyPr>
          <a:lstStyle/>
          <a:p>
            <a:pPr algn="ctr"/>
            <a:r>
              <a:rPr lang="en-US" sz="4000" b="1" dirty="0">
                <a:solidFill>
                  <a:srgbClr val="015D97"/>
                </a:solidFill>
                <a:latin typeface="Arial" panose="020B0604020202020204" pitchFamily="34" charset="0"/>
                <a:ea typeface="Arial-Rounded" panose="020B0500000000000000" pitchFamily="34" charset="0"/>
                <a:cs typeface="Arial" panose="020B0604020202020204" pitchFamily="34" charset="0"/>
              </a:rPr>
              <a:t>3</a:t>
            </a:r>
          </a:p>
        </p:txBody>
      </p:sp>
      <p:sp>
        <p:nvSpPr>
          <p:cNvPr id="40" name="TextBox 39">
            <a:extLst>
              <a:ext uri="{FF2B5EF4-FFF2-40B4-BE49-F238E27FC236}">
                <a16:creationId xmlns:a16="http://schemas.microsoft.com/office/drawing/2014/main" id="{9ECC59F1-5079-43CF-A69F-DC8BFF1AEA1D}"/>
              </a:ext>
            </a:extLst>
          </p:cNvPr>
          <p:cNvSpPr txBox="1"/>
          <p:nvPr/>
        </p:nvSpPr>
        <p:spPr>
          <a:xfrm>
            <a:off x="6188353" y="3943933"/>
            <a:ext cx="920098" cy="707886"/>
          </a:xfrm>
          <a:prstGeom prst="rect">
            <a:avLst/>
          </a:prstGeom>
          <a:noFill/>
        </p:spPr>
        <p:txBody>
          <a:bodyPr wrap="square" rtlCol="0">
            <a:spAutoFit/>
          </a:bodyPr>
          <a:lstStyle/>
          <a:p>
            <a:pPr algn="ctr"/>
            <a:r>
              <a:rPr lang="en-US" sz="4000" b="1" dirty="0">
                <a:solidFill>
                  <a:srgbClr val="015D97"/>
                </a:solidFill>
                <a:latin typeface="Arial" panose="020B0604020202020204" pitchFamily="34" charset="0"/>
                <a:ea typeface="Arial-Rounded" panose="020B0500000000000000" pitchFamily="34" charset="0"/>
                <a:cs typeface="Arial" panose="020B0604020202020204" pitchFamily="34" charset="0"/>
              </a:rPr>
              <a:t>6</a:t>
            </a:r>
          </a:p>
        </p:txBody>
      </p:sp>
      <p:sp>
        <p:nvSpPr>
          <p:cNvPr id="41" name="TextBox 40">
            <a:extLst>
              <a:ext uri="{FF2B5EF4-FFF2-40B4-BE49-F238E27FC236}">
                <a16:creationId xmlns:a16="http://schemas.microsoft.com/office/drawing/2014/main" id="{0A43932A-30ED-4474-B79E-F8E598258766}"/>
              </a:ext>
            </a:extLst>
          </p:cNvPr>
          <p:cNvSpPr txBox="1"/>
          <p:nvPr/>
        </p:nvSpPr>
        <p:spPr>
          <a:xfrm>
            <a:off x="5828575" y="3390222"/>
            <a:ext cx="920098" cy="707886"/>
          </a:xfrm>
          <a:prstGeom prst="rect">
            <a:avLst/>
          </a:prstGeom>
          <a:noFill/>
        </p:spPr>
        <p:txBody>
          <a:bodyPr wrap="square" rtlCol="0">
            <a:spAutoFit/>
          </a:bodyPr>
          <a:lstStyle/>
          <a:p>
            <a:pPr algn="ctr"/>
            <a:r>
              <a:rPr lang="en-US" sz="4000" b="1" dirty="0">
                <a:solidFill>
                  <a:srgbClr val="FCB040"/>
                </a:solidFill>
                <a:latin typeface="Arial" panose="020B0604020202020204" pitchFamily="34" charset="0"/>
                <a:ea typeface="Arial-Rounded" panose="020B0500000000000000" pitchFamily="34" charset="0"/>
                <a:cs typeface="Arial" panose="020B0604020202020204" pitchFamily="34" charset="0"/>
              </a:rPr>
              <a:t>7</a:t>
            </a:r>
          </a:p>
        </p:txBody>
      </p:sp>
      <p:sp>
        <p:nvSpPr>
          <p:cNvPr id="42" name="TextBox 41">
            <a:extLst>
              <a:ext uri="{FF2B5EF4-FFF2-40B4-BE49-F238E27FC236}">
                <a16:creationId xmlns:a16="http://schemas.microsoft.com/office/drawing/2014/main" id="{E1F7DC98-ACAD-4BA0-AFD8-90C7B63647E7}"/>
              </a:ext>
            </a:extLst>
          </p:cNvPr>
          <p:cNvSpPr txBox="1"/>
          <p:nvPr/>
        </p:nvSpPr>
        <p:spPr>
          <a:xfrm>
            <a:off x="6390779" y="4553346"/>
            <a:ext cx="511190" cy="707886"/>
          </a:xfrm>
          <a:prstGeom prst="rect">
            <a:avLst/>
          </a:prstGeom>
          <a:noFill/>
        </p:spPr>
        <p:txBody>
          <a:bodyPr wrap="square" rtlCol="0">
            <a:spAutoFit/>
          </a:bodyPr>
          <a:lstStyle/>
          <a:p>
            <a:pPr algn="ctr"/>
            <a:r>
              <a:rPr lang="en-US" sz="4000" b="1" dirty="0">
                <a:solidFill>
                  <a:srgbClr val="00B050"/>
                </a:solidFill>
                <a:latin typeface="Arial" panose="020B0604020202020204" pitchFamily="34" charset="0"/>
                <a:ea typeface="Arial-Rounded" panose="020B0500000000000000" pitchFamily="34" charset="0"/>
                <a:cs typeface="Arial" panose="020B0604020202020204" pitchFamily="34" charset="0"/>
              </a:rPr>
              <a:t>9</a:t>
            </a:r>
          </a:p>
        </p:txBody>
      </p:sp>
      <p:cxnSp>
        <p:nvCxnSpPr>
          <p:cNvPr id="43" name="Straight Connector 42">
            <a:extLst>
              <a:ext uri="{FF2B5EF4-FFF2-40B4-BE49-F238E27FC236}">
                <a16:creationId xmlns:a16="http://schemas.microsoft.com/office/drawing/2014/main" id="{E44118AE-125C-453B-8652-B9F019406B69}"/>
              </a:ext>
            </a:extLst>
          </p:cNvPr>
          <p:cNvCxnSpPr/>
          <p:nvPr/>
        </p:nvCxnSpPr>
        <p:spPr>
          <a:xfrm>
            <a:off x="9041963" y="4569579"/>
            <a:ext cx="106935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dưới 14">
            <a:extLst>
              <a:ext uri="{FF2B5EF4-FFF2-40B4-BE49-F238E27FC236}">
                <a16:creationId xmlns:a16="http://schemas.microsoft.com/office/drawing/2014/main" id="{0C2D0E28-4169-4636-A20A-9BE216237F19}"/>
              </a:ext>
            </a:extLst>
          </p:cNvPr>
          <p:cNvSpPr txBox="1"/>
          <p:nvPr/>
        </p:nvSpPr>
        <p:spPr>
          <a:xfrm>
            <a:off x="9077264" y="3390247"/>
            <a:ext cx="920098" cy="707886"/>
          </a:xfrm>
          <a:prstGeom prst="rect">
            <a:avLst/>
          </a:prstGeom>
          <a:noFill/>
        </p:spPr>
        <p:txBody>
          <a:bodyPr wrap="square" rtlCol="0">
            <a:spAutoFit/>
          </a:bodyPr>
          <a:lstStyle/>
          <a:p>
            <a:pPr algn="ctr"/>
            <a:r>
              <a:rPr lang="en-US" sz="4000" b="1" dirty="0">
                <a:solidFill>
                  <a:srgbClr val="015D97"/>
                </a:solidFill>
                <a:latin typeface="Arial" panose="020B0604020202020204" pitchFamily="34" charset="0"/>
                <a:ea typeface="Arial-Rounded" panose="020B0500000000000000" pitchFamily="34" charset="0"/>
                <a:cs typeface="Arial" panose="020B0604020202020204" pitchFamily="34" charset="0"/>
              </a:rPr>
              <a:t>3</a:t>
            </a:r>
          </a:p>
        </p:txBody>
      </p:sp>
      <p:sp>
        <p:nvSpPr>
          <p:cNvPr id="45" name="TextBox 44">
            <a:extLst>
              <a:ext uri="{FF2B5EF4-FFF2-40B4-BE49-F238E27FC236}">
                <a16:creationId xmlns:a16="http://schemas.microsoft.com/office/drawing/2014/main" id="{277893FC-31E5-488C-B589-3E0D63EA493D}"/>
              </a:ext>
            </a:extLst>
          </p:cNvPr>
          <p:cNvSpPr txBox="1"/>
          <p:nvPr/>
        </p:nvSpPr>
        <p:spPr>
          <a:xfrm>
            <a:off x="8713446" y="3672580"/>
            <a:ext cx="920098" cy="707886"/>
          </a:xfrm>
          <a:prstGeom prst="rect">
            <a:avLst/>
          </a:prstGeom>
          <a:noFill/>
        </p:spPr>
        <p:txBody>
          <a:bodyPr wrap="square" rtlCol="0">
            <a:spAutoFit/>
          </a:bodyPr>
          <a:lstStyle/>
          <a:p>
            <a:pPr algn="ctr"/>
            <a:r>
              <a:rPr lang="en-US" sz="4000" b="1" dirty="0">
                <a:solidFill>
                  <a:srgbClr val="015D97"/>
                </a:solidFill>
                <a:latin typeface="Arial" panose="020B0604020202020204" pitchFamily="34" charset="0"/>
                <a:ea typeface="Arial-Rounded" panose="020B0500000000000000" pitchFamily="34" charset="0"/>
                <a:cs typeface="Arial" panose="020B0604020202020204" pitchFamily="34" charset="0"/>
              </a:rPr>
              <a:t>+</a:t>
            </a:r>
          </a:p>
        </p:txBody>
      </p:sp>
      <p:sp>
        <p:nvSpPr>
          <p:cNvPr id="46" name="cạnh 14">
            <a:extLst>
              <a:ext uri="{FF2B5EF4-FFF2-40B4-BE49-F238E27FC236}">
                <a16:creationId xmlns:a16="http://schemas.microsoft.com/office/drawing/2014/main" id="{A91B0B24-0468-477A-9136-8086C11FE0EE}"/>
              </a:ext>
            </a:extLst>
          </p:cNvPr>
          <p:cNvSpPr txBox="1"/>
          <p:nvPr/>
        </p:nvSpPr>
        <p:spPr>
          <a:xfrm>
            <a:off x="9664999" y="3390247"/>
            <a:ext cx="433266" cy="707886"/>
          </a:xfrm>
          <a:prstGeom prst="rect">
            <a:avLst/>
          </a:prstGeom>
          <a:noFill/>
        </p:spPr>
        <p:txBody>
          <a:bodyPr wrap="square" rtlCol="0">
            <a:spAutoFit/>
          </a:bodyPr>
          <a:lstStyle/>
          <a:p>
            <a:pPr algn="ctr"/>
            <a:r>
              <a:rPr lang="en-US" sz="4000" b="1" dirty="0">
                <a:solidFill>
                  <a:srgbClr val="015D97"/>
                </a:solidFill>
                <a:latin typeface="Arial" panose="020B0604020202020204" pitchFamily="34" charset="0"/>
                <a:ea typeface="Arial-Rounded" panose="020B0500000000000000" pitchFamily="34" charset="0"/>
                <a:cs typeface="Arial" panose="020B0604020202020204" pitchFamily="34" charset="0"/>
              </a:rPr>
              <a:t>4</a:t>
            </a:r>
          </a:p>
        </p:txBody>
      </p:sp>
      <p:sp>
        <p:nvSpPr>
          <p:cNvPr id="47" name="TextBox 46">
            <a:extLst>
              <a:ext uri="{FF2B5EF4-FFF2-40B4-BE49-F238E27FC236}">
                <a16:creationId xmlns:a16="http://schemas.microsoft.com/office/drawing/2014/main" id="{9879F17E-7BE0-4E3B-B9E9-7D7AA716D448}"/>
              </a:ext>
            </a:extLst>
          </p:cNvPr>
          <p:cNvSpPr txBox="1"/>
          <p:nvPr/>
        </p:nvSpPr>
        <p:spPr>
          <a:xfrm>
            <a:off x="9438242" y="3943933"/>
            <a:ext cx="920098" cy="707886"/>
          </a:xfrm>
          <a:prstGeom prst="rect">
            <a:avLst/>
          </a:prstGeom>
          <a:noFill/>
        </p:spPr>
        <p:txBody>
          <a:bodyPr wrap="square" rtlCol="0">
            <a:spAutoFit/>
          </a:bodyPr>
          <a:lstStyle/>
          <a:p>
            <a:pPr algn="ctr"/>
            <a:r>
              <a:rPr lang="en-US" sz="4000" b="1" dirty="0">
                <a:solidFill>
                  <a:srgbClr val="015D97"/>
                </a:solidFill>
                <a:latin typeface="Arial" panose="020B0604020202020204" pitchFamily="34" charset="0"/>
                <a:ea typeface="Arial-Rounded" panose="020B0500000000000000" pitchFamily="34" charset="0"/>
                <a:cs typeface="Arial" panose="020B0604020202020204" pitchFamily="34" charset="0"/>
              </a:rPr>
              <a:t>5</a:t>
            </a:r>
          </a:p>
        </p:txBody>
      </p:sp>
      <p:sp>
        <p:nvSpPr>
          <p:cNvPr id="48" name="TextBox 47">
            <a:extLst>
              <a:ext uri="{FF2B5EF4-FFF2-40B4-BE49-F238E27FC236}">
                <a16:creationId xmlns:a16="http://schemas.microsoft.com/office/drawing/2014/main" id="{698A9F27-92EB-4D3B-B589-97DF0F09CC5F}"/>
              </a:ext>
            </a:extLst>
          </p:cNvPr>
          <p:cNvSpPr txBox="1"/>
          <p:nvPr/>
        </p:nvSpPr>
        <p:spPr>
          <a:xfrm>
            <a:off x="9078464" y="3390222"/>
            <a:ext cx="920098" cy="707886"/>
          </a:xfrm>
          <a:prstGeom prst="rect">
            <a:avLst/>
          </a:prstGeom>
          <a:noFill/>
        </p:spPr>
        <p:txBody>
          <a:bodyPr wrap="square" rtlCol="0">
            <a:spAutoFit/>
          </a:bodyPr>
          <a:lstStyle/>
          <a:p>
            <a:pPr algn="ctr"/>
            <a:r>
              <a:rPr lang="en-US" sz="4000" b="1" dirty="0">
                <a:solidFill>
                  <a:srgbClr val="FCB040"/>
                </a:solidFill>
                <a:latin typeface="Arial" panose="020B0604020202020204" pitchFamily="34" charset="0"/>
                <a:ea typeface="Arial-Rounded" panose="020B0500000000000000" pitchFamily="34" charset="0"/>
                <a:cs typeface="Arial" panose="020B0604020202020204" pitchFamily="34" charset="0"/>
              </a:rPr>
              <a:t>3</a:t>
            </a:r>
          </a:p>
        </p:txBody>
      </p:sp>
      <p:sp>
        <p:nvSpPr>
          <p:cNvPr id="49" name="TextBox 48">
            <a:extLst>
              <a:ext uri="{FF2B5EF4-FFF2-40B4-BE49-F238E27FC236}">
                <a16:creationId xmlns:a16="http://schemas.microsoft.com/office/drawing/2014/main" id="{888E1BE1-FD18-4F7F-9592-9F583E785537}"/>
              </a:ext>
            </a:extLst>
          </p:cNvPr>
          <p:cNvSpPr txBox="1"/>
          <p:nvPr/>
        </p:nvSpPr>
        <p:spPr>
          <a:xfrm>
            <a:off x="9640668" y="4553346"/>
            <a:ext cx="511190" cy="707886"/>
          </a:xfrm>
          <a:prstGeom prst="rect">
            <a:avLst/>
          </a:prstGeom>
          <a:noFill/>
        </p:spPr>
        <p:txBody>
          <a:bodyPr wrap="square" rtlCol="0">
            <a:spAutoFit/>
          </a:bodyPr>
          <a:lstStyle/>
          <a:p>
            <a:pPr algn="ctr"/>
            <a:r>
              <a:rPr lang="en-US" sz="4000" b="1" dirty="0">
                <a:solidFill>
                  <a:srgbClr val="00B050"/>
                </a:solidFill>
                <a:latin typeface="Arial" panose="020B0604020202020204" pitchFamily="34" charset="0"/>
                <a:ea typeface="Arial-Rounded" panose="020B0500000000000000" pitchFamily="34" charset="0"/>
                <a:cs typeface="Arial" panose="020B0604020202020204" pitchFamily="34" charset="0"/>
              </a:rPr>
              <a:t>9</a:t>
            </a:r>
          </a:p>
        </p:txBody>
      </p:sp>
      <p:pic>
        <p:nvPicPr>
          <p:cNvPr id="32" name="Picture 2" descr="C:\Users\TUAN\Downloads\Luyện tập 1.png">
            <a:extLst>
              <a:ext uri="{FF2B5EF4-FFF2-40B4-BE49-F238E27FC236}">
                <a16:creationId xmlns:a16="http://schemas.microsoft.com/office/drawing/2014/main" id="{045EBE30-34E8-460C-AF74-21455D384717}"/>
              </a:ext>
            </a:extLst>
          </p:cNvPr>
          <p:cNvPicPr>
            <a:picLocks noChangeAspect="1" noChangeArrowheads="1"/>
          </p:cNvPicPr>
          <p:nvPr/>
        </p:nvPicPr>
        <p:blipFill>
          <a:blip r:embed="rId3" cstate="print"/>
          <a:srcRect/>
          <a:stretch>
            <a:fillRect/>
          </a:stretch>
        </p:blipFill>
        <p:spPr bwMode="auto">
          <a:xfrm>
            <a:off x="76200" y="370279"/>
            <a:ext cx="2396492" cy="1065242"/>
          </a:xfrm>
          <a:prstGeom prst="rect">
            <a:avLst/>
          </a:prstGeom>
          <a:noFill/>
        </p:spPr>
      </p:pic>
      <p:grpSp>
        <p:nvGrpSpPr>
          <p:cNvPr id="33" name="Group 32">
            <a:extLst>
              <a:ext uri="{FF2B5EF4-FFF2-40B4-BE49-F238E27FC236}">
                <a16:creationId xmlns:a16="http://schemas.microsoft.com/office/drawing/2014/main" id="{D7EC34E9-1833-4613-8970-105C9664C161}"/>
              </a:ext>
            </a:extLst>
          </p:cNvPr>
          <p:cNvGrpSpPr/>
          <p:nvPr/>
        </p:nvGrpSpPr>
        <p:grpSpPr>
          <a:xfrm>
            <a:off x="240863" y="1501914"/>
            <a:ext cx="668922" cy="707886"/>
            <a:chOff x="1559434" y="1176116"/>
            <a:chExt cx="668922" cy="707886"/>
          </a:xfrm>
        </p:grpSpPr>
        <p:grpSp>
          <p:nvGrpSpPr>
            <p:cNvPr id="34" name="Group 33">
              <a:extLst>
                <a:ext uri="{FF2B5EF4-FFF2-40B4-BE49-F238E27FC236}">
                  <a16:creationId xmlns:a16="http://schemas.microsoft.com/office/drawing/2014/main" id="{499F3DCF-FAAD-4C0E-8689-B32EBEE403A9}"/>
                </a:ext>
              </a:extLst>
            </p:cNvPr>
            <p:cNvGrpSpPr/>
            <p:nvPr/>
          </p:nvGrpSpPr>
          <p:grpSpPr>
            <a:xfrm>
              <a:off x="1559434" y="1197548"/>
              <a:ext cx="668922" cy="668922"/>
              <a:chOff x="1959266" y="1758940"/>
              <a:chExt cx="668922" cy="668922"/>
            </a:xfrm>
          </p:grpSpPr>
          <p:sp>
            <p:nvSpPr>
              <p:cNvPr id="50" name="Oval 49">
                <a:extLst>
                  <a:ext uri="{FF2B5EF4-FFF2-40B4-BE49-F238E27FC236}">
                    <a16:creationId xmlns:a16="http://schemas.microsoft.com/office/drawing/2014/main" id="{C45168C6-068E-401B-9C43-FBA779DC5A3D}"/>
                  </a:ext>
                </a:extLst>
              </p:cNvPr>
              <p:cNvSpPr/>
              <p:nvPr/>
            </p:nvSpPr>
            <p:spPr>
              <a:xfrm>
                <a:off x="2001384" y="1801058"/>
                <a:ext cx="590719" cy="590719"/>
              </a:xfrm>
              <a:prstGeom prst="ellipse">
                <a:avLst/>
              </a:prstGeom>
              <a:solidFill>
                <a:srgbClr val="84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F74A33CC-E31E-426E-B0C8-EACB5330B68C}"/>
                  </a:ext>
                </a:extLst>
              </p:cNvPr>
              <p:cNvSpPr/>
              <p:nvPr/>
            </p:nvSpPr>
            <p:spPr>
              <a:xfrm>
                <a:off x="1959266" y="1758940"/>
                <a:ext cx="668922" cy="668922"/>
              </a:xfrm>
              <a:prstGeom prst="ellipse">
                <a:avLst/>
              </a:prstGeom>
              <a:noFill/>
              <a:ln w="28575">
                <a:solidFill>
                  <a:srgbClr val="A599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C475C78C-9B80-4314-AA90-5A15AE64F993}"/>
                </a:ext>
              </a:extLst>
            </p:cNvPr>
            <p:cNvSpPr txBox="1"/>
            <p:nvPr/>
          </p:nvSpPr>
          <p:spPr>
            <a:xfrm>
              <a:off x="1695094" y="1176116"/>
              <a:ext cx="368542" cy="707886"/>
            </a:xfrm>
            <a:prstGeom prst="rect">
              <a:avLst/>
            </a:prstGeom>
            <a:noFill/>
          </p:spPr>
          <p:txBody>
            <a:bodyPr wrap="square" rtlCol="0">
              <a:spAutoFit/>
            </a:bodyPr>
            <a:lstStyle/>
            <a:p>
              <a:pPr algn="ctr"/>
              <a:r>
                <a:rPr lang="en-US" sz="4000" b="1" dirty="0">
                  <a:solidFill>
                    <a:schemeClr val="bg1"/>
                  </a:solidFill>
                  <a:latin typeface="Arial" panose="020B0604020202020204" pitchFamily="34" charset="0"/>
                  <a:cs typeface="Arial" panose="020B0604020202020204" pitchFamily="34" charset="0"/>
                </a:rPr>
                <a:t>1</a:t>
              </a:r>
            </a:p>
          </p:txBody>
        </p:sp>
      </p:grpSp>
      <p:sp>
        <p:nvSpPr>
          <p:cNvPr id="52" name="TextBox 51">
            <a:extLst>
              <a:ext uri="{FF2B5EF4-FFF2-40B4-BE49-F238E27FC236}">
                <a16:creationId xmlns:a16="http://schemas.microsoft.com/office/drawing/2014/main" id="{17F633CC-205E-446D-BF7E-517CE3174A2C}"/>
              </a:ext>
            </a:extLst>
          </p:cNvPr>
          <p:cNvSpPr txBox="1"/>
          <p:nvPr/>
        </p:nvSpPr>
        <p:spPr>
          <a:xfrm>
            <a:off x="1003328" y="1501914"/>
            <a:ext cx="4178272" cy="707886"/>
          </a:xfrm>
          <a:prstGeom prst="rect">
            <a:avLst/>
          </a:prstGeom>
          <a:noFill/>
        </p:spPr>
        <p:txBody>
          <a:bodyPr wrap="square" rtlCol="0">
            <a:spAutoFit/>
          </a:bodyPr>
          <a:lstStyle/>
          <a:p>
            <a:r>
              <a:rPr lang="en-US" sz="4000">
                <a:solidFill>
                  <a:schemeClr val="tx1">
                    <a:lumMod val="75000"/>
                    <a:lumOff val="25000"/>
                  </a:schemeClr>
                </a:solidFill>
                <a:latin typeface="Quicksand Medium" panose="00000600000000000000" pitchFamily="2" charset="0"/>
                <a:cs typeface="Arial" panose="020B0604020202020204" pitchFamily="34" charset="0"/>
              </a:rPr>
              <a:t>Đặt tính rồi tính:</a:t>
            </a:r>
            <a:endParaRPr lang="en-US" sz="4000" dirty="0">
              <a:solidFill>
                <a:schemeClr val="tx1">
                  <a:lumMod val="75000"/>
                  <a:lumOff val="25000"/>
                </a:schemeClr>
              </a:solidFill>
              <a:latin typeface="Quicksand Medium" panose="00000600000000000000" pitchFamily="2" charset="0"/>
              <a:cs typeface="Arial" panose="020B0604020202020204" pitchFamily="34" charset="0"/>
            </a:endParaRPr>
          </a:p>
        </p:txBody>
      </p:sp>
    </p:spTree>
    <p:extLst>
      <p:ext uri="{BB962C8B-B14F-4D97-AF65-F5344CB8AC3E}">
        <p14:creationId xmlns:p14="http://schemas.microsoft.com/office/powerpoint/2010/main" val="36150629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left)">
                                      <p:cBhvr>
                                        <p:cTn id="11" dur="1000"/>
                                        <p:tgtEl>
                                          <p:spTgt spid="5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arn(inVertical)">
                                      <p:cBhvr>
                                        <p:cTn id="31" dur="500"/>
                                        <p:tgtEl>
                                          <p:spTgt spid="15"/>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barn(inVertical)">
                                      <p:cBhvr>
                                        <p:cTn id="34" dur="500"/>
                                        <p:tgtEl>
                                          <p:spTgt spid="17"/>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barn(inVertical)">
                                      <p:cBhvr>
                                        <p:cTn id="37" dur="500"/>
                                        <p:tgtEl>
                                          <p:spTgt spid="16"/>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barn(inVertical)">
                                      <p:cBhvr>
                                        <p:cTn id="40" dur="500"/>
                                        <p:tgtEl>
                                          <p:spTgt spid="18"/>
                                        </p:tgtEl>
                                      </p:cBhvr>
                                    </p:animEffect>
                                  </p:childTnLst>
                                </p:cTn>
                              </p:par>
                            </p:childTnLst>
                          </p:cTn>
                        </p:par>
                        <p:par>
                          <p:cTn id="41" fill="hold">
                            <p:stCondLst>
                              <p:cond delay="500"/>
                            </p:stCondLst>
                            <p:childTnLst>
                              <p:par>
                                <p:cTn id="42" presetID="22" presetClass="entr" presetSubtype="8" fill="hold" nodeType="after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wipe(left)">
                                      <p:cBhvr>
                                        <p:cTn id="44" dur="500"/>
                                        <p:tgtEl>
                                          <p:spTgt spid="21"/>
                                        </p:tgtEl>
                                      </p:cBhvr>
                                    </p:animEffect>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grpId="0" nodeType="click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1000"/>
                                        <p:tgtEl>
                                          <p:spTgt spid="20"/>
                                        </p:tgtEl>
                                      </p:cBhvr>
                                    </p:animEffect>
                                    <p:anim calcmode="lin" valueType="num">
                                      <p:cBhvr>
                                        <p:cTn id="50" dur="1000" fill="hold"/>
                                        <p:tgtEl>
                                          <p:spTgt spid="20"/>
                                        </p:tgtEl>
                                        <p:attrNameLst>
                                          <p:attrName>ppt_x</p:attrName>
                                        </p:attrNameLst>
                                      </p:cBhvr>
                                      <p:tavLst>
                                        <p:tav tm="0">
                                          <p:val>
                                            <p:strVal val="#ppt_x"/>
                                          </p:val>
                                        </p:tav>
                                        <p:tav tm="100000">
                                          <p:val>
                                            <p:strVal val="#ppt_x"/>
                                          </p:val>
                                        </p:tav>
                                      </p:tavLst>
                                    </p:anim>
                                    <p:anim calcmode="lin" valueType="num">
                                      <p:cBhvr>
                                        <p:cTn id="5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barn(inVertical)">
                                      <p:cBhvr>
                                        <p:cTn id="56" dur="500"/>
                                        <p:tgtEl>
                                          <p:spTgt spid="19"/>
                                        </p:tgtEl>
                                      </p:cBhvr>
                                    </p:animEffect>
                                  </p:childTnLst>
                                </p:cTn>
                              </p:par>
                            </p:childTnLst>
                          </p:cTn>
                        </p:par>
                      </p:childTnLst>
                    </p:cTn>
                  </p:par>
                  <p:par>
                    <p:cTn id="57" fill="hold">
                      <p:stCondLst>
                        <p:cond delay="indefinite"/>
                      </p:stCondLst>
                      <p:childTnLst>
                        <p:par>
                          <p:cTn id="58" fill="hold">
                            <p:stCondLst>
                              <p:cond delay="0"/>
                            </p:stCondLst>
                            <p:childTnLst>
                              <p:par>
                                <p:cTn id="59" presetID="42" presetClass="path" presetSubtype="0" accel="50000" decel="50000" fill="hold" grpId="1" nodeType="clickEffect">
                                  <p:stCondLst>
                                    <p:cond delay="0"/>
                                  </p:stCondLst>
                                  <p:childTnLst>
                                    <p:animMotion origin="layout" path="M -4.16667E-6 -3.33333E-6 L 0.00066 0.17061 " pathEditMode="relative" rAng="0" ptsTypes="AA">
                                      <p:cBhvr>
                                        <p:cTn id="60" dur="2000" fill="hold"/>
                                        <p:tgtEl>
                                          <p:spTgt spid="19"/>
                                        </p:tgtEl>
                                        <p:attrNameLst>
                                          <p:attrName>ppt_x</p:attrName>
                                          <p:attrName>ppt_y</p:attrName>
                                        </p:attrNameLst>
                                      </p:cBhvr>
                                      <p:rCtr x="26" y="8519"/>
                                    </p:animMotion>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grpId="0" nodeType="click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barn(inVertical)">
                                      <p:cBhvr>
                                        <p:cTn id="65" dur="500"/>
                                        <p:tgtEl>
                                          <p:spTgt spid="37"/>
                                        </p:tgtEl>
                                      </p:cBhvr>
                                    </p:animEffect>
                                  </p:childTnLst>
                                </p:cTn>
                              </p:par>
                              <p:par>
                                <p:cTn id="66" presetID="16" presetClass="entr" presetSubtype="21" fill="hold" grpId="0" nodeType="with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barn(inVertical)">
                                      <p:cBhvr>
                                        <p:cTn id="68" dur="500"/>
                                        <p:tgtEl>
                                          <p:spTgt spid="39"/>
                                        </p:tgtEl>
                                      </p:cBhvr>
                                    </p:animEffect>
                                  </p:childTnLst>
                                </p:cTn>
                              </p:par>
                              <p:par>
                                <p:cTn id="69" presetID="16" presetClass="entr" presetSubtype="21"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Effect transition="in" filter="barn(inVertical)">
                                      <p:cBhvr>
                                        <p:cTn id="71" dur="500"/>
                                        <p:tgtEl>
                                          <p:spTgt spid="38"/>
                                        </p:tgtEl>
                                      </p:cBhvr>
                                    </p:animEffect>
                                  </p:childTnLst>
                                </p:cTn>
                              </p:par>
                              <p:par>
                                <p:cTn id="72" presetID="16" presetClass="entr" presetSubtype="21" fill="hold" grpId="0" nodeType="withEffect">
                                  <p:stCondLst>
                                    <p:cond delay="0"/>
                                  </p:stCondLst>
                                  <p:childTnLst>
                                    <p:set>
                                      <p:cBhvr>
                                        <p:cTn id="73" dur="1" fill="hold">
                                          <p:stCondLst>
                                            <p:cond delay="0"/>
                                          </p:stCondLst>
                                        </p:cTn>
                                        <p:tgtEl>
                                          <p:spTgt spid="40"/>
                                        </p:tgtEl>
                                        <p:attrNameLst>
                                          <p:attrName>style.visibility</p:attrName>
                                        </p:attrNameLst>
                                      </p:cBhvr>
                                      <p:to>
                                        <p:strVal val="visible"/>
                                      </p:to>
                                    </p:set>
                                    <p:animEffect transition="in" filter="barn(inVertical)">
                                      <p:cBhvr>
                                        <p:cTn id="74" dur="500"/>
                                        <p:tgtEl>
                                          <p:spTgt spid="40"/>
                                        </p:tgtEl>
                                      </p:cBhvr>
                                    </p:animEffect>
                                  </p:childTnLst>
                                </p:cTn>
                              </p:par>
                            </p:childTnLst>
                          </p:cTn>
                        </p:par>
                        <p:par>
                          <p:cTn id="75" fill="hold">
                            <p:stCondLst>
                              <p:cond delay="500"/>
                            </p:stCondLst>
                            <p:childTnLst>
                              <p:par>
                                <p:cTn id="76" presetID="22" presetClass="entr" presetSubtype="8" fill="hold"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wipe(left)">
                                      <p:cBhvr>
                                        <p:cTn id="78" dur="500"/>
                                        <p:tgtEl>
                                          <p:spTgt spid="36"/>
                                        </p:tgtEl>
                                      </p:cBhvr>
                                    </p:animEffect>
                                  </p:childTnLst>
                                </p:cTn>
                              </p:par>
                            </p:childTnLst>
                          </p:cTn>
                        </p:par>
                      </p:childTnLst>
                    </p:cTn>
                  </p:par>
                  <p:par>
                    <p:cTn id="79" fill="hold">
                      <p:stCondLst>
                        <p:cond delay="indefinite"/>
                      </p:stCondLst>
                      <p:childTnLst>
                        <p:par>
                          <p:cTn id="80" fill="hold">
                            <p:stCondLst>
                              <p:cond delay="0"/>
                            </p:stCondLst>
                            <p:childTnLst>
                              <p:par>
                                <p:cTn id="81" presetID="47" presetClass="entr" presetSubtype="0" fill="hold" grpId="0" nodeType="clickEffect">
                                  <p:stCondLst>
                                    <p:cond delay="0"/>
                                  </p:stCondLst>
                                  <p:childTnLst>
                                    <p:set>
                                      <p:cBhvr>
                                        <p:cTn id="82" dur="1" fill="hold">
                                          <p:stCondLst>
                                            <p:cond delay="0"/>
                                          </p:stCondLst>
                                        </p:cTn>
                                        <p:tgtEl>
                                          <p:spTgt spid="42"/>
                                        </p:tgtEl>
                                        <p:attrNameLst>
                                          <p:attrName>style.visibility</p:attrName>
                                        </p:attrNameLst>
                                      </p:cBhvr>
                                      <p:to>
                                        <p:strVal val="visible"/>
                                      </p:to>
                                    </p:set>
                                    <p:animEffect transition="in" filter="fade">
                                      <p:cBhvr>
                                        <p:cTn id="83" dur="1000"/>
                                        <p:tgtEl>
                                          <p:spTgt spid="42"/>
                                        </p:tgtEl>
                                      </p:cBhvr>
                                    </p:animEffect>
                                    <p:anim calcmode="lin" valueType="num">
                                      <p:cBhvr>
                                        <p:cTn id="84" dur="1000" fill="hold"/>
                                        <p:tgtEl>
                                          <p:spTgt spid="42"/>
                                        </p:tgtEl>
                                        <p:attrNameLst>
                                          <p:attrName>ppt_x</p:attrName>
                                        </p:attrNameLst>
                                      </p:cBhvr>
                                      <p:tavLst>
                                        <p:tav tm="0">
                                          <p:val>
                                            <p:strVal val="#ppt_x"/>
                                          </p:val>
                                        </p:tav>
                                        <p:tav tm="100000">
                                          <p:val>
                                            <p:strVal val="#ppt_x"/>
                                          </p:val>
                                        </p:tav>
                                      </p:tavLst>
                                    </p:anim>
                                    <p:anim calcmode="lin" valueType="num">
                                      <p:cBhvr>
                                        <p:cTn id="85"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16" presetClass="entr" presetSubtype="21" fill="hold" grpId="0" nodeType="clickEffect">
                                  <p:stCondLst>
                                    <p:cond delay="0"/>
                                  </p:stCondLst>
                                  <p:childTnLst>
                                    <p:set>
                                      <p:cBhvr>
                                        <p:cTn id="89" dur="1" fill="hold">
                                          <p:stCondLst>
                                            <p:cond delay="0"/>
                                          </p:stCondLst>
                                        </p:cTn>
                                        <p:tgtEl>
                                          <p:spTgt spid="41"/>
                                        </p:tgtEl>
                                        <p:attrNameLst>
                                          <p:attrName>style.visibility</p:attrName>
                                        </p:attrNameLst>
                                      </p:cBhvr>
                                      <p:to>
                                        <p:strVal val="visible"/>
                                      </p:to>
                                    </p:set>
                                    <p:animEffect transition="in" filter="barn(inVertical)">
                                      <p:cBhvr>
                                        <p:cTn id="90" dur="500"/>
                                        <p:tgtEl>
                                          <p:spTgt spid="41"/>
                                        </p:tgtEl>
                                      </p:cBhvr>
                                    </p:animEffect>
                                  </p:childTnLst>
                                </p:cTn>
                              </p:par>
                            </p:childTnLst>
                          </p:cTn>
                        </p:par>
                      </p:childTnLst>
                    </p:cTn>
                  </p:par>
                  <p:par>
                    <p:cTn id="91" fill="hold">
                      <p:stCondLst>
                        <p:cond delay="indefinite"/>
                      </p:stCondLst>
                      <p:childTnLst>
                        <p:par>
                          <p:cTn id="92" fill="hold">
                            <p:stCondLst>
                              <p:cond delay="0"/>
                            </p:stCondLst>
                            <p:childTnLst>
                              <p:par>
                                <p:cTn id="93" presetID="42" presetClass="path" presetSubtype="0" accel="50000" decel="50000" fill="hold" grpId="1" nodeType="clickEffect">
                                  <p:stCondLst>
                                    <p:cond delay="0"/>
                                  </p:stCondLst>
                                  <p:childTnLst>
                                    <p:animMotion origin="layout" path="M 4.79167E-6 -3.33333E-6 L 0.00065 0.17061 " pathEditMode="relative" rAng="0" ptsTypes="AA">
                                      <p:cBhvr>
                                        <p:cTn id="94" dur="2000" fill="hold"/>
                                        <p:tgtEl>
                                          <p:spTgt spid="41"/>
                                        </p:tgtEl>
                                        <p:attrNameLst>
                                          <p:attrName>ppt_x</p:attrName>
                                          <p:attrName>ppt_y</p:attrName>
                                        </p:attrNameLst>
                                      </p:cBhvr>
                                      <p:rCtr x="26" y="8519"/>
                                    </p:animMotion>
                                  </p:childTnLst>
                                </p:cTn>
                              </p:par>
                            </p:childTnLst>
                          </p:cTn>
                        </p:par>
                      </p:childTnLst>
                    </p:cTn>
                  </p:par>
                  <p:par>
                    <p:cTn id="95" fill="hold">
                      <p:stCondLst>
                        <p:cond delay="indefinite"/>
                      </p:stCondLst>
                      <p:childTnLst>
                        <p:par>
                          <p:cTn id="96" fill="hold">
                            <p:stCondLst>
                              <p:cond delay="0"/>
                            </p:stCondLst>
                            <p:childTnLst>
                              <p:par>
                                <p:cTn id="97" presetID="16" presetClass="entr" presetSubtype="21" fill="hold" grpId="0" nodeType="clickEffect">
                                  <p:stCondLst>
                                    <p:cond delay="0"/>
                                  </p:stCondLst>
                                  <p:childTnLst>
                                    <p:set>
                                      <p:cBhvr>
                                        <p:cTn id="98" dur="1" fill="hold">
                                          <p:stCondLst>
                                            <p:cond delay="0"/>
                                          </p:stCondLst>
                                        </p:cTn>
                                        <p:tgtEl>
                                          <p:spTgt spid="44"/>
                                        </p:tgtEl>
                                        <p:attrNameLst>
                                          <p:attrName>style.visibility</p:attrName>
                                        </p:attrNameLst>
                                      </p:cBhvr>
                                      <p:to>
                                        <p:strVal val="visible"/>
                                      </p:to>
                                    </p:set>
                                    <p:animEffect transition="in" filter="barn(inVertical)">
                                      <p:cBhvr>
                                        <p:cTn id="99" dur="500"/>
                                        <p:tgtEl>
                                          <p:spTgt spid="44"/>
                                        </p:tgtEl>
                                      </p:cBhvr>
                                    </p:animEffect>
                                  </p:childTnLst>
                                </p:cTn>
                              </p:par>
                              <p:par>
                                <p:cTn id="100" presetID="16" presetClass="entr" presetSubtype="21"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barn(inVertical)">
                                      <p:cBhvr>
                                        <p:cTn id="102" dur="500"/>
                                        <p:tgtEl>
                                          <p:spTgt spid="46"/>
                                        </p:tgtEl>
                                      </p:cBhvr>
                                    </p:animEffect>
                                  </p:childTnLst>
                                </p:cTn>
                              </p:par>
                              <p:par>
                                <p:cTn id="103" presetID="16" presetClass="entr" presetSubtype="21" fill="hold" grpId="0" nodeType="with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barn(inVertical)">
                                      <p:cBhvr>
                                        <p:cTn id="105" dur="500"/>
                                        <p:tgtEl>
                                          <p:spTgt spid="45"/>
                                        </p:tgtEl>
                                      </p:cBhvr>
                                    </p:animEffect>
                                  </p:childTnLst>
                                </p:cTn>
                              </p:par>
                              <p:par>
                                <p:cTn id="106" presetID="16" presetClass="entr" presetSubtype="21" fill="hold" grpId="0" nodeType="withEffect">
                                  <p:stCondLst>
                                    <p:cond delay="0"/>
                                  </p:stCondLst>
                                  <p:childTnLst>
                                    <p:set>
                                      <p:cBhvr>
                                        <p:cTn id="107" dur="1" fill="hold">
                                          <p:stCondLst>
                                            <p:cond delay="0"/>
                                          </p:stCondLst>
                                        </p:cTn>
                                        <p:tgtEl>
                                          <p:spTgt spid="47"/>
                                        </p:tgtEl>
                                        <p:attrNameLst>
                                          <p:attrName>style.visibility</p:attrName>
                                        </p:attrNameLst>
                                      </p:cBhvr>
                                      <p:to>
                                        <p:strVal val="visible"/>
                                      </p:to>
                                    </p:set>
                                    <p:animEffect transition="in" filter="barn(inVertical)">
                                      <p:cBhvr>
                                        <p:cTn id="108" dur="500"/>
                                        <p:tgtEl>
                                          <p:spTgt spid="47"/>
                                        </p:tgtEl>
                                      </p:cBhvr>
                                    </p:animEffect>
                                  </p:childTnLst>
                                </p:cTn>
                              </p:par>
                            </p:childTnLst>
                          </p:cTn>
                        </p:par>
                        <p:par>
                          <p:cTn id="109" fill="hold">
                            <p:stCondLst>
                              <p:cond delay="500"/>
                            </p:stCondLst>
                            <p:childTnLst>
                              <p:par>
                                <p:cTn id="110" presetID="22" presetClass="entr" presetSubtype="8" fill="hold" nodeType="afterEffect">
                                  <p:stCondLst>
                                    <p:cond delay="0"/>
                                  </p:stCondLst>
                                  <p:childTnLst>
                                    <p:set>
                                      <p:cBhvr>
                                        <p:cTn id="111" dur="1" fill="hold">
                                          <p:stCondLst>
                                            <p:cond delay="0"/>
                                          </p:stCondLst>
                                        </p:cTn>
                                        <p:tgtEl>
                                          <p:spTgt spid="43"/>
                                        </p:tgtEl>
                                        <p:attrNameLst>
                                          <p:attrName>style.visibility</p:attrName>
                                        </p:attrNameLst>
                                      </p:cBhvr>
                                      <p:to>
                                        <p:strVal val="visible"/>
                                      </p:to>
                                    </p:set>
                                    <p:animEffect transition="in" filter="wipe(left)">
                                      <p:cBhvr>
                                        <p:cTn id="112" dur="500"/>
                                        <p:tgtEl>
                                          <p:spTgt spid="43"/>
                                        </p:tgtEl>
                                      </p:cBhvr>
                                    </p:animEffect>
                                  </p:childTnLst>
                                </p:cTn>
                              </p:par>
                            </p:childTnLst>
                          </p:cTn>
                        </p:par>
                      </p:childTnLst>
                    </p:cTn>
                  </p:par>
                  <p:par>
                    <p:cTn id="113" fill="hold">
                      <p:stCondLst>
                        <p:cond delay="indefinite"/>
                      </p:stCondLst>
                      <p:childTnLst>
                        <p:par>
                          <p:cTn id="114" fill="hold">
                            <p:stCondLst>
                              <p:cond delay="0"/>
                            </p:stCondLst>
                            <p:childTnLst>
                              <p:par>
                                <p:cTn id="115" presetID="47" presetClass="entr" presetSubtype="0" fill="hold" grpId="0" nodeType="clickEffect">
                                  <p:stCondLst>
                                    <p:cond delay="0"/>
                                  </p:stCondLst>
                                  <p:childTnLst>
                                    <p:set>
                                      <p:cBhvr>
                                        <p:cTn id="116" dur="1" fill="hold">
                                          <p:stCondLst>
                                            <p:cond delay="0"/>
                                          </p:stCondLst>
                                        </p:cTn>
                                        <p:tgtEl>
                                          <p:spTgt spid="49"/>
                                        </p:tgtEl>
                                        <p:attrNameLst>
                                          <p:attrName>style.visibility</p:attrName>
                                        </p:attrNameLst>
                                      </p:cBhvr>
                                      <p:to>
                                        <p:strVal val="visible"/>
                                      </p:to>
                                    </p:set>
                                    <p:animEffect transition="in" filter="fade">
                                      <p:cBhvr>
                                        <p:cTn id="117" dur="1000"/>
                                        <p:tgtEl>
                                          <p:spTgt spid="49"/>
                                        </p:tgtEl>
                                      </p:cBhvr>
                                    </p:animEffect>
                                    <p:anim calcmode="lin" valueType="num">
                                      <p:cBhvr>
                                        <p:cTn id="118" dur="1000" fill="hold"/>
                                        <p:tgtEl>
                                          <p:spTgt spid="49"/>
                                        </p:tgtEl>
                                        <p:attrNameLst>
                                          <p:attrName>ppt_x</p:attrName>
                                        </p:attrNameLst>
                                      </p:cBhvr>
                                      <p:tavLst>
                                        <p:tav tm="0">
                                          <p:val>
                                            <p:strVal val="#ppt_x"/>
                                          </p:val>
                                        </p:tav>
                                        <p:tav tm="100000">
                                          <p:val>
                                            <p:strVal val="#ppt_x"/>
                                          </p:val>
                                        </p:tav>
                                      </p:tavLst>
                                    </p:anim>
                                    <p:anim calcmode="lin" valueType="num">
                                      <p:cBhvr>
                                        <p:cTn id="11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par>
                    <p:cTn id="120" fill="hold">
                      <p:stCondLst>
                        <p:cond delay="indefinite"/>
                      </p:stCondLst>
                      <p:childTnLst>
                        <p:par>
                          <p:cTn id="121" fill="hold">
                            <p:stCondLst>
                              <p:cond delay="0"/>
                            </p:stCondLst>
                            <p:childTnLst>
                              <p:par>
                                <p:cTn id="122" presetID="16" presetClass="entr" presetSubtype="21" fill="hold" grpId="0" nodeType="clickEffect">
                                  <p:stCondLst>
                                    <p:cond delay="0"/>
                                  </p:stCondLst>
                                  <p:childTnLst>
                                    <p:set>
                                      <p:cBhvr>
                                        <p:cTn id="123" dur="1" fill="hold">
                                          <p:stCondLst>
                                            <p:cond delay="0"/>
                                          </p:stCondLst>
                                        </p:cTn>
                                        <p:tgtEl>
                                          <p:spTgt spid="48"/>
                                        </p:tgtEl>
                                        <p:attrNameLst>
                                          <p:attrName>style.visibility</p:attrName>
                                        </p:attrNameLst>
                                      </p:cBhvr>
                                      <p:to>
                                        <p:strVal val="visible"/>
                                      </p:to>
                                    </p:set>
                                    <p:animEffect transition="in" filter="barn(inVertical)">
                                      <p:cBhvr>
                                        <p:cTn id="124" dur="500"/>
                                        <p:tgtEl>
                                          <p:spTgt spid="48"/>
                                        </p:tgtEl>
                                      </p:cBhvr>
                                    </p:animEffect>
                                  </p:childTnLst>
                                </p:cTn>
                              </p:par>
                            </p:childTnLst>
                          </p:cTn>
                        </p:par>
                      </p:childTnLst>
                    </p:cTn>
                  </p:par>
                  <p:par>
                    <p:cTn id="125" fill="hold">
                      <p:stCondLst>
                        <p:cond delay="indefinite"/>
                      </p:stCondLst>
                      <p:childTnLst>
                        <p:par>
                          <p:cTn id="126" fill="hold">
                            <p:stCondLst>
                              <p:cond delay="0"/>
                            </p:stCondLst>
                            <p:childTnLst>
                              <p:par>
                                <p:cTn id="127" presetID="42" presetClass="path" presetSubtype="0" accel="50000" decel="50000" fill="hold" grpId="1" nodeType="clickEffect">
                                  <p:stCondLst>
                                    <p:cond delay="0"/>
                                  </p:stCondLst>
                                  <p:childTnLst>
                                    <p:animMotion origin="layout" path="M -1.66667E-6 -3.33333E-6 L 0.00065 0.17061 " pathEditMode="relative" rAng="0" ptsTypes="AA">
                                      <p:cBhvr>
                                        <p:cTn id="128" dur="2000" fill="hold"/>
                                        <p:tgtEl>
                                          <p:spTgt spid="48"/>
                                        </p:tgtEl>
                                        <p:attrNameLst>
                                          <p:attrName>ppt_x</p:attrName>
                                          <p:attrName>ppt_y</p:attrName>
                                        </p:attrNameLst>
                                      </p:cBhvr>
                                      <p:rCtr x="26" y="851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p:bldP spid="16" grpId="0"/>
      <p:bldP spid="17" grpId="0"/>
      <p:bldP spid="18" grpId="0"/>
      <p:bldP spid="19" grpId="0"/>
      <p:bldP spid="19" grpId="1"/>
      <p:bldP spid="20" grpId="0"/>
      <p:bldP spid="37" grpId="0"/>
      <p:bldP spid="38" grpId="0"/>
      <p:bldP spid="39" grpId="0"/>
      <p:bldP spid="40" grpId="0"/>
      <p:bldP spid="41" grpId="0"/>
      <p:bldP spid="41" grpId="1"/>
      <p:bldP spid="42" grpId="0"/>
      <p:bldP spid="44" grpId="0"/>
      <p:bldP spid="45" grpId="0"/>
      <p:bldP spid="46" grpId="0"/>
      <p:bldP spid="47" grpId="0"/>
      <p:bldP spid="48" grpId="0"/>
      <p:bldP spid="48" grpId="1"/>
      <p:bldP spid="49" grpId="0"/>
      <p:bldP spid="5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7D6E014-1948-4A92-90E8-A0087F2FCFD1}"/>
              </a:ext>
            </a:extLst>
          </p:cNvPr>
          <p:cNvGrpSpPr/>
          <p:nvPr/>
        </p:nvGrpSpPr>
        <p:grpSpPr>
          <a:xfrm>
            <a:off x="990600" y="542762"/>
            <a:ext cx="1408002" cy="708047"/>
            <a:chOff x="1792743" y="1237018"/>
            <a:chExt cx="1408002" cy="836258"/>
          </a:xfrm>
        </p:grpSpPr>
        <p:sp>
          <p:nvSpPr>
            <p:cNvPr id="3" name="Rectangle: Rounded Corners 2">
              <a:extLst>
                <a:ext uri="{FF2B5EF4-FFF2-40B4-BE49-F238E27FC236}">
                  <a16:creationId xmlns:a16="http://schemas.microsoft.com/office/drawing/2014/main" id="{F1E2CDB3-BBB1-4D5B-B5A0-17AC7B67628F}"/>
                </a:ext>
              </a:extLst>
            </p:cNvPr>
            <p:cNvSpPr/>
            <p:nvPr/>
          </p:nvSpPr>
          <p:spPr>
            <a:xfrm>
              <a:off x="1865870" y="1237018"/>
              <a:ext cx="808257" cy="813956"/>
            </a:xfrm>
            <a:prstGeom prst="roundRect">
              <a:avLst/>
            </a:prstGeom>
            <a:solidFill>
              <a:srgbClr val="B2C1E8"/>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Quicksand Medium" panose="00000600000000000000" pitchFamily="2" charset="0"/>
              </a:endParaRPr>
            </a:p>
          </p:txBody>
        </p:sp>
        <p:sp>
          <p:nvSpPr>
            <p:cNvPr id="4" name="TextBox 3">
              <a:extLst>
                <a:ext uri="{FF2B5EF4-FFF2-40B4-BE49-F238E27FC236}">
                  <a16:creationId xmlns:a16="http://schemas.microsoft.com/office/drawing/2014/main" id="{4995F231-C9D1-4977-89B1-01ABED6EB9B2}"/>
                </a:ext>
              </a:extLst>
            </p:cNvPr>
            <p:cNvSpPr txBox="1"/>
            <p:nvPr/>
          </p:nvSpPr>
          <p:spPr>
            <a:xfrm>
              <a:off x="1792743" y="1237212"/>
              <a:ext cx="950793" cy="836064"/>
            </a:xfrm>
            <a:prstGeom prst="rect">
              <a:avLst/>
            </a:prstGeom>
            <a:noFill/>
          </p:spPr>
          <p:txBody>
            <a:bodyPr wrap="square" rtlCol="0">
              <a:spAutoFit/>
            </a:bodyPr>
            <a:lstStyle/>
            <a:p>
              <a:pPr algn="ctr"/>
              <a:r>
                <a:rPr lang="en-US" sz="4000" b="1" dirty="0" err="1">
                  <a:solidFill>
                    <a:schemeClr val="tx1">
                      <a:lumMod val="75000"/>
                      <a:lumOff val="25000"/>
                    </a:schemeClr>
                  </a:solidFill>
                  <a:latin typeface="Quicksand Medium" panose="00000600000000000000" pitchFamily="2" charset="0"/>
                  <a:cs typeface="Arial" panose="020B0604020202020204" pitchFamily="34" charset="0"/>
                </a:rPr>
                <a:t>Số</a:t>
              </a:r>
              <a:endParaRPr lang="en-US" sz="4000" b="1" dirty="0">
                <a:solidFill>
                  <a:schemeClr val="tx1">
                    <a:lumMod val="75000"/>
                    <a:lumOff val="25000"/>
                  </a:schemeClr>
                </a:solidFill>
                <a:latin typeface="Quicksand Medium" panose="00000600000000000000" pitchFamily="2" charset="0"/>
                <a:cs typeface="Arial" panose="020B0604020202020204" pitchFamily="34" charset="0"/>
              </a:endParaRPr>
            </a:p>
          </p:txBody>
        </p:sp>
        <p:sp>
          <p:nvSpPr>
            <p:cNvPr id="5" name="TextBox 4">
              <a:extLst>
                <a:ext uri="{FF2B5EF4-FFF2-40B4-BE49-F238E27FC236}">
                  <a16:creationId xmlns:a16="http://schemas.microsoft.com/office/drawing/2014/main" id="{B1479412-3074-4D8C-96C8-EE3CD79DB130}"/>
                </a:ext>
              </a:extLst>
            </p:cNvPr>
            <p:cNvSpPr txBox="1"/>
            <p:nvPr/>
          </p:nvSpPr>
          <p:spPr>
            <a:xfrm>
              <a:off x="2509407" y="1237208"/>
              <a:ext cx="691338" cy="836068"/>
            </a:xfrm>
            <a:prstGeom prst="rect">
              <a:avLst/>
            </a:prstGeom>
            <a:noFill/>
          </p:spPr>
          <p:txBody>
            <a:bodyPr wrap="square" rtlCol="0">
              <a:spAutoFit/>
            </a:bodyPr>
            <a:lstStyle/>
            <a:p>
              <a:pPr algn="ctr"/>
              <a:r>
                <a:rPr lang="en-US" sz="4000" b="1" dirty="0">
                  <a:solidFill>
                    <a:schemeClr val="tx1">
                      <a:lumMod val="75000"/>
                      <a:lumOff val="25000"/>
                    </a:schemeClr>
                  </a:solidFill>
                  <a:latin typeface="Quicksand Medium" panose="00000600000000000000" pitchFamily="2" charset="0"/>
                  <a:cs typeface="Arial" panose="020B0604020202020204" pitchFamily="34" charset="0"/>
                </a:rPr>
                <a:t>?</a:t>
              </a:r>
            </a:p>
          </p:txBody>
        </p:sp>
      </p:grpSp>
      <p:grpSp>
        <p:nvGrpSpPr>
          <p:cNvPr id="7" name="Group 6">
            <a:extLst>
              <a:ext uri="{FF2B5EF4-FFF2-40B4-BE49-F238E27FC236}">
                <a16:creationId xmlns:a16="http://schemas.microsoft.com/office/drawing/2014/main" id="{5BC1C39E-9997-4CD2-9605-A376807080AD}"/>
              </a:ext>
            </a:extLst>
          </p:cNvPr>
          <p:cNvGrpSpPr/>
          <p:nvPr/>
        </p:nvGrpSpPr>
        <p:grpSpPr>
          <a:xfrm>
            <a:off x="248884" y="533400"/>
            <a:ext cx="668922" cy="707886"/>
            <a:chOff x="1559434" y="1176116"/>
            <a:chExt cx="668922" cy="707886"/>
          </a:xfrm>
        </p:grpSpPr>
        <p:grpSp>
          <p:nvGrpSpPr>
            <p:cNvPr id="8" name="Group 7">
              <a:extLst>
                <a:ext uri="{FF2B5EF4-FFF2-40B4-BE49-F238E27FC236}">
                  <a16:creationId xmlns:a16="http://schemas.microsoft.com/office/drawing/2014/main" id="{137BCB55-4605-4FD7-B925-99EA6D4C4998}"/>
                </a:ext>
              </a:extLst>
            </p:cNvPr>
            <p:cNvGrpSpPr/>
            <p:nvPr/>
          </p:nvGrpSpPr>
          <p:grpSpPr>
            <a:xfrm>
              <a:off x="1559434" y="1197548"/>
              <a:ext cx="668922" cy="668922"/>
              <a:chOff x="1959266" y="1758940"/>
              <a:chExt cx="668922" cy="668922"/>
            </a:xfrm>
          </p:grpSpPr>
          <p:sp>
            <p:nvSpPr>
              <p:cNvPr id="10" name="Oval 9">
                <a:extLst>
                  <a:ext uri="{FF2B5EF4-FFF2-40B4-BE49-F238E27FC236}">
                    <a16:creationId xmlns:a16="http://schemas.microsoft.com/office/drawing/2014/main" id="{B1280FC9-7795-43EC-810D-BFF7DE76BD8E}"/>
                  </a:ext>
                </a:extLst>
              </p:cNvPr>
              <p:cNvSpPr/>
              <p:nvPr/>
            </p:nvSpPr>
            <p:spPr>
              <a:xfrm>
                <a:off x="2001384" y="1801058"/>
                <a:ext cx="590719" cy="590719"/>
              </a:xfrm>
              <a:prstGeom prst="ellipse">
                <a:avLst/>
              </a:prstGeom>
              <a:solidFill>
                <a:srgbClr val="84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350F37E-C190-46B2-A0BB-CF6E6C8043FB}"/>
                  </a:ext>
                </a:extLst>
              </p:cNvPr>
              <p:cNvSpPr/>
              <p:nvPr/>
            </p:nvSpPr>
            <p:spPr>
              <a:xfrm>
                <a:off x="1959266" y="1758940"/>
                <a:ext cx="668922" cy="668922"/>
              </a:xfrm>
              <a:prstGeom prst="ellipse">
                <a:avLst/>
              </a:prstGeom>
              <a:noFill/>
              <a:ln w="28575">
                <a:solidFill>
                  <a:srgbClr val="A599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655B19D8-BBAE-4E61-A957-95090A50433A}"/>
                </a:ext>
              </a:extLst>
            </p:cNvPr>
            <p:cNvSpPr txBox="1"/>
            <p:nvPr/>
          </p:nvSpPr>
          <p:spPr>
            <a:xfrm>
              <a:off x="1695094" y="1176116"/>
              <a:ext cx="368542" cy="707886"/>
            </a:xfrm>
            <a:prstGeom prst="rect">
              <a:avLst/>
            </a:prstGeom>
            <a:noFill/>
          </p:spPr>
          <p:txBody>
            <a:bodyPr wrap="square" rtlCol="0">
              <a:spAutoFit/>
            </a:bodyPr>
            <a:lstStyle/>
            <a:p>
              <a:pPr algn="ctr"/>
              <a:r>
                <a:rPr lang="en-US" sz="4000" b="1" dirty="0">
                  <a:solidFill>
                    <a:schemeClr val="bg1"/>
                  </a:solidFill>
                  <a:latin typeface="Arial" panose="020B0604020202020204" pitchFamily="34" charset="0"/>
                  <a:cs typeface="Arial" panose="020B0604020202020204" pitchFamily="34" charset="0"/>
                </a:rPr>
                <a:t>2</a:t>
              </a:r>
            </a:p>
          </p:txBody>
        </p:sp>
      </p:grpSp>
      <p:pic>
        <p:nvPicPr>
          <p:cNvPr id="12" name="Picture 11">
            <a:extLst>
              <a:ext uri="{FF2B5EF4-FFF2-40B4-BE49-F238E27FC236}">
                <a16:creationId xmlns:a16="http://schemas.microsoft.com/office/drawing/2014/main" id="{1D5911CF-713E-47B8-8143-A965A58B939B}"/>
              </a:ext>
            </a:extLst>
          </p:cNvPr>
          <p:cNvPicPr>
            <a:picLocks noChangeAspect="1"/>
          </p:cNvPicPr>
          <p:nvPr/>
        </p:nvPicPr>
        <p:blipFill>
          <a:blip r:embed="rId2"/>
          <a:stretch>
            <a:fillRect/>
          </a:stretch>
        </p:blipFill>
        <p:spPr>
          <a:xfrm>
            <a:off x="2658057" y="1565464"/>
            <a:ext cx="7057483" cy="4513075"/>
          </a:xfrm>
          <a:prstGeom prst="roundRect">
            <a:avLst>
              <a:gd name="adj" fmla="val 16667"/>
            </a:avLst>
          </a:prstGeom>
          <a:ln>
            <a:solidFill>
              <a:srgbClr val="FCE1A4"/>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1437183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7D6E014-1948-4A92-90E8-A0087F2FCFD1}"/>
              </a:ext>
            </a:extLst>
          </p:cNvPr>
          <p:cNvGrpSpPr/>
          <p:nvPr/>
        </p:nvGrpSpPr>
        <p:grpSpPr>
          <a:xfrm>
            <a:off x="990600" y="542762"/>
            <a:ext cx="1408002" cy="708047"/>
            <a:chOff x="1792743" y="1237018"/>
            <a:chExt cx="1408002" cy="836258"/>
          </a:xfrm>
        </p:grpSpPr>
        <p:sp>
          <p:nvSpPr>
            <p:cNvPr id="3" name="Rectangle: Rounded Corners 2">
              <a:extLst>
                <a:ext uri="{FF2B5EF4-FFF2-40B4-BE49-F238E27FC236}">
                  <a16:creationId xmlns:a16="http://schemas.microsoft.com/office/drawing/2014/main" id="{F1E2CDB3-BBB1-4D5B-B5A0-17AC7B67628F}"/>
                </a:ext>
              </a:extLst>
            </p:cNvPr>
            <p:cNvSpPr/>
            <p:nvPr/>
          </p:nvSpPr>
          <p:spPr>
            <a:xfrm>
              <a:off x="1865870" y="1237018"/>
              <a:ext cx="808257" cy="813956"/>
            </a:xfrm>
            <a:prstGeom prst="roundRect">
              <a:avLst/>
            </a:prstGeom>
            <a:solidFill>
              <a:srgbClr val="B2C1E8"/>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Quicksand Medium" panose="00000600000000000000" pitchFamily="2" charset="0"/>
              </a:endParaRPr>
            </a:p>
          </p:txBody>
        </p:sp>
        <p:sp>
          <p:nvSpPr>
            <p:cNvPr id="4" name="TextBox 3">
              <a:extLst>
                <a:ext uri="{FF2B5EF4-FFF2-40B4-BE49-F238E27FC236}">
                  <a16:creationId xmlns:a16="http://schemas.microsoft.com/office/drawing/2014/main" id="{4995F231-C9D1-4977-89B1-01ABED6EB9B2}"/>
                </a:ext>
              </a:extLst>
            </p:cNvPr>
            <p:cNvSpPr txBox="1"/>
            <p:nvPr/>
          </p:nvSpPr>
          <p:spPr>
            <a:xfrm>
              <a:off x="1792743" y="1237212"/>
              <a:ext cx="950793" cy="836064"/>
            </a:xfrm>
            <a:prstGeom prst="rect">
              <a:avLst/>
            </a:prstGeom>
            <a:noFill/>
          </p:spPr>
          <p:txBody>
            <a:bodyPr wrap="square" rtlCol="0">
              <a:spAutoFit/>
            </a:bodyPr>
            <a:lstStyle/>
            <a:p>
              <a:pPr algn="ctr"/>
              <a:r>
                <a:rPr lang="en-US" sz="4000" b="1" dirty="0" err="1">
                  <a:solidFill>
                    <a:schemeClr val="tx1">
                      <a:lumMod val="75000"/>
                      <a:lumOff val="25000"/>
                    </a:schemeClr>
                  </a:solidFill>
                  <a:latin typeface="Quicksand Medium" panose="00000600000000000000" pitchFamily="2" charset="0"/>
                  <a:cs typeface="Arial" panose="020B0604020202020204" pitchFamily="34" charset="0"/>
                </a:rPr>
                <a:t>Số</a:t>
              </a:r>
              <a:endParaRPr lang="en-US" sz="4000" b="1" dirty="0">
                <a:solidFill>
                  <a:schemeClr val="tx1">
                    <a:lumMod val="75000"/>
                    <a:lumOff val="25000"/>
                  </a:schemeClr>
                </a:solidFill>
                <a:latin typeface="Quicksand Medium" panose="00000600000000000000" pitchFamily="2" charset="0"/>
                <a:cs typeface="Arial" panose="020B0604020202020204" pitchFamily="34" charset="0"/>
              </a:endParaRPr>
            </a:p>
          </p:txBody>
        </p:sp>
        <p:sp>
          <p:nvSpPr>
            <p:cNvPr id="5" name="TextBox 4">
              <a:extLst>
                <a:ext uri="{FF2B5EF4-FFF2-40B4-BE49-F238E27FC236}">
                  <a16:creationId xmlns:a16="http://schemas.microsoft.com/office/drawing/2014/main" id="{B1479412-3074-4D8C-96C8-EE3CD79DB130}"/>
                </a:ext>
              </a:extLst>
            </p:cNvPr>
            <p:cNvSpPr txBox="1"/>
            <p:nvPr/>
          </p:nvSpPr>
          <p:spPr>
            <a:xfrm>
              <a:off x="2509407" y="1237208"/>
              <a:ext cx="691338" cy="836068"/>
            </a:xfrm>
            <a:prstGeom prst="rect">
              <a:avLst/>
            </a:prstGeom>
            <a:noFill/>
          </p:spPr>
          <p:txBody>
            <a:bodyPr wrap="square" rtlCol="0">
              <a:spAutoFit/>
            </a:bodyPr>
            <a:lstStyle/>
            <a:p>
              <a:pPr algn="ctr"/>
              <a:r>
                <a:rPr lang="en-US" sz="4000" b="1" dirty="0">
                  <a:solidFill>
                    <a:schemeClr val="tx1">
                      <a:lumMod val="75000"/>
                      <a:lumOff val="25000"/>
                    </a:schemeClr>
                  </a:solidFill>
                  <a:latin typeface="Quicksand Medium" panose="00000600000000000000" pitchFamily="2" charset="0"/>
                  <a:cs typeface="Arial" panose="020B0604020202020204" pitchFamily="34" charset="0"/>
                </a:rPr>
                <a:t>?</a:t>
              </a:r>
            </a:p>
          </p:txBody>
        </p:sp>
      </p:grpSp>
      <p:grpSp>
        <p:nvGrpSpPr>
          <p:cNvPr id="7" name="Group 6">
            <a:extLst>
              <a:ext uri="{FF2B5EF4-FFF2-40B4-BE49-F238E27FC236}">
                <a16:creationId xmlns:a16="http://schemas.microsoft.com/office/drawing/2014/main" id="{5BC1C39E-9997-4CD2-9605-A376807080AD}"/>
              </a:ext>
            </a:extLst>
          </p:cNvPr>
          <p:cNvGrpSpPr/>
          <p:nvPr/>
        </p:nvGrpSpPr>
        <p:grpSpPr>
          <a:xfrm>
            <a:off x="248884" y="533400"/>
            <a:ext cx="668922" cy="707886"/>
            <a:chOff x="1559434" y="1176116"/>
            <a:chExt cx="668922" cy="707886"/>
          </a:xfrm>
        </p:grpSpPr>
        <p:grpSp>
          <p:nvGrpSpPr>
            <p:cNvPr id="8" name="Group 7">
              <a:extLst>
                <a:ext uri="{FF2B5EF4-FFF2-40B4-BE49-F238E27FC236}">
                  <a16:creationId xmlns:a16="http://schemas.microsoft.com/office/drawing/2014/main" id="{137BCB55-4605-4FD7-B925-99EA6D4C4998}"/>
                </a:ext>
              </a:extLst>
            </p:cNvPr>
            <p:cNvGrpSpPr/>
            <p:nvPr/>
          </p:nvGrpSpPr>
          <p:grpSpPr>
            <a:xfrm>
              <a:off x="1559434" y="1197548"/>
              <a:ext cx="668922" cy="668922"/>
              <a:chOff x="1959266" y="1758940"/>
              <a:chExt cx="668922" cy="668922"/>
            </a:xfrm>
          </p:grpSpPr>
          <p:sp>
            <p:nvSpPr>
              <p:cNvPr id="10" name="Oval 9">
                <a:extLst>
                  <a:ext uri="{FF2B5EF4-FFF2-40B4-BE49-F238E27FC236}">
                    <a16:creationId xmlns:a16="http://schemas.microsoft.com/office/drawing/2014/main" id="{B1280FC9-7795-43EC-810D-BFF7DE76BD8E}"/>
                  </a:ext>
                </a:extLst>
              </p:cNvPr>
              <p:cNvSpPr/>
              <p:nvPr/>
            </p:nvSpPr>
            <p:spPr>
              <a:xfrm>
                <a:off x="2001384" y="1801058"/>
                <a:ext cx="590719" cy="590719"/>
              </a:xfrm>
              <a:prstGeom prst="ellipse">
                <a:avLst/>
              </a:prstGeom>
              <a:solidFill>
                <a:srgbClr val="84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350F37E-C190-46B2-A0BB-CF6E6C8043FB}"/>
                  </a:ext>
                </a:extLst>
              </p:cNvPr>
              <p:cNvSpPr/>
              <p:nvPr/>
            </p:nvSpPr>
            <p:spPr>
              <a:xfrm>
                <a:off x="1959266" y="1758940"/>
                <a:ext cx="668922" cy="668922"/>
              </a:xfrm>
              <a:prstGeom prst="ellipse">
                <a:avLst/>
              </a:prstGeom>
              <a:noFill/>
              <a:ln w="28575">
                <a:solidFill>
                  <a:srgbClr val="A599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655B19D8-BBAE-4E61-A957-95090A50433A}"/>
                </a:ext>
              </a:extLst>
            </p:cNvPr>
            <p:cNvSpPr txBox="1"/>
            <p:nvPr/>
          </p:nvSpPr>
          <p:spPr>
            <a:xfrm>
              <a:off x="1695094" y="1176116"/>
              <a:ext cx="368542" cy="707886"/>
            </a:xfrm>
            <a:prstGeom prst="rect">
              <a:avLst/>
            </a:prstGeom>
            <a:noFill/>
          </p:spPr>
          <p:txBody>
            <a:bodyPr wrap="square" rtlCol="0">
              <a:spAutoFit/>
            </a:bodyPr>
            <a:lstStyle/>
            <a:p>
              <a:pPr algn="ctr"/>
              <a:r>
                <a:rPr lang="en-US" sz="4000" b="1" dirty="0">
                  <a:solidFill>
                    <a:schemeClr val="bg1"/>
                  </a:solidFill>
                  <a:latin typeface="Arial" panose="020B0604020202020204" pitchFamily="34" charset="0"/>
                  <a:cs typeface="Arial" panose="020B0604020202020204" pitchFamily="34" charset="0"/>
                </a:rPr>
                <a:t>2</a:t>
              </a:r>
            </a:p>
          </p:txBody>
        </p:sp>
      </p:grpSp>
      <p:sp>
        <p:nvSpPr>
          <p:cNvPr id="13" name="Oval 12">
            <a:extLst>
              <a:ext uri="{FF2B5EF4-FFF2-40B4-BE49-F238E27FC236}">
                <a16:creationId xmlns:a16="http://schemas.microsoft.com/office/drawing/2014/main" id="{243A8B2B-0745-4B56-A73E-F64511EE29CD}"/>
              </a:ext>
            </a:extLst>
          </p:cNvPr>
          <p:cNvSpPr/>
          <p:nvPr/>
        </p:nvSpPr>
        <p:spPr>
          <a:xfrm>
            <a:off x="3048000" y="1367882"/>
            <a:ext cx="1070518" cy="1070518"/>
          </a:xfrm>
          <a:prstGeom prst="ellipse">
            <a:avLst/>
          </a:prstGeom>
          <a:solidFill>
            <a:srgbClr val="FEF0D2"/>
          </a:solidFill>
          <a:ln w="38100">
            <a:solidFill>
              <a:srgbClr val="CC8B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0070C0"/>
                </a:solidFill>
                <a:latin typeface="Arial" panose="020B0604020202020204" pitchFamily="34" charset="0"/>
                <a:cs typeface="Arial" panose="020B0604020202020204" pitchFamily="34" charset="0"/>
              </a:rPr>
              <a:t>12</a:t>
            </a:r>
          </a:p>
        </p:txBody>
      </p:sp>
      <p:cxnSp>
        <p:nvCxnSpPr>
          <p:cNvPr id="14" name="Straight Arrow Connector 13">
            <a:extLst>
              <a:ext uri="{FF2B5EF4-FFF2-40B4-BE49-F238E27FC236}">
                <a16:creationId xmlns:a16="http://schemas.microsoft.com/office/drawing/2014/main" id="{5531C64D-E12B-4AD5-8001-CB3FC2BE725A}"/>
              </a:ext>
            </a:extLst>
          </p:cNvPr>
          <p:cNvCxnSpPr/>
          <p:nvPr/>
        </p:nvCxnSpPr>
        <p:spPr>
          <a:xfrm>
            <a:off x="4207726" y="1903141"/>
            <a:ext cx="1204332" cy="0"/>
          </a:xfrm>
          <a:prstGeom prst="straightConnector1">
            <a:avLst/>
          </a:prstGeom>
          <a:ln w="57150">
            <a:solidFill>
              <a:srgbClr val="CC8B2D"/>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Rounded Corners 14">
            <a:extLst>
              <a:ext uri="{FF2B5EF4-FFF2-40B4-BE49-F238E27FC236}">
                <a16:creationId xmlns:a16="http://schemas.microsoft.com/office/drawing/2014/main" id="{649FE572-8261-404F-B97C-C0FBC4CBD9D1}"/>
              </a:ext>
            </a:extLst>
          </p:cNvPr>
          <p:cNvSpPr/>
          <p:nvPr/>
        </p:nvSpPr>
        <p:spPr>
          <a:xfrm>
            <a:off x="5501268" y="1367882"/>
            <a:ext cx="1015690" cy="1015690"/>
          </a:xfrm>
          <a:prstGeom prst="roundRect">
            <a:avLst/>
          </a:prstGeom>
          <a:solidFill>
            <a:srgbClr val="FEF0D2"/>
          </a:solidFill>
          <a:ln w="38100">
            <a:solidFill>
              <a:srgbClr val="CC8B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latin typeface="Arial" panose="020B0604020202020204" pitchFamily="34" charset="0"/>
              <a:cs typeface="Arial" panose="020B0604020202020204" pitchFamily="34" charset="0"/>
            </a:endParaRPr>
          </a:p>
        </p:txBody>
      </p:sp>
      <p:cxnSp>
        <p:nvCxnSpPr>
          <p:cNvPr id="16" name="Straight Arrow Connector 15">
            <a:extLst>
              <a:ext uri="{FF2B5EF4-FFF2-40B4-BE49-F238E27FC236}">
                <a16:creationId xmlns:a16="http://schemas.microsoft.com/office/drawing/2014/main" id="{54B0FB63-41E9-4AD4-AE96-71A4FCBFE3B7}"/>
              </a:ext>
            </a:extLst>
          </p:cNvPr>
          <p:cNvCxnSpPr/>
          <p:nvPr/>
        </p:nvCxnSpPr>
        <p:spPr>
          <a:xfrm>
            <a:off x="6606168" y="1903141"/>
            <a:ext cx="1204332" cy="0"/>
          </a:xfrm>
          <a:prstGeom prst="straightConnector1">
            <a:avLst/>
          </a:prstGeom>
          <a:ln w="57150">
            <a:solidFill>
              <a:srgbClr val="CC8B2D"/>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Rounded Corners 16">
            <a:extLst>
              <a:ext uri="{FF2B5EF4-FFF2-40B4-BE49-F238E27FC236}">
                <a16:creationId xmlns:a16="http://schemas.microsoft.com/office/drawing/2014/main" id="{757AB98E-4B5B-43AB-9AB8-8A7EA612AB72}"/>
              </a:ext>
            </a:extLst>
          </p:cNvPr>
          <p:cNvSpPr/>
          <p:nvPr/>
        </p:nvSpPr>
        <p:spPr>
          <a:xfrm>
            <a:off x="7899710" y="1367882"/>
            <a:ext cx="1015690" cy="1015690"/>
          </a:xfrm>
          <a:prstGeom prst="roundRect">
            <a:avLst/>
          </a:prstGeom>
          <a:solidFill>
            <a:srgbClr val="FEF0D2"/>
          </a:solidFill>
          <a:ln w="38100">
            <a:solidFill>
              <a:srgbClr val="CC8B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0347D71F-6C7A-4E9F-B74E-07F6B5A56542}"/>
              </a:ext>
            </a:extLst>
          </p:cNvPr>
          <p:cNvSpPr txBox="1"/>
          <p:nvPr/>
        </p:nvSpPr>
        <p:spPr>
          <a:xfrm>
            <a:off x="5763786" y="1524746"/>
            <a:ext cx="490653" cy="707886"/>
          </a:xfrm>
          <a:prstGeom prst="rect">
            <a:avLst/>
          </a:prstGeom>
          <a:noFill/>
        </p:spPr>
        <p:txBody>
          <a:bodyPr wrap="square" rtlCol="0">
            <a:spAutoFit/>
          </a:bodyPr>
          <a:lstStyle/>
          <a:p>
            <a:r>
              <a:rPr lang="en-US" sz="4000" dirty="0">
                <a:solidFill>
                  <a:srgbClr val="FF0000"/>
                </a:solidFill>
                <a:latin typeface="Arial" panose="020B0604020202020204" pitchFamily="34" charset="0"/>
                <a:cs typeface="Arial" panose="020B0604020202020204" pitchFamily="34" charset="0"/>
              </a:rPr>
              <a:t>?</a:t>
            </a:r>
          </a:p>
        </p:txBody>
      </p:sp>
      <p:sp>
        <p:nvSpPr>
          <p:cNvPr id="19" name="TextBox 18">
            <a:extLst>
              <a:ext uri="{FF2B5EF4-FFF2-40B4-BE49-F238E27FC236}">
                <a16:creationId xmlns:a16="http://schemas.microsoft.com/office/drawing/2014/main" id="{68FD7979-9904-4C86-8157-EF3C3F608D25}"/>
              </a:ext>
            </a:extLst>
          </p:cNvPr>
          <p:cNvSpPr txBox="1"/>
          <p:nvPr/>
        </p:nvSpPr>
        <p:spPr>
          <a:xfrm>
            <a:off x="8162228" y="1524746"/>
            <a:ext cx="490653" cy="707886"/>
          </a:xfrm>
          <a:prstGeom prst="rect">
            <a:avLst/>
          </a:prstGeom>
          <a:noFill/>
        </p:spPr>
        <p:txBody>
          <a:bodyPr wrap="square" rtlCol="0">
            <a:spAutoFit/>
          </a:bodyPr>
          <a:lstStyle/>
          <a:p>
            <a:r>
              <a:rPr lang="en-US" sz="4000" dirty="0">
                <a:solidFill>
                  <a:srgbClr val="FF0000"/>
                </a:solidFill>
                <a:latin typeface="Arial" panose="020B0604020202020204" pitchFamily="34" charset="0"/>
                <a:cs typeface="Arial" panose="020B0604020202020204" pitchFamily="34" charset="0"/>
              </a:rPr>
              <a:t>?</a:t>
            </a:r>
          </a:p>
        </p:txBody>
      </p:sp>
      <p:sp>
        <p:nvSpPr>
          <p:cNvPr id="20" name="TextBox 19">
            <a:extLst>
              <a:ext uri="{FF2B5EF4-FFF2-40B4-BE49-F238E27FC236}">
                <a16:creationId xmlns:a16="http://schemas.microsoft.com/office/drawing/2014/main" id="{78321BB6-7397-4285-8556-39FE62DFD285}"/>
              </a:ext>
            </a:extLst>
          </p:cNvPr>
          <p:cNvSpPr txBox="1"/>
          <p:nvPr/>
        </p:nvSpPr>
        <p:spPr>
          <a:xfrm>
            <a:off x="4354319" y="1158202"/>
            <a:ext cx="1015690" cy="707886"/>
          </a:xfrm>
          <a:prstGeom prst="rect">
            <a:avLst/>
          </a:prstGeom>
          <a:noFill/>
        </p:spPr>
        <p:txBody>
          <a:bodyPr wrap="square" rtlCol="0">
            <a:spAutoFit/>
          </a:bodyPr>
          <a:lstStyle/>
          <a:p>
            <a:r>
              <a:rPr lang="en-US" sz="4000" b="1" dirty="0">
                <a:solidFill>
                  <a:srgbClr val="FF0000"/>
                </a:solidFill>
                <a:latin typeface="Arial" panose="020B0604020202020204" pitchFamily="34" charset="0"/>
                <a:cs typeface="Arial" panose="020B0604020202020204" pitchFamily="34" charset="0"/>
              </a:rPr>
              <a:t>+ 3</a:t>
            </a:r>
          </a:p>
        </p:txBody>
      </p:sp>
      <p:sp>
        <p:nvSpPr>
          <p:cNvPr id="21" name="TextBox 20">
            <a:extLst>
              <a:ext uri="{FF2B5EF4-FFF2-40B4-BE49-F238E27FC236}">
                <a16:creationId xmlns:a16="http://schemas.microsoft.com/office/drawing/2014/main" id="{C0FD60F0-0092-4163-932B-B7162867230D}"/>
              </a:ext>
            </a:extLst>
          </p:cNvPr>
          <p:cNvSpPr txBox="1"/>
          <p:nvPr/>
        </p:nvSpPr>
        <p:spPr>
          <a:xfrm>
            <a:off x="6777849" y="1158202"/>
            <a:ext cx="1015690" cy="707886"/>
          </a:xfrm>
          <a:prstGeom prst="rect">
            <a:avLst/>
          </a:prstGeom>
          <a:noFill/>
        </p:spPr>
        <p:txBody>
          <a:bodyPr wrap="square" rtlCol="0">
            <a:spAutoFit/>
          </a:bodyPr>
          <a:lstStyle/>
          <a:p>
            <a:r>
              <a:rPr lang="en-US" sz="4000" b="1" dirty="0">
                <a:solidFill>
                  <a:srgbClr val="FF0000"/>
                </a:solidFill>
                <a:latin typeface="Arial" panose="020B0604020202020204" pitchFamily="34" charset="0"/>
                <a:cs typeface="Arial" panose="020B0604020202020204" pitchFamily="34" charset="0"/>
              </a:rPr>
              <a:t>+ 1</a:t>
            </a:r>
          </a:p>
        </p:txBody>
      </p:sp>
      <p:pic>
        <p:nvPicPr>
          <p:cNvPr id="22" name="Picture 21" descr="A picture containing text, flower, plant&#10;&#10;Description automatically generated">
            <a:extLst>
              <a:ext uri="{FF2B5EF4-FFF2-40B4-BE49-F238E27FC236}">
                <a16:creationId xmlns:a16="http://schemas.microsoft.com/office/drawing/2014/main" id="{E614A078-E5F3-4D53-93BB-071EFA3DB8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26866" y="4972050"/>
            <a:ext cx="2908738" cy="1828800"/>
          </a:xfrm>
          <a:prstGeom prst="rect">
            <a:avLst/>
          </a:prstGeom>
        </p:spPr>
      </p:pic>
      <p:sp>
        <p:nvSpPr>
          <p:cNvPr id="23" name="TextBox 22">
            <a:extLst>
              <a:ext uri="{FF2B5EF4-FFF2-40B4-BE49-F238E27FC236}">
                <a16:creationId xmlns:a16="http://schemas.microsoft.com/office/drawing/2014/main" id="{DB662DC3-8318-4F97-B1A6-BAEFC1B9F57F}"/>
              </a:ext>
            </a:extLst>
          </p:cNvPr>
          <p:cNvSpPr txBox="1"/>
          <p:nvPr/>
        </p:nvSpPr>
        <p:spPr>
          <a:xfrm>
            <a:off x="5607439" y="1543900"/>
            <a:ext cx="1015690" cy="707886"/>
          </a:xfrm>
          <a:prstGeom prst="rect">
            <a:avLst/>
          </a:prstGeom>
          <a:noFill/>
        </p:spPr>
        <p:txBody>
          <a:bodyPr wrap="square" rtlCol="0">
            <a:spAutoFit/>
          </a:bodyPr>
          <a:lstStyle/>
          <a:p>
            <a:r>
              <a:rPr lang="en-US" sz="4000" b="1" dirty="0">
                <a:solidFill>
                  <a:srgbClr val="7030A0"/>
                </a:solidFill>
                <a:latin typeface="Arial" panose="020B0604020202020204" pitchFamily="34" charset="0"/>
                <a:cs typeface="Arial" panose="020B0604020202020204" pitchFamily="34" charset="0"/>
              </a:rPr>
              <a:t>15</a:t>
            </a:r>
          </a:p>
        </p:txBody>
      </p:sp>
      <p:sp>
        <p:nvSpPr>
          <p:cNvPr id="24" name="TextBox 23">
            <a:extLst>
              <a:ext uri="{FF2B5EF4-FFF2-40B4-BE49-F238E27FC236}">
                <a16:creationId xmlns:a16="http://schemas.microsoft.com/office/drawing/2014/main" id="{67095788-4CB2-4DFD-A5EE-28C5C01BDFAC}"/>
              </a:ext>
            </a:extLst>
          </p:cNvPr>
          <p:cNvSpPr txBox="1"/>
          <p:nvPr/>
        </p:nvSpPr>
        <p:spPr>
          <a:xfrm>
            <a:off x="8005881" y="1543900"/>
            <a:ext cx="1015690" cy="707886"/>
          </a:xfrm>
          <a:prstGeom prst="rect">
            <a:avLst/>
          </a:prstGeom>
          <a:noFill/>
        </p:spPr>
        <p:txBody>
          <a:bodyPr wrap="square" rtlCol="0">
            <a:spAutoFit/>
          </a:bodyPr>
          <a:lstStyle/>
          <a:p>
            <a:r>
              <a:rPr lang="en-US" sz="4000" b="1" dirty="0">
                <a:solidFill>
                  <a:schemeClr val="accent2">
                    <a:lumMod val="50000"/>
                  </a:schemeClr>
                </a:solidFill>
                <a:latin typeface="Arial" panose="020B0604020202020204" pitchFamily="34" charset="0"/>
                <a:cs typeface="Arial" panose="020B0604020202020204" pitchFamily="34" charset="0"/>
              </a:rPr>
              <a:t>16</a:t>
            </a:r>
          </a:p>
        </p:txBody>
      </p:sp>
      <p:sp>
        <p:nvSpPr>
          <p:cNvPr id="25" name="Oval 24">
            <a:extLst>
              <a:ext uri="{FF2B5EF4-FFF2-40B4-BE49-F238E27FC236}">
                <a16:creationId xmlns:a16="http://schemas.microsoft.com/office/drawing/2014/main" id="{99B398F6-77DA-4240-9C59-05DD1C040210}"/>
              </a:ext>
            </a:extLst>
          </p:cNvPr>
          <p:cNvSpPr/>
          <p:nvPr/>
        </p:nvSpPr>
        <p:spPr>
          <a:xfrm>
            <a:off x="3048000" y="3105280"/>
            <a:ext cx="1070518" cy="1070518"/>
          </a:xfrm>
          <a:prstGeom prst="ellipse">
            <a:avLst/>
          </a:prstGeom>
          <a:solidFill>
            <a:srgbClr val="FEF0D2"/>
          </a:solidFill>
          <a:ln w="38100">
            <a:solidFill>
              <a:srgbClr val="CC8B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0070C0"/>
                </a:solidFill>
                <a:latin typeface="Arial" panose="020B0604020202020204" pitchFamily="34" charset="0"/>
                <a:cs typeface="Arial" panose="020B0604020202020204" pitchFamily="34" charset="0"/>
              </a:rPr>
              <a:t>23</a:t>
            </a:r>
          </a:p>
        </p:txBody>
      </p:sp>
      <p:cxnSp>
        <p:nvCxnSpPr>
          <p:cNvPr id="26" name="Straight Arrow Connector 25">
            <a:extLst>
              <a:ext uri="{FF2B5EF4-FFF2-40B4-BE49-F238E27FC236}">
                <a16:creationId xmlns:a16="http://schemas.microsoft.com/office/drawing/2014/main" id="{FCB9FC6A-07EA-4DF8-BDF0-3C9108A1D58E}"/>
              </a:ext>
            </a:extLst>
          </p:cNvPr>
          <p:cNvCxnSpPr/>
          <p:nvPr/>
        </p:nvCxnSpPr>
        <p:spPr>
          <a:xfrm>
            <a:off x="4207726" y="3640539"/>
            <a:ext cx="1204332" cy="0"/>
          </a:xfrm>
          <a:prstGeom prst="straightConnector1">
            <a:avLst/>
          </a:prstGeom>
          <a:ln w="57150">
            <a:solidFill>
              <a:srgbClr val="CC8B2D"/>
            </a:solidFill>
            <a:tailEnd type="triangle"/>
          </a:ln>
        </p:spPr>
        <p:style>
          <a:lnRef idx="1">
            <a:schemeClr val="accent1"/>
          </a:lnRef>
          <a:fillRef idx="0">
            <a:schemeClr val="accent1"/>
          </a:fillRef>
          <a:effectRef idx="0">
            <a:schemeClr val="accent1"/>
          </a:effectRef>
          <a:fontRef idx="minor">
            <a:schemeClr val="tx1"/>
          </a:fontRef>
        </p:style>
      </p:cxnSp>
      <p:sp>
        <p:nvSpPr>
          <p:cNvPr id="27" name="Rectangle: Rounded Corners 26">
            <a:extLst>
              <a:ext uri="{FF2B5EF4-FFF2-40B4-BE49-F238E27FC236}">
                <a16:creationId xmlns:a16="http://schemas.microsoft.com/office/drawing/2014/main" id="{74A4A11D-CB12-45AA-B8A1-60A0CDF7091E}"/>
              </a:ext>
            </a:extLst>
          </p:cNvPr>
          <p:cNvSpPr/>
          <p:nvPr/>
        </p:nvSpPr>
        <p:spPr>
          <a:xfrm>
            <a:off x="5501268" y="3105280"/>
            <a:ext cx="1015690" cy="1015690"/>
          </a:xfrm>
          <a:prstGeom prst="roundRect">
            <a:avLst/>
          </a:prstGeom>
          <a:solidFill>
            <a:srgbClr val="FEF0D2"/>
          </a:solidFill>
          <a:ln w="38100">
            <a:solidFill>
              <a:srgbClr val="CC8B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latin typeface="Arial" panose="020B0604020202020204" pitchFamily="34" charset="0"/>
              <a:cs typeface="Arial" panose="020B0604020202020204" pitchFamily="34" charset="0"/>
            </a:endParaRPr>
          </a:p>
        </p:txBody>
      </p:sp>
      <p:cxnSp>
        <p:nvCxnSpPr>
          <p:cNvPr id="28" name="Straight Arrow Connector 27">
            <a:extLst>
              <a:ext uri="{FF2B5EF4-FFF2-40B4-BE49-F238E27FC236}">
                <a16:creationId xmlns:a16="http://schemas.microsoft.com/office/drawing/2014/main" id="{6D440ADA-2A7F-47CF-A59B-31995CA96F31}"/>
              </a:ext>
            </a:extLst>
          </p:cNvPr>
          <p:cNvCxnSpPr/>
          <p:nvPr/>
        </p:nvCxnSpPr>
        <p:spPr>
          <a:xfrm>
            <a:off x="6606168" y="3640539"/>
            <a:ext cx="1204332" cy="0"/>
          </a:xfrm>
          <a:prstGeom prst="straightConnector1">
            <a:avLst/>
          </a:prstGeom>
          <a:ln w="57150">
            <a:solidFill>
              <a:srgbClr val="CC8B2D"/>
            </a:solidFill>
            <a:tailEnd type="triangle"/>
          </a:ln>
        </p:spPr>
        <p:style>
          <a:lnRef idx="1">
            <a:schemeClr val="accent1"/>
          </a:lnRef>
          <a:fillRef idx="0">
            <a:schemeClr val="accent1"/>
          </a:fillRef>
          <a:effectRef idx="0">
            <a:schemeClr val="accent1"/>
          </a:effectRef>
          <a:fontRef idx="minor">
            <a:schemeClr val="tx1"/>
          </a:fontRef>
        </p:style>
      </p:cxnSp>
      <p:sp>
        <p:nvSpPr>
          <p:cNvPr id="29" name="Rectangle: Rounded Corners 28">
            <a:extLst>
              <a:ext uri="{FF2B5EF4-FFF2-40B4-BE49-F238E27FC236}">
                <a16:creationId xmlns:a16="http://schemas.microsoft.com/office/drawing/2014/main" id="{02F772EC-9F8F-4BA6-90BB-D599CD738E23}"/>
              </a:ext>
            </a:extLst>
          </p:cNvPr>
          <p:cNvSpPr/>
          <p:nvPr/>
        </p:nvSpPr>
        <p:spPr>
          <a:xfrm>
            <a:off x="7899710" y="3105280"/>
            <a:ext cx="1015690" cy="1015690"/>
          </a:xfrm>
          <a:prstGeom prst="roundRect">
            <a:avLst/>
          </a:prstGeom>
          <a:solidFill>
            <a:srgbClr val="FEF0D2"/>
          </a:solidFill>
          <a:ln w="38100">
            <a:solidFill>
              <a:srgbClr val="CC8B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684EAD50-743D-4DED-966D-78D67F85CB5E}"/>
              </a:ext>
            </a:extLst>
          </p:cNvPr>
          <p:cNvSpPr txBox="1"/>
          <p:nvPr/>
        </p:nvSpPr>
        <p:spPr>
          <a:xfrm>
            <a:off x="5763786" y="3262144"/>
            <a:ext cx="490653" cy="707886"/>
          </a:xfrm>
          <a:prstGeom prst="rect">
            <a:avLst/>
          </a:prstGeom>
          <a:noFill/>
        </p:spPr>
        <p:txBody>
          <a:bodyPr wrap="square" rtlCol="0">
            <a:spAutoFit/>
          </a:bodyPr>
          <a:lstStyle/>
          <a:p>
            <a:r>
              <a:rPr lang="en-US" sz="4000" dirty="0">
                <a:solidFill>
                  <a:srgbClr val="FF0000"/>
                </a:solidFill>
                <a:latin typeface="Arial" panose="020B0604020202020204" pitchFamily="34" charset="0"/>
                <a:cs typeface="Arial" panose="020B0604020202020204" pitchFamily="34" charset="0"/>
              </a:rPr>
              <a:t>?</a:t>
            </a:r>
          </a:p>
        </p:txBody>
      </p:sp>
      <p:sp>
        <p:nvSpPr>
          <p:cNvPr id="31" name="TextBox 30">
            <a:extLst>
              <a:ext uri="{FF2B5EF4-FFF2-40B4-BE49-F238E27FC236}">
                <a16:creationId xmlns:a16="http://schemas.microsoft.com/office/drawing/2014/main" id="{D2F307AF-CE10-4FA9-A9F6-D150C9A2FE64}"/>
              </a:ext>
            </a:extLst>
          </p:cNvPr>
          <p:cNvSpPr txBox="1"/>
          <p:nvPr/>
        </p:nvSpPr>
        <p:spPr>
          <a:xfrm>
            <a:off x="8162228" y="3262144"/>
            <a:ext cx="490653" cy="707886"/>
          </a:xfrm>
          <a:prstGeom prst="rect">
            <a:avLst/>
          </a:prstGeom>
          <a:noFill/>
        </p:spPr>
        <p:txBody>
          <a:bodyPr wrap="square" rtlCol="0">
            <a:spAutoFit/>
          </a:bodyPr>
          <a:lstStyle/>
          <a:p>
            <a:r>
              <a:rPr lang="en-US" sz="4000" dirty="0">
                <a:solidFill>
                  <a:srgbClr val="FF0000"/>
                </a:solidFill>
                <a:latin typeface="Arial" panose="020B0604020202020204" pitchFamily="34" charset="0"/>
                <a:cs typeface="Arial" panose="020B0604020202020204" pitchFamily="34" charset="0"/>
              </a:rPr>
              <a:t>?</a:t>
            </a:r>
          </a:p>
        </p:txBody>
      </p:sp>
      <p:sp>
        <p:nvSpPr>
          <p:cNvPr id="32" name="TextBox 31">
            <a:extLst>
              <a:ext uri="{FF2B5EF4-FFF2-40B4-BE49-F238E27FC236}">
                <a16:creationId xmlns:a16="http://schemas.microsoft.com/office/drawing/2014/main" id="{B9D5CA5D-A6C6-435D-B514-8E2C0469FC60}"/>
              </a:ext>
            </a:extLst>
          </p:cNvPr>
          <p:cNvSpPr txBox="1"/>
          <p:nvPr/>
        </p:nvSpPr>
        <p:spPr>
          <a:xfrm>
            <a:off x="4354319" y="2895600"/>
            <a:ext cx="1015690" cy="707886"/>
          </a:xfrm>
          <a:prstGeom prst="rect">
            <a:avLst/>
          </a:prstGeom>
          <a:noFill/>
        </p:spPr>
        <p:txBody>
          <a:bodyPr wrap="square" rtlCol="0">
            <a:spAutoFit/>
          </a:bodyPr>
          <a:lstStyle/>
          <a:p>
            <a:r>
              <a:rPr lang="en-US" sz="4000" b="1" dirty="0">
                <a:solidFill>
                  <a:srgbClr val="FF0000"/>
                </a:solidFill>
                <a:latin typeface="Arial" panose="020B0604020202020204" pitchFamily="34" charset="0"/>
                <a:cs typeface="Arial" panose="020B0604020202020204" pitchFamily="34" charset="0"/>
              </a:rPr>
              <a:t>+ 2</a:t>
            </a:r>
          </a:p>
        </p:txBody>
      </p:sp>
      <p:sp>
        <p:nvSpPr>
          <p:cNvPr id="33" name="TextBox 32">
            <a:extLst>
              <a:ext uri="{FF2B5EF4-FFF2-40B4-BE49-F238E27FC236}">
                <a16:creationId xmlns:a16="http://schemas.microsoft.com/office/drawing/2014/main" id="{5BAF31DA-580C-4AB6-8FCE-EFAD2EEF9F3D}"/>
              </a:ext>
            </a:extLst>
          </p:cNvPr>
          <p:cNvSpPr txBox="1"/>
          <p:nvPr/>
        </p:nvSpPr>
        <p:spPr>
          <a:xfrm>
            <a:off x="6777849" y="2895600"/>
            <a:ext cx="1015690" cy="707886"/>
          </a:xfrm>
          <a:prstGeom prst="rect">
            <a:avLst/>
          </a:prstGeom>
          <a:noFill/>
        </p:spPr>
        <p:txBody>
          <a:bodyPr wrap="square" rtlCol="0">
            <a:spAutoFit/>
          </a:bodyPr>
          <a:lstStyle/>
          <a:p>
            <a:r>
              <a:rPr lang="en-US" sz="4000" b="1" dirty="0">
                <a:solidFill>
                  <a:srgbClr val="FF0000"/>
                </a:solidFill>
                <a:latin typeface="Arial" panose="020B0604020202020204" pitchFamily="34" charset="0"/>
                <a:cs typeface="Arial" panose="020B0604020202020204" pitchFamily="34" charset="0"/>
              </a:rPr>
              <a:t>+ 1</a:t>
            </a:r>
          </a:p>
        </p:txBody>
      </p:sp>
      <p:sp>
        <p:nvSpPr>
          <p:cNvPr id="34" name="TextBox 33">
            <a:extLst>
              <a:ext uri="{FF2B5EF4-FFF2-40B4-BE49-F238E27FC236}">
                <a16:creationId xmlns:a16="http://schemas.microsoft.com/office/drawing/2014/main" id="{C55B1523-1E35-4810-AC63-7E25CC5AA4BA}"/>
              </a:ext>
            </a:extLst>
          </p:cNvPr>
          <p:cNvSpPr txBox="1"/>
          <p:nvPr/>
        </p:nvSpPr>
        <p:spPr>
          <a:xfrm>
            <a:off x="5607439" y="3281298"/>
            <a:ext cx="1015690" cy="707886"/>
          </a:xfrm>
          <a:prstGeom prst="rect">
            <a:avLst/>
          </a:prstGeom>
          <a:noFill/>
        </p:spPr>
        <p:txBody>
          <a:bodyPr wrap="square" rtlCol="0">
            <a:spAutoFit/>
          </a:bodyPr>
          <a:lstStyle/>
          <a:p>
            <a:r>
              <a:rPr lang="en-US" sz="4000" b="1" dirty="0">
                <a:solidFill>
                  <a:srgbClr val="7030A0"/>
                </a:solidFill>
                <a:latin typeface="Arial" panose="020B0604020202020204" pitchFamily="34" charset="0"/>
                <a:cs typeface="Arial" panose="020B0604020202020204" pitchFamily="34" charset="0"/>
              </a:rPr>
              <a:t>25</a:t>
            </a:r>
          </a:p>
        </p:txBody>
      </p:sp>
      <p:sp>
        <p:nvSpPr>
          <p:cNvPr id="35" name="TextBox 34">
            <a:extLst>
              <a:ext uri="{FF2B5EF4-FFF2-40B4-BE49-F238E27FC236}">
                <a16:creationId xmlns:a16="http://schemas.microsoft.com/office/drawing/2014/main" id="{13376447-3B4E-40F1-84A5-0E1D1A387FB6}"/>
              </a:ext>
            </a:extLst>
          </p:cNvPr>
          <p:cNvSpPr txBox="1"/>
          <p:nvPr/>
        </p:nvSpPr>
        <p:spPr>
          <a:xfrm>
            <a:off x="8005881" y="3281298"/>
            <a:ext cx="1015690" cy="707886"/>
          </a:xfrm>
          <a:prstGeom prst="rect">
            <a:avLst/>
          </a:prstGeom>
          <a:noFill/>
        </p:spPr>
        <p:txBody>
          <a:bodyPr wrap="square" rtlCol="0">
            <a:spAutoFit/>
          </a:bodyPr>
          <a:lstStyle/>
          <a:p>
            <a:r>
              <a:rPr lang="en-US" sz="4000" b="1" dirty="0">
                <a:solidFill>
                  <a:schemeClr val="accent2">
                    <a:lumMod val="50000"/>
                  </a:schemeClr>
                </a:solidFill>
                <a:latin typeface="Arial" panose="020B0604020202020204" pitchFamily="34" charset="0"/>
                <a:cs typeface="Arial" panose="020B0604020202020204" pitchFamily="34" charset="0"/>
              </a:rPr>
              <a:t>26</a:t>
            </a:r>
          </a:p>
        </p:txBody>
      </p:sp>
      <p:sp>
        <p:nvSpPr>
          <p:cNvPr id="36" name="Oval 35">
            <a:extLst>
              <a:ext uri="{FF2B5EF4-FFF2-40B4-BE49-F238E27FC236}">
                <a16:creationId xmlns:a16="http://schemas.microsoft.com/office/drawing/2014/main" id="{9740F596-F902-44F1-A362-49B743463F66}"/>
              </a:ext>
            </a:extLst>
          </p:cNvPr>
          <p:cNvSpPr/>
          <p:nvPr/>
        </p:nvSpPr>
        <p:spPr>
          <a:xfrm>
            <a:off x="3048000" y="4781680"/>
            <a:ext cx="1070518" cy="1070518"/>
          </a:xfrm>
          <a:prstGeom prst="ellipse">
            <a:avLst/>
          </a:prstGeom>
          <a:solidFill>
            <a:srgbClr val="FEF0D2"/>
          </a:solidFill>
          <a:ln w="38100">
            <a:solidFill>
              <a:srgbClr val="CC8B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0070C0"/>
                </a:solidFill>
                <a:latin typeface="Arial" panose="020B0604020202020204" pitchFamily="34" charset="0"/>
                <a:cs typeface="Arial" panose="020B0604020202020204" pitchFamily="34" charset="0"/>
              </a:rPr>
              <a:t>40</a:t>
            </a:r>
          </a:p>
        </p:txBody>
      </p:sp>
      <p:cxnSp>
        <p:nvCxnSpPr>
          <p:cNvPr id="37" name="Straight Arrow Connector 36">
            <a:extLst>
              <a:ext uri="{FF2B5EF4-FFF2-40B4-BE49-F238E27FC236}">
                <a16:creationId xmlns:a16="http://schemas.microsoft.com/office/drawing/2014/main" id="{7E5585B4-92B2-4D3F-BDDF-C845CCDEC13F}"/>
              </a:ext>
            </a:extLst>
          </p:cNvPr>
          <p:cNvCxnSpPr/>
          <p:nvPr/>
        </p:nvCxnSpPr>
        <p:spPr>
          <a:xfrm>
            <a:off x="4207726" y="5316939"/>
            <a:ext cx="1204332" cy="0"/>
          </a:xfrm>
          <a:prstGeom prst="straightConnector1">
            <a:avLst/>
          </a:prstGeom>
          <a:ln w="57150">
            <a:solidFill>
              <a:srgbClr val="CC8B2D"/>
            </a:solidFill>
            <a:tailEnd type="triangle"/>
          </a:ln>
        </p:spPr>
        <p:style>
          <a:lnRef idx="1">
            <a:schemeClr val="accent1"/>
          </a:lnRef>
          <a:fillRef idx="0">
            <a:schemeClr val="accent1"/>
          </a:fillRef>
          <a:effectRef idx="0">
            <a:schemeClr val="accent1"/>
          </a:effectRef>
          <a:fontRef idx="minor">
            <a:schemeClr val="tx1"/>
          </a:fontRef>
        </p:style>
      </p:cxnSp>
      <p:sp>
        <p:nvSpPr>
          <p:cNvPr id="38" name="Rectangle: Rounded Corners 37">
            <a:extLst>
              <a:ext uri="{FF2B5EF4-FFF2-40B4-BE49-F238E27FC236}">
                <a16:creationId xmlns:a16="http://schemas.microsoft.com/office/drawing/2014/main" id="{040AA11B-8D68-43BD-8542-FB38E1F1E0A3}"/>
              </a:ext>
            </a:extLst>
          </p:cNvPr>
          <p:cNvSpPr/>
          <p:nvPr/>
        </p:nvSpPr>
        <p:spPr>
          <a:xfrm>
            <a:off x="5501268" y="4781680"/>
            <a:ext cx="1015690" cy="1015690"/>
          </a:xfrm>
          <a:prstGeom prst="roundRect">
            <a:avLst/>
          </a:prstGeom>
          <a:solidFill>
            <a:srgbClr val="FEF0D2"/>
          </a:solidFill>
          <a:ln w="38100">
            <a:solidFill>
              <a:srgbClr val="CC8B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latin typeface="Arial" panose="020B0604020202020204" pitchFamily="34" charset="0"/>
              <a:cs typeface="Arial" panose="020B0604020202020204" pitchFamily="34" charset="0"/>
            </a:endParaRPr>
          </a:p>
        </p:txBody>
      </p:sp>
      <p:cxnSp>
        <p:nvCxnSpPr>
          <p:cNvPr id="39" name="Straight Arrow Connector 38">
            <a:extLst>
              <a:ext uri="{FF2B5EF4-FFF2-40B4-BE49-F238E27FC236}">
                <a16:creationId xmlns:a16="http://schemas.microsoft.com/office/drawing/2014/main" id="{48FDA559-0A04-453F-B1F9-D20E73C6EA1E}"/>
              </a:ext>
            </a:extLst>
          </p:cNvPr>
          <p:cNvCxnSpPr/>
          <p:nvPr/>
        </p:nvCxnSpPr>
        <p:spPr>
          <a:xfrm>
            <a:off x="6606168" y="5316939"/>
            <a:ext cx="1204332" cy="0"/>
          </a:xfrm>
          <a:prstGeom prst="straightConnector1">
            <a:avLst/>
          </a:prstGeom>
          <a:ln w="57150">
            <a:solidFill>
              <a:srgbClr val="CC8B2D"/>
            </a:solidFill>
            <a:tailEnd type="triangle"/>
          </a:ln>
        </p:spPr>
        <p:style>
          <a:lnRef idx="1">
            <a:schemeClr val="accent1"/>
          </a:lnRef>
          <a:fillRef idx="0">
            <a:schemeClr val="accent1"/>
          </a:fillRef>
          <a:effectRef idx="0">
            <a:schemeClr val="accent1"/>
          </a:effectRef>
          <a:fontRef idx="minor">
            <a:schemeClr val="tx1"/>
          </a:fontRef>
        </p:style>
      </p:cxnSp>
      <p:sp>
        <p:nvSpPr>
          <p:cNvPr id="40" name="Rectangle: Rounded Corners 39">
            <a:extLst>
              <a:ext uri="{FF2B5EF4-FFF2-40B4-BE49-F238E27FC236}">
                <a16:creationId xmlns:a16="http://schemas.microsoft.com/office/drawing/2014/main" id="{A13481C0-2CCF-49B5-A843-2C09103BD7D6}"/>
              </a:ext>
            </a:extLst>
          </p:cNvPr>
          <p:cNvSpPr/>
          <p:nvPr/>
        </p:nvSpPr>
        <p:spPr>
          <a:xfrm>
            <a:off x="7899710" y="4781680"/>
            <a:ext cx="1015690" cy="1015690"/>
          </a:xfrm>
          <a:prstGeom prst="roundRect">
            <a:avLst/>
          </a:prstGeom>
          <a:solidFill>
            <a:srgbClr val="FEF0D2"/>
          </a:solidFill>
          <a:ln w="38100">
            <a:solidFill>
              <a:srgbClr val="CC8B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latin typeface="Arial" panose="020B0604020202020204" pitchFamily="34" charset="0"/>
              <a:cs typeface="Arial" panose="020B0604020202020204" pitchFamily="34" charset="0"/>
            </a:endParaRPr>
          </a:p>
        </p:txBody>
      </p:sp>
      <p:sp>
        <p:nvSpPr>
          <p:cNvPr id="41" name="TextBox 40">
            <a:extLst>
              <a:ext uri="{FF2B5EF4-FFF2-40B4-BE49-F238E27FC236}">
                <a16:creationId xmlns:a16="http://schemas.microsoft.com/office/drawing/2014/main" id="{2C41ED45-D970-4313-B967-BD4E48DDB62F}"/>
              </a:ext>
            </a:extLst>
          </p:cNvPr>
          <p:cNvSpPr txBox="1"/>
          <p:nvPr/>
        </p:nvSpPr>
        <p:spPr>
          <a:xfrm>
            <a:off x="5763786" y="4938544"/>
            <a:ext cx="490653" cy="707886"/>
          </a:xfrm>
          <a:prstGeom prst="rect">
            <a:avLst/>
          </a:prstGeom>
          <a:noFill/>
        </p:spPr>
        <p:txBody>
          <a:bodyPr wrap="square" rtlCol="0">
            <a:spAutoFit/>
          </a:bodyPr>
          <a:lstStyle/>
          <a:p>
            <a:r>
              <a:rPr lang="en-US" sz="4000" dirty="0">
                <a:solidFill>
                  <a:srgbClr val="FF0000"/>
                </a:solidFill>
                <a:latin typeface="Arial" panose="020B0604020202020204" pitchFamily="34" charset="0"/>
                <a:cs typeface="Arial" panose="020B0604020202020204" pitchFamily="34" charset="0"/>
              </a:rPr>
              <a:t>?</a:t>
            </a:r>
          </a:p>
        </p:txBody>
      </p:sp>
      <p:sp>
        <p:nvSpPr>
          <p:cNvPr id="42" name="TextBox 41">
            <a:extLst>
              <a:ext uri="{FF2B5EF4-FFF2-40B4-BE49-F238E27FC236}">
                <a16:creationId xmlns:a16="http://schemas.microsoft.com/office/drawing/2014/main" id="{99B5E47C-7A54-4603-B3B9-B7FA997922AE}"/>
              </a:ext>
            </a:extLst>
          </p:cNvPr>
          <p:cNvSpPr txBox="1"/>
          <p:nvPr/>
        </p:nvSpPr>
        <p:spPr>
          <a:xfrm>
            <a:off x="8162228" y="4938544"/>
            <a:ext cx="490653" cy="707886"/>
          </a:xfrm>
          <a:prstGeom prst="rect">
            <a:avLst/>
          </a:prstGeom>
          <a:noFill/>
        </p:spPr>
        <p:txBody>
          <a:bodyPr wrap="square" rtlCol="0">
            <a:spAutoFit/>
          </a:bodyPr>
          <a:lstStyle/>
          <a:p>
            <a:r>
              <a:rPr lang="en-US" sz="4000" dirty="0">
                <a:solidFill>
                  <a:srgbClr val="FF0000"/>
                </a:solidFill>
                <a:latin typeface="Arial" panose="020B0604020202020204" pitchFamily="34" charset="0"/>
                <a:cs typeface="Arial" panose="020B0604020202020204" pitchFamily="34" charset="0"/>
              </a:rPr>
              <a:t>?</a:t>
            </a:r>
          </a:p>
        </p:txBody>
      </p:sp>
      <p:sp>
        <p:nvSpPr>
          <p:cNvPr id="43" name="TextBox 42">
            <a:extLst>
              <a:ext uri="{FF2B5EF4-FFF2-40B4-BE49-F238E27FC236}">
                <a16:creationId xmlns:a16="http://schemas.microsoft.com/office/drawing/2014/main" id="{D7FBC741-61FE-4525-AAE5-B72BE43BE630}"/>
              </a:ext>
            </a:extLst>
          </p:cNvPr>
          <p:cNvSpPr txBox="1"/>
          <p:nvPr/>
        </p:nvSpPr>
        <p:spPr>
          <a:xfrm>
            <a:off x="4354319" y="4572000"/>
            <a:ext cx="1015690" cy="707886"/>
          </a:xfrm>
          <a:prstGeom prst="rect">
            <a:avLst/>
          </a:prstGeom>
          <a:noFill/>
        </p:spPr>
        <p:txBody>
          <a:bodyPr wrap="square" rtlCol="0">
            <a:spAutoFit/>
          </a:bodyPr>
          <a:lstStyle/>
          <a:p>
            <a:r>
              <a:rPr lang="en-US" sz="4000" b="1" dirty="0">
                <a:solidFill>
                  <a:srgbClr val="FF0000"/>
                </a:solidFill>
                <a:latin typeface="Arial" panose="020B0604020202020204" pitchFamily="34" charset="0"/>
                <a:cs typeface="Arial" panose="020B0604020202020204" pitchFamily="34" charset="0"/>
              </a:rPr>
              <a:t>+ 2</a:t>
            </a:r>
          </a:p>
        </p:txBody>
      </p:sp>
      <p:sp>
        <p:nvSpPr>
          <p:cNvPr id="44" name="TextBox 43">
            <a:extLst>
              <a:ext uri="{FF2B5EF4-FFF2-40B4-BE49-F238E27FC236}">
                <a16:creationId xmlns:a16="http://schemas.microsoft.com/office/drawing/2014/main" id="{67D12A24-92F9-4A5C-9D02-C1D64F575B44}"/>
              </a:ext>
            </a:extLst>
          </p:cNvPr>
          <p:cNvSpPr txBox="1"/>
          <p:nvPr/>
        </p:nvSpPr>
        <p:spPr>
          <a:xfrm>
            <a:off x="6777849" y="4572000"/>
            <a:ext cx="1015690" cy="707886"/>
          </a:xfrm>
          <a:prstGeom prst="rect">
            <a:avLst/>
          </a:prstGeom>
          <a:noFill/>
        </p:spPr>
        <p:txBody>
          <a:bodyPr wrap="square" rtlCol="0">
            <a:spAutoFit/>
          </a:bodyPr>
          <a:lstStyle/>
          <a:p>
            <a:r>
              <a:rPr lang="en-US" sz="4000" b="1" dirty="0">
                <a:solidFill>
                  <a:srgbClr val="FF0000"/>
                </a:solidFill>
                <a:latin typeface="Arial" panose="020B0604020202020204" pitchFamily="34" charset="0"/>
                <a:cs typeface="Arial" panose="020B0604020202020204" pitchFamily="34" charset="0"/>
              </a:rPr>
              <a:t>+ 4</a:t>
            </a:r>
          </a:p>
        </p:txBody>
      </p:sp>
      <p:sp>
        <p:nvSpPr>
          <p:cNvPr id="45" name="TextBox 44">
            <a:extLst>
              <a:ext uri="{FF2B5EF4-FFF2-40B4-BE49-F238E27FC236}">
                <a16:creationId xmlns:a16="http://schemas.microsoft.com/office/drawing/2014/main" id="{36345025-17F0-4286-800E-C7A9937A54D9}"/>
              </a:ext>
            </a:extLst>
          </p:cNvPr>
          <p:cNvSpPr txBox="1"/>
          <p:nvPr/>
        </p:nvSpPr>
        <p:spPr>
          <a:xfrm>
            <a:off x="5607439" y="4957698"/>
            <a:ext cx="1015690" cy="707886"/>
          </a:xfrm>
          <a:prstGeom prst="rect">
            <a:avLst/>
          </a:prstGeom>
          <a:noFill/>
        </p:spPr>
        <p:txBody>
          <a:bodyPr wrap="square" rtlCol="0">
            <a:spAutoFit/>
          </a:bodyPr>
          <a:lstStyle/>
          <a:p>
            <a:r>
              <a:rPr lang="en-US" sz="4000" b="1" dirty="0">
                <a:solidFill>
                  <a:srgbClr val="7030A0"/>
                </a:solidFill>
                <a:latin typeface="Arial" panose="020B0604020202020204" pitchFamily="34" charset="0"/>
                <a:cs typeface="Arial" panose="020B0604020202020204" pitchFamily="34" charset="0"/>
              </a:rPr>
              <a:t>42</a:t>
            </a:r>
          </a:p>
        </p:txBody>
      </p:sp>
      <p:sp>
        <p:nvSpPr>
          <p:cNvPr id="46" name="TextBox 45">
            <a:extLst>
              <a:ext uri="{FF2B5EF4-FFF2-40B4-BE49-F238E27FC236}">
                <a16:creationId xmlns:a16="http://schemas.microsoft.com/office/drawing/2014/main" id="{6052C35D-C1F8-4A1F-8E50-4CB379B5931F}"/>
              </a:ext>
            </a:extLst>
          </p:cNvPr>
          <p:cNvSpPr txBox="1"/>
          <p:nvPr/>
        </p:nvSpPr>
        <p:spPr>
          <a:xfrm>
            <a:off x="8005881" y="4957698"/>
            <a:ext cx="1015690" cy="707886"/>
          </a:xfrm>
          <a:prstGeom prst="rect">
            <a:avLst/>
          </a:prstGeom>
          <a:noFill/>
        </p:spPr>
        <p:txBody>
          <a:bodyPr wrap="square" rtlCol="0">
            <a:spAutoFit/>
          </a:bodyPr>
          <a:lstStyle/>
          <a:p>
            <a:r>
              <a:rPr lang="en-US" sz="4000" b="1" dirty="0">
                <a:solidFill>
                  <a:schemeClr val="accent2">
                    <a:lumMod val="50000"/>
                  </a:schemeClr>
                </a:solidFill>
                <a:latin typeface="Arial" panose="020B0604020202020204" pitchFamily="34" charset="0"/>
                <a:cs typeface="Arial" panose="020B0604020202020204" pitchFamily="34" charset="0"/>
              </a:rPr>
              <a:t>46</a:t>
            </a:r>
          </a:p>
        </p:txBody>
      </p:sp>
    </p:spTree>
    <p:extLst>
      <p:ext uri="{BB962C8B-B14F-4D97-AF65-F5344CB8AC3E}">
        <p14:creationId xmlns:p14="http://schemas.microsoft.com/office/powerpoint/2010/main" val="21988411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1+#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left)">
                                      <p:cBhvr>
                                        <p:cTn id="13" dur="500"/>
                                        <p:tgtEl>
                                          <p:spTgt spid="13"/>
                                        </p:tgtEl>
                                      </p:cBhvr>
                                    </p:animEffect>
                                  </p:childTnLst>
                                </p:cTn>
                              </p:par>
                            </p:childTnLst>
                          </p:cTn>
                        </p:par>
                        <p:par>
                          <p:cTn id="14" fill="hold">
                            <p:stCondLst>
                              <p:cond delay="500"/>
                            </p:stCondLst>
                            <p:childTnLst>
                              <p:par>
                                <p:cTn id="15" presetID="22" presetClass="entr" presetSubtype="8" fill="hold"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par>
                          <p:cTn id="18" fill="hold">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wipe(left)">
                                      <p:cBhvr>
                                        <p:cTn id="29" dur="500"/>
                                        <p:tgtEl>
                                          <p:spTgt spid="18"/>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left)">
                                      <p:cBhvr>
                                        <p:cTn id="33" dur="500"/>
                                        <p:tgtEl>
                                          <p:spTgt spid="16"/>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4000"/>
                            </p:stCondLst>
                            <p:childTnLst>
                              <p:par>
                                <p:cTn id="43" presetID="22" presetClass="entr" presetSubtype="8"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wipe(left)">
                                      <p:cBhvr>
                                        <p:cTn id="45" dur="500"/>
                                        <p:tgtEl>
                                          <p:spTgt spid="19"/>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xit" presetSubtype="21" fill="hold" grpId="1" nodeType="clickEffect">
                                  <p:stCondLst>
                                    <p:cond delay="0"/>
                                  </p:stCondLst>
                                  <p:childTnLst>
                                    <p:animEffect transition="out" filter="barn(inVertical)">
                                      <p:cBhvr>
                                        <p:cTn id="49" dur="500"/>
                                        <p:tgtEl>
                                          <p:spTgt spid="18"/>
                                        </p:tgtEl>
                                      </p:cBhvr>
                                    </p:animEffect>
                                    <p:set>
                                      <p:cBhvr>
                                        <p:cTn id="50" dur="1" fill="hold">
                                          <p:stCondLst>
                                            <p:cond delay="499"/>
                                          </p:stCondLst>
                                        </p:cTn>
                                        <p:tgtEl>
                                          <p:spTgt spid="18"/>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left)">
                                      <p:cBhvr>
                                        <p:cTn id="55" dur="500"/>
                                        <p:tgtEl>
                                          <p:spTgt spid="23"/>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xit" presetSubtype="21" fill="hold" grpId="1" nodeType="clickEffect">
                                  <p:stCondLst>
                                    <p:cond delay="0"/>
                                  </p:stCondLst>
                                  <p:childTnLst>
                                    <p:animEffect transition="out" filter="barn(inVertical)">
                                      <p:cBhvr>
                                        <p:cTn id="59" dur="500"/>
                                        <p:tgtEl>
                                          <p:spTgt spid="19"/>
                                        </p:tgtEl>
                                      </p:cBhvr>
                                    </p:animEffect>
                                    <p:set>
                                      <p:cBhvr>
                                        <p:cTn id="60" dur="1" fill="hold">
                                          <p:stCondLst>
                                            <p:cond delay="499"/>
                                          </p:stCondLst>
                                        </p:cTn>
                                        <p:tgtEl>
                                          <p:spTgt spid="19"/>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left)">
                                      <p:cBhvr>
                                        <p:cTn id="65" dur="500"/>
                                        <p:tgtEl>
                                          <p:spTgt spid="24"/>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wipe(left)">
                                      <p:cBhvr>
                                        <p:cTn id="70" dur="500"/>
                                        <p:tgtEl>
                                          <p:spTgt spid="25"/>
                                        </p:tgtEl>
                                      </p:cBhvr>
                                    </p:animEffect>
                                  </p:childTnLst>
                                </p:cTn>
                              </p:par>
                            </p:childTnLst>
                          </p:cTn>
                        </p:par>
                        <p:par>
                          <p:cTn id="71" fill="hold">
                            <p:stCondLst>
                              <p:cond delay="500"/>
                            </p:stCondLst>
                            <p:childTnLst>
                              <p:par>
                                <p:cTn id="72" presetID="22" presetClass="entr" presetSubtype="8" fill="hold"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left)">
                                      <p:cBhvr>
                                        <p:cTn id="74" dur="500"/>
                                        <p:tgtEl>
                                          <p:spTgt spid="26"/>
                                        </p:tgtEl>
                                      </p:cBhvr>
                                    </p:animEffect>
                                  </p:childTnLst>
                                </p:cTn>
                              </p:par>
                            </p:childTnLst>
                          </p:cTn>
                        </p:par>
                        <p:par>
                          <p:cTn id="75" fill="hold">
                            <p:stCondLst>
                              <p:cond delay="1000"/>
                            </p:stCondLst>
                            <p:childTnLst>
                              <p:par>
                                <p:cTn id="76" presetID="22" presetClass="entr" presetSubtype="8" fill="hold" grpId="0"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left)">
                                      <p:cBhvr>
                                        <p:cTn id="78" dur="500"/>
                                        <p:tgtEl>
                                          <p:spTgt spid="32"/>
                                        </p:tgtEl>
                                      </p:cBhvr>
                                    </p:animEffect>
                                  </p:childTnLst>
                                </p:cTn>
                              </p:par>
                            </p:childTnLst>
                          </p:cTn>
                        </p:par>
                        <p:par>
                          <p:cTn id="79" fill="hold">
                            <p:stCondLst>
                              <p:cond delay="1500"/>
                            </p:stCondLst>
                            <p:childTnLst>
                              <p:par>
                                <p:cTn id="80" presetID="22" presetClass="entr" presetSubtype="8" fill="hold" grpId="0" nodeType="afterEffect">
                                  <p:stCondLst>
                                    <p:cond delay="0"/>
                                  </p:stCondLst>
                                  <p:childTnLst>
                                    <p:set>
                                      <p:cBhvr>
                                        <p:cTn id="81" dur="1" fill="hold">
                                          <p:stCondLst>
                                            <p:cond delay="0"/>
                                          </p:stCondLst>
                                        </p:cTn>
                                        <p:tgtEl>
                                          <p:spTgt spid="27"/>
                                        </p:tgtEl>
                                        <p:attrNameLst>
                                          <p:attrName>style.visibility</p:attrName>
                                        </p:attrNameLst>
                                      </p:cBhvr>
                                      <p:to>
                                        <p:strVal val="visible"/>
                                      </p:to>
                                    </p:set>
                                    <p:animEffect transition="in" filter="wipe(left)">
                                      <p:cBhvr>
                                        <p:cTn id="82" dur="500"/>
                                        <p:tgtEl>
                                          <p:spTgt spid="27"/>
                                        </p:tgtEl>
                                      </p:cBhvr>
                                    </p:animEffect>
                                  </p:childTnLst>
                                </p:cTn>
                              </p:par>
                            </p:childTnLst>
                          </p:cTn>
                        </p:par>
                        <p:par>
                          <p:cTn id="83" fill="hold">
                            <p:stCondLst>
                              <p:cond delay="2000"/>
                            </p:stCondLst>
                            <p:childTnLst>
                              <p:par>
                                <p:cTn id="84" presetID="22" presetClass="entr" presetSubtype="8" fill="hold" grpId="0" nodeType="afterEffect">
                                  <p:stCondLst>
                                    <p:cond delay="0"/>
                                  </p:stCondLst>
                                  <p:childTnLst>
                                    <p:set>
                                      <p:cBhvr>
                                        <p:cTn id="85" dur="1" fill="hold">
                                          <p:stCondLst>
                                            <p:cond delay="0"/>
                                          </p:stCondLst>
                                        </p:cTn>
                                        <p:tgtEl>
                                          <p:spTgt spid="30"/>
                                        </p:tgtEl>
                                        <p:attrNameLst>
                                          <p:attrName>style.visibility</p:attrName>
                                        </p:attrNameLst>
                                      </p:cBhvr>
                                      <p:to>
                                        <p:strVal val="visible"/>
                                      </p:to>
                                    </p:set>
                                    <p:animEffect transition="in" filter="wipe(left)">
                                      <p:cBhvr>
                                        <p:cTn id="86" dur="500"/>
                                        <p:tgtEl>
                                          <p:spTgt spid="30"/>
                                        </p:tgtEl>
                                      </p:cBhvr>
                                    </p:animEffect>
                                  </p:childTnLst>
                                </p:cTn>
                              </p:par>
                            </p:childTnLst>
                          </p:cTn>
                        </p:par>
                        <p:par>
                          <p:cTn id="87" fill="hold">
                            <p:stCondLst>
                              <p:cond delay="2500"/>
                            </p:stCondLst>
                            <p:childTnLst>
                              <p:par>
                                <p:cTn id="88" presetID="22" presetClass="entr" presetSubtype="8" fill="hold" nodeType="afterEffect">
                                  <p:stCondLst>
                                    <p:cond delay="0"/>
                                  </p:stCondLst>
                                  <p:childTnLst>
                                    <p:set>
                                      <p:cBhvr>
                                        <p:cTn id="89" dur="1" fill="hold">
                                          <p:stCondLst>
                                            <p:cond delay="0"/>
                                          </p:stCondLst>
                                        </p:cTn>
                                        <p:tgtEl>
                                          <p:spTgt spid="28"/>
                                        </p:tgtEl>
                                        <p:attrNameLst>
                                          <p:attrName>style.visibility</p:attrName>
                                        </p:attrNameLst>
                                      </p:cBhvr>
                                      <p:to>
                                        <p:strVal val="visible"/>
                                      </p:to>
                                    </p:set>
                                    <p:animEffect transition="in" filter="wipe(left)">
                                      <p:cBhvr>
                                        <p:cTn id="90" dur="500"/>
                                        <p:tgtEl>
                                          <p:spTgt spid="28"/>
                                        </p:tgtEl>
                                      </p:cBhvr>
                                    </p:animEffect>
                                  </p:childTnLst>
                                </p:cTn>
                              </p:par>
                            </p:childTnLst>
                          </p:cTn>
                        </p:par>
                        <p:par>
                          <p:cTn id="91" fill="hold">
                            <p:stCondLst>
                              <p:cond delay="3000"/>
                            </p:stCondLst>
                            <p:childTnLst>
                              <p:par>
                                <p:cTn id="92" presetID="22" presetClass="entr" presetSubtype="8" fill="hold" grpId="0" nodeType="afterEffect">
                                  <p:stCondLst>
                                    <p:cond delay="0"/>
                                  </p:stCondLst>
                                  <p:childTnLst>
                                    <p:set>
                                      <p:cBhvr>
                                        <p:cTn id="93" dur="1" fill="hold">
                                          <p:stCondLst>
                                            <p:cond delay="0"/>
                                          </p:stCondLst>
                                        </p:cTn>
                                        <p:tgtEl>
                                          <p:spTgt spid="33"/>
                                        </p:tgtEl>
                                        <p:attrNameLst>
                                          <p:attrName>style.visibility</p:attrName>
                                        </p:attrNameLst>
                                      </p:cBhvr>
                                      <p:to>
                                        <p:strVal val="visible"/>
                                      </p:to>
                                    </p:set>
                                    <p:animEffect transition="in" filter="wipe(left)">
                                      <p:cBhvr>
                                        <p:cTn id="94" dur="500"/>
                                        <p:tgtEl>
                                          <p:spTgt spid="33"/>
                                        </p:tgtEl>
                                      </p:cBhvr>
                                    </p:animEffect>
                                  </p:childTnLst>
                                </p:cTn>
                              </p:par>
                            </p:childTnLst>
                          </p:cTn>
                        </p:par>
                        <p:par>
                          <p:cTn id="95" fill="hold">
                            <p:stCondLst>
                              <p:cond delay="3500"/>
                            </p:stCondLst>
                            <p:childTnLst>
                              <p:par>
                                <p:cTn id="96" presetID="22" presetClass="entr" presetSubtype="8"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left)">
                                      <p:cBhvr>
                                        <p:cTn id="98" dur="500"/>
                                        <p:tgtEl>
                                          <p:spTgt spid="29"/>
                                        </p:tgtEl>
                                      </p:cBhvr>
                                    </p:animEffect>
                                  </p:childTnLst>
                                </p:cTn>
                              </p:par>
                            </p:childTnLst>
                          </p:cTn>
                        </p:par>
                        <p:par>
                          <p:cTn id="99" fill="hold">
                            <p:stCondLst>
                              <p:cond delay="4000"/>
                            </p:stCondLst>
                            <p:childTnLst>
                              <p:par>
                                <p:cTn id="100" presetID="22" presetClass="entr" presetSubtype="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Effect transition="in" filter="wipe(left)">
                                      <p:cBhvr>
                                        <p:cTn id="102" dur="500"/>
                                        <p:tgtEl>
                                          <p:spTgt spid="31"/>
                                        </p:tgtEl>
                                      </p:cBhvr>
                                    </p:animEffect>
                                  </p:childTnLst>
                                </p:cTn>
                              </p:par>
                            </p:childTnLst>
                          </p:cTn>
                        </p:par>
                      </p:childTnLst>
                    </p:cTn>
                  </p:par>
                  <p:par>
                    <p:cTn id="103" fill="hold">
                      <p:stCondLst>
                        <p:cond delay="indefinite"/>
                      </p:stCondLst>
                      <p:childTnLst>
                        <p:par>
                          <p:cTn id="104" fill="hold">
                            <p:stCondLst>
                              <p:cond delay="0"/>
                            </p:stCondLst>
                            <p:childTnLst>
                              <p:par>
                                <p:cTn id="105" presetID="16" presetClass="exit" presetSubtype="21" fill="hold" grpId="1" nodeType="clickEffect">
                                  <p:stCondLst>
                                    <p:cond delay="0"/>
                                  </p:stCondLst>
                                  <p:childTnLst>
                                    <p:animEffect transition="out" filter="barn(inVertical)">
                                      <p:cBhvr>
                                        <p:cTn id="106" dur="500"/>
                                        <p:tgtEl>
                                          <p:spTgt spid="30"/>
                                        </p:tgtEl>
                                      </p:cBhvr>
                                    </p:animEffect>
                                    <p:set>
                                      <p:cBhvr>
                                        <p:cTn id="107" dur="1" fill="hold">
                                          <p:stCondLst>
                                            <p:cond delay="499"/>
                                          </p:stCondLst>
                                        </p:cTn>
                                        <p:tgtEl>
                                          <p:spTgt spid="30"/>
                                        </p:tgtEl>
                                        <p:attrNameLst>
                                          <p:attrName>style.visibility</p:attrName>
                                        </p:attrNameLst>
                                      </p:cBhvr>
                                      <p:to>
                                        <p:strVal val="hidden"/>
                                      </p:to>
                                    </p:set>
                                  </p:childTnLst>
                                </p:cTn>
                              </p:par>
                            </p:childTnLst>
                          </p:cTn>
                        </p:par>
                      </p:childTnLst>
                    </p:cTn>
                  </p:par>
                  <p:par>
                    <p:cTn id="108" fill="hold">
                      <p:stCondLst>
                        <p:cond delay="indefinite"/>
                      </p:stCondLst>
                      <p:childTnLst>
                        <p:par>
                          <p:cTn id="109" fill="hold">
                            <p:stCondLst>
                              <p:cond delay="0"/>
                            </p:stCondLst>
                            <p:childTnLst>
                              <p:par>
                                <p:cTn id="110" presetID="22" presetClass="entr" presetSubtype="8" fill="hold" grpId="0" nodeType="clickEffect">
                                  <p:stCondLst>
                                    <p:cond delay="0"/>
                                  </p:stCondLst>
                                  <p:childTnLst>
                                    <p:set>
                                      <p:cBhvr>
                                        <p:cTn id="111" dur="1" fill="hold">
                                          <p:stCondLst>
                                            <p:cond delay="0"/>
                                          </p:stCondLst>
                                        </p:cTn>
                                        <p:tgtEl>
                                          <p:spTgt spid="34"/>
                                        </p:tgtEl>
                                        <p:attrNameLst>
                                          <p:attrName>style.visibility</p:attrName>
                                        </p:attrNameLst>
                                      </p:cBhvr>
                                      <p:to>
                                        <p:strVal val="visible"/>
                                      </p:to>
                                    </p:set>
                                    <p:animEffect transition="in" filter="wipe(left)">
                                      <p:cBhvr>
                                        <p:cTn id="112" dur="500"/>
                                        <p:tgtEl>
                                          <p:spTgt spid="34"/>
                                        </p:tgtEl>
                                      </p:cBhvr>
                                    </p:animEffect>
                                  </p:childTnLst>
                                </p:cTn>
                              </p:par>
                            </p:childTnLst>
                          </p:cTn>
                        </p:par>
                      </p:childTnLst>
                    </p:cTn>
                  </p:par>
                  <p:par>
                    <p:cTn id="113" fill="hold">
                      <p:stCondLst>
                        <p:cond delay="indefinite"/>
                      </p:stCondLst>
                      <p:childTnLst>
                        <p:par>
                          <p:cTn id="114" fill="hold">
                            <p:stCondLst>
                              <p:cond delay="0"/>
                            </p:stCondLst>
                            <p:childTnLst>
                              <p:par>
                                <p:cTn id="115" presetID="16" presetClass="exit" presetSubtype="21" fill="hold" grpId="1" nodeType="clickEffect">
                                  <p:stCondLst>
                                    <p:cond delay="0"/>
                                  </p:stCondLst>
                                  <p:childTnLst>
                                    <p:animEffect transition="out" filter="barn(inVertical)">
                                      <p:cBhvr>
                                        <p:cTn id="116" dur="500"/>
                                        <p:tgtEl>
                                          <p:spTgt spid="31"/>
                                        </p:tgtEl>
                                      </p:cBhvr>
                                    </p:animEffect>
                                    <p:set>
                                      <p:cBhvr>
                                        <p:cTn id="117" dur="1" fill="hold">
                                          <p:stCondLst>
                                            <p:cond delay="499"/>
                                          </p:stCondLst>
                                        </p:cTn>
                                        <p:tgtEl>
                                          <p:spTgt spid="31"/>
                                        </p:tgtEl>
                                        <p:attrNameLst>
                                          <p:attrName>style.visibility</p:attrName>
                                        </p:attrNameLst>
                                      </p:cBhvr>
                                      <p:to>
                                        <p:strVal val="hidden"/>
                                      </p:to>
                                    </p:set>
                                  </p:childTnLst>
                                </p:cTn>
                              </p:par>
                            </p:childTnLst>
                          </p:cTn>
                        </p:par>
                      </p:childTnLst>
                    </p:cTn>
                  </p:par>
                  <p:par>
                    <p:cTn id="118" fill="hold">
                      <p:stCondLst>
                        <p:cond delay="indefinite"/>
                      </p:stCondLst>
                      <p:childTnLst>
                        <p:par>
                          <p:cTn id="119" fill="hold">
                            <p:stCondLst>
                              <p:cond delay="0"/>
                            </p:stCondLst>
                            <p:childTnLst>
                              <p:par>
                                <p:cTn id="120" presetID="22" presetClass="entr" presetSubtype="8" fill="hold" grpId="0" nodeType="clickEffect">
                                  <p:stCondLst>
                                    <p:cond delay="0"/>
                                  </p:stCondLst>
                                  <p:childTnLst>
                                    <p:set>
                                      <p:cBhvr>
                                        <p:cTn id="121" dur="1" fill="hold">
                                          <p:stCondLst>
                                            <p:cond delay="0"/>
                                          </p:stCondLst>
                                        </p:cTn>
                                        <p:tgtEl>
                                          <p:spTgt spid="35"/>
                                        </p:tgtEl>
                                        <p:attrNameLst>
                                          <p:attrName>style.visibility</p:attrName>
                                        </p:attrNameLst>
                                      </p:cBhvr>
                                      <p:to>
                                        <p:strVal val="visible"/>
                                      </p:to>
                                    </p:set>
                                    <p:animEffect transition="in" filter="wipe(left)">
                                      <p:cBhvr>
                                        <p:cTn id="122" dur="500"/>
                                        <p:tgtEl>
                                          <p:spTgt spid="35"/>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8" fill="hold" grpId="0" nodeType="clickEffect">
                                  <p:stCondLst>
                                    <p:cond delay="0"/>
                                  </p:stCondLst>
                                  <p:childTnLst>
                                    <p:set>
                                      <p:cBhvr>
                                        <p:cTn id="126" dur="1" fill="hold">
                                          <p:stCondLst>
                                            <p:cond delay="0"/>
                                          </p:stCondLst>
                                        </p:cTn>
                                        <p:tgtEl>
                                          <p:spTgt spid="36"/>
                                        </p:tgtEl>
                                        <p:attrNameLst>
                                          <p:attrName>style.visibility</p:attrName>
                                        </p:attrNameLst>
                                      </p:cBhvr>
                                      <p:to>
                                        <p:strVal val="visible"/>
                                      </p:to>
                                    </p:set>
                                    <p:animEffect transition="in" filter="wipe(left)">
                                      <p:cBhvr>
                                        <p:cTn id="127" dur="500"/>
                                        <p:tgtEl>
                                          <p:spTgt spid="36"/>
                                        </p:tgtEl>
                                      </p:cBhvr>
                                    </p:animEffect>
                                  </p:childTnLst>
                                </p:cTn>
                              </p:par>
                            </p:childTnLst>
                          </p:cTn>
                        </p:par>
                        <p:par>
                          <p:cTn id="128" fill="hold">
                            <p:stCondLst>
                              <p:cond delay="500"/>
                            </p:stCondLst>
                            <p:childTnLst>
                              <p:par>
                                <p:cTn id="129" presetID="22" presetClass="entr" presetSubtype="8" fill="hold" nodeType="afterEffect">
                                  <p:stCondLst>
                                    <p:cond delay="0"/>
                                  </p:stCondLst>
                                  <p:childTnLst>
                                    <p:set>
                                      <p:cBhvr>
                                        <p:cTn id="130" dur="1" fill="hold">
                                          <p:stCondLst>
                                            <p:cond delay="0"/>
                                          </p:stCondLst>
                                        </p:cTn>
                                        <p:tgtEl>
                                          <p:spTgt spid="37"/>
                                        </p:tgtEl>
                                        <p:attrNameLst>
                                          <p:attrName>style.visibility</p:attrName>
                                        </p:attrNameLst>
                                      </p:cBhvr>
                                      <p:to>
                                        <p:strVal val="visible"/>
                                      </p:to>
                                    </p:set>
                                    <p:animEffect transition="in" filter="wipe(left)">
                                      <p:cBhvr>
                                        <p:cTn id="131" dur="500"/>
                                        <p:tgtEl>
                                          <p:spTgt spid="37"/>
                                        </p:tgtEl>
                                      </p:cBhvr>
                                    </p:animEffect>
                                  </p:childTnLst>
                                </p:cTn>
                              </p:par>
                            </p:childTnLst>
                          </p:cTn>
                        </p:par>
                        <p:par>
                          <p:cTn id="132" fill="hold">
                            <p:stCondLst>
                              <p:cond delay="1000"/>
                            </p:stCondLst>
                            <p:childTnLst>
                              <p:par>
                                <p:cTn id="133" presetID="22" presetClass="entr" presetSubtype="8" fill="hold" grpId="0" nodeType="afterEffect">
                                  <p:stCondLst>
                                    <p:cond delay="0"/>
                                  </p:stCondLst>
                                  <p:childTnLst>
                                    <p:set>
                                      <p:cBhvr>
                                        <p:cTn id="134" dur="1" fill="hold">
                                          <p:stCondLst>
                                            <p:cond delay="0"/>
                                          </p:stCondLst>
                                        </p:cTn>
                                        <p:tgtEl>
                                          <p:spTgt spid="43"/>
                                        </p:tgtEl>
                                        <p:attrNameLst>
                                          <p:attrName>style.visibility</p:attrName>
                                        </p:attrNameLst>
                                      </p:cBhvr>
                                      <p:to>
                                        <p:strVal val="visible"/>
                                      </p:to>
                                    </p:set>
                                    <p:animEffect transition="in" filter="wipe(left)">
                                      <p:cBhvr>
                                        <p:cTn id="135" dur="500"/>
                                        <p:tgtEl>
                                          <p:spTgt spid="43"/>
                                        </p:tgtEl>
                                      </p:cBhvr>
                                    </p:animEffect>
                                  </p:childTnLst>
                                </p:cTn>
                              </p:par>
                            </p:childTnLst>
                          </p:cTn>
                        </p:par>
                        <p:par>
                          <p:cTn id="136" fill="hold">
                            <p:stCondLst>
                              <p:cond delay="1500"/>
                            </p:stCondLst>
                            <p:childTnLst>
                              <p:par>
                                <p:cTn id="137" presetID="22" presetClass="entr" presetSubtype="8" fill="hold" grpId="0" nodeType="afterEffect">
                                  <p:stCondLst>
                                    <p:cond delay="0"/>
                                  </p:stCondLst>
                                  <p:childTnLst>
                                    <p:set>
                                      <p:cBhvr>
                                        <p:cTn id="138" dur="1" fill="hold">
                                          <p:stCondLst>
                                            <p:cond delay="0"/>
                                          </p:stCondLst>
                                        </p:cTn>
                                        <p:tgtEl>
                                          <p:spTgt spid="38"/>
                                        </p:tgtEl>
                                        <p:attrNameLst>
                                          <p:attrName>style.visibility</p:attrName>
                                        </p:attrNameLst>
                                      </p:cBhvr>
                                      <p:to>
                                        <p:strVal val="visible"/>
                                      </p:to>
                                    </p:set>
                                    <p:animEffect transition="in" filter="wipe(left)">
                                      <p:cBhvr>
                                        <p:cTn id="139" dur="500"/>
                                        <p:tgtEl>
                                          <p:spTgt spid="38"/>
                                        </p:tgtEl>
                                      </p:cBhvr>
                                    </p:animEffect>
                                  </p:childTnLst>
                                </p:cTn>
                              </p:par>
                            </p:childTnLst>
                          </p:cTn>
                        </p:par>
                        <p:par>
                          <p:cTn id="140" fill="hold">
                            <p:stCondLst>
                              <p:cond delay="2000"/>
                            </p:stCondLst>
                            <p:childTnLst>
                              <p:par>
                                <p:cTn id="141" presetID="22" presetClass="entr" presetSubtype="8" fill="hold" grpId="0" nodeType="afterEffect">
                                  <p:stCondLst>
                                    <p:cond delay="0"/>
                                  </p:stCondLst>
                                  <p:childTnLst>
                                    <p:set>
                                      <p:cBhvr>
                                        <p:cTn id="142" dur="1" fill="hold">
                                          <p:stCondLst>
                                            <p:cond delay="0"/>
                                          </p:stCondLst>
                                        </p:cTn>
                                        <p:tgtEl>
                                          <p:spTgt spid="41"/>
                                        </p:tgtEl>
                                        <p:attrNameLst>
                                          <p:attrName>style.visibility</p:attrName>
                                        </p:attrNameLst>
                                      </p:cBhvr>
                                      <p:to>
                                        <p:strVal val="visible"/>
                                      </p:to>
                                    </p:set>
                                    <p:animEffect transition="in" filter="wipe(left)">
                                      <p:cBhvr>
                                        <p:cTn id="143" dur="500"/>
                                        <p:tgtEl>
                                          <p:spTgt spid="41"/>
                                        </p:tgtEl>
                                      </p:cBhvr>
                                    </p:animEffect>
                                  </p:childTnLst>
                                </p:cTn>
                              </p:par>
                            </p:childTnLst>
                          </p:cTn>
                        </p:par>
                        <p:par>
                          <p:cTn id="144" fill="hold">
                            <p:stCondLst>
                              <p:cond delay="2500"/>
                            </p:stCondLst>
                            <p:childTnLst>
                              <p:par>
                                <p:cTn id="145" presetID="22" presetClass="entr" presetSubtype="8" fill="hold" nodeType="afterEffect">
                                  <p:stCondLst>
                                    <p:cond delay="0"/>
                                  </p:stCondLst>
                                  <p:childTnLst>
                                    <p:set>
                                      <p:cBhvr>
                                        <p:cTn id="146" dur="1" fill="hold">
                                          <p:stCondLst>
                                            <p:cond delay="0"/>
                                          </p:stCondLst>
                                        </p:cTn>
                                        <p:tgtEl>
                                          <p:spTgt spid="39"/>
                                        </p:tgtEl>
                                        <p:attrNameLst>
                                          <p:attrName>style.visibility</p:attrName>
                                        </p:attrNameLst>
                                      </p:cBhvr>
                                      <p:to>
                                        <p:strVal val="visible"/>
                                      </p:to>
                                    </p:set>
                                    <p:animEffect transition="in" filter="wipe(left)">
                                      <p:cBhvr>
                                        <p:cTn id="147" dur="500"/>
                                        <p:tgtEl>
                                          <p:spTgt spid="39"/>
                                        </p:tgtEl>
                                      </p:cBhvr>
                                    </p:animEffect>
                                  </p:childTnLst>
                                </p:cTn>
                              </p:par>
                            </p:childTnLst>
                          </p:cTn>
                        </p:par>
                        <p:par>
                          <p:cTn id="148" fill="hold">
                            <p:stCondLst>
                              <p:cond delay="3000"/>
                            </p:stCondLst>
                            <p:childTnLst>
                              <p:par>
                                <p:cTn id="149" presetID="22" presetClass="entr" presetSubtype="8" fill="hold" grpId="0" nodeType="afterEffect">
                                  <p:stCondLst>
                                    <p:cond delay="0"/>
                                  </p:stCondLst>
                                  <p:childTnLst>
                                    <p:set>
                                      <p:cBhvr>
                                        <p:cTn id="150" dur="1" fill="hold">
                                          <p:stCondLst>
                                            <p:cond delay="0"/>
                                          </p:stCondLst>
                                        </p:cTn>
                                        <p:tgtEl>
                                          <p:spTgt spid="44"/>
                                        </p:tgtEl>
                                        <p:attrNameLst>
                                          <p:attrName>style.visibility</p:attrName>
                                        </p:attrNameLst>
                                      </p:cBhvr>
                                      <p:to>
                                        <p:strVal val="visible"/>
                                      </p:to>
                                    </p:set>
                                    <p:animEffect transition="in" filter="wipe(left)">
                                      <p:cBhvr>
                                        <p:cTn id="151" dur="500"/>
                                        <p:tgtEl>
                                          <p:spTgt spid="44"/>
                                        </p:tgtEl>
                                      </p:cBhvr>
                                    </p:animEffect>
                                  </p:childTnLst>
                                </p:cTn>
                              </p:par>
                            </p:childTnLst>
                          </p:cTn>
                        </p:par>
                        <p:par>
                          <p:cTn id="152" fill="hold">
                            <p:stCondLst>
                              <p:cond delay="3500"/>
                            </p:stCondLst>
                            <p:childTnLst>
                              <p:par>
                                <p:cTn id="153" presetID="22" presetClass="entr" presetSubtype="8" fill="hold" grpId="0" nodeType="afterEffect">
                                  <p:stCondLst>
                                    <p:cond delay="0"/>
                                  </p:stCondLst>
                                  <p:childTnLst>
                                    <p:set>
                                      <p:cBhvr>
                                        <p:cTn id="154" dur="1" fill="hold">
                                          <p:stCondLst>
                                            <p:cond delay="0"/>
                                          </p:stCondLst>
                                        </p:cTn>
                                        <p:tgtEl>
                                          <p:spTgt spid="40"/>
                                        </p:tgtEl>
                                        <p:attrNameLst>
                                          <p:attrName>style.visibility</p:attrName>
                                        </p:attrNameLst>
                                      </p:cBhvr>
                                      <p:to>
                                        <p:strVal val="visible"/>
                                      </p:to>
                                    </p:set>
                                    <p:animEffect transition="in" filter="wipe(left)">
                                      <p:cBhvr>
                                        <p:cTn id="155" dur="500"/>
                                        <p:tgtEl>
                                          <p:spTgt spid="40"/>
                                        </p:tgtEl>
                                      </p:cBhvr>
                                    </p:animEffect>
                                  </p:childTnLst>
                                </p:cTn>
                              </p:par>
                            </p:childTnLst>
                          </p:cTn>
                        </p:par>
                        <p:par>
                          <p:cTn id="156" fill="hold">
                            <p:stCondLst>
                              <p:cond delay="4000"/>
                            </p:stCondLst>
                            <p:childTnLst>
                              <p:par>
                                <p:cTn id="157" presetID="22" presetClass="entr" presetSubtype="8" fill="hold" grpId="0" nodeType="afterEffect">
                                  <p:stCondLst>
                                    <p:cond delay="0"/>
                                  </p:stCondLst>
                                  <p:childTnLst>
                                    <p:set>
                                      <p:cBhvr>
                                        <p:cTn id="158" dur="1" fill="hold">
                                          <p:stCondLst>
                                            <p:cond delay="0"/>
                                          </p:stCondLst>
                                        </p:cTn>
                                        <p:tgtEl>
                                          <p:spTgt spid="42"/>
                                        </p:tgtEl>
                                        <p:attrNameLst>
                                          <p:attrName>style.visibility</p:attrName>
                                        </p:attrNameLst>
                                      </p:cBhvr>
                                      <p:to>
                                        <p:strVal val="visible"/>
                                      </p:to>
                                    </p:set>
                                    <p:animEffect transition="in" filter="wipe(left)">
                                      <p:cBhvr>
                                        <p:cTn id="159" dur="500"/>
                                        <p:tgtEl>
                                          <p:spTgt spid="42"/>
                                        </p:tgtEl>
                                      </p:cBhvr>
                                    </p:animEffect>
                                  </p:childTnLst>
                                </p:cTn>
                              </p:par>
                            </p:childTnLst>
                          </p:cTn>
                        </p:par>
                      </p:childTnLst>
                    </p:cTn>
                  </p:par>
                  <p:par>
                    <p:cTn id="160" fill="hold">
                      <p:stCondLst>
                        <p:cond delay="indefinite"/>
                      </p:stCondLst>
                      <p:childTnLst>
                        <p:par>
                          <p:cTn id="161" fill="hold">
                            <p:stCondLst>
                              <p:cond delay="0"/>
                            </p:stCondLst>
                            <p:childTnLst>
                              <p:par>
                                <p:cTn id="162" presetID="16" presetClass="exit" presetSubtype="21" fill="hold" grpId="1" nodeType="clickEffect">
                                  <p:stCondLst>
                                    <p:cond delay="0"/>
                                  </p:stCondLst>
                                  <p:childTnLst>
                                    <p:animEffect transition="out" filter="barn(inVertical)">
                                      <p:cBhvr>
                                        <p:cTn id="163" dur="500"/>
                                        <p:tgtEl>
                                          <p:spTgt spid="41"/>
                                        </p:tgtEl>
                                      </p:cBhvr>
                                    </p:animEffect>
                                    <p:set>
                                      <p:cBhvr>
                                        <p:cTn id="164" dur="1" fill="hold">
                                          <p:stCondLst>
                                            <p:cond delay="499"/>
                                          </p:stCondLst>
                                        </p:cTn>
                                        <p:tgtEl>
                                          <p:spTgt spid="41"/>
                                        </p:tgtEl>
                                        <p:attrNameLst>
                                          <p:attrName>style.visibility</p:attrName>
                                        </p:attrNameLst>
                                      </p:cBhvr>
                                      <p:to>
                                        <p:strVal val="hidden"/>
                                      </p:to>
                                    </p:set>
                                  </p:childTnLst>
                                </p:cTn>
                              </p:par>
                            </p:childTnLst>
                          </p:cTn>
                        </p:par>
                      </p:childTnLst>
                    </p:cTn>
                  </p:par>
                  <p:par>
                    <p:cTn id="165" fill="hold">
                      <p:stCondLst>
                        <p:cond delay="indefinite"/>
                      </p:stCondLst>
                      <p:childTnLst>
                        <p:par>
                          <p:cTn id="166" fill="hold">
                            <p:stCondLst>
                              <p:cond delay="0"/>
                            </p:stCondLst>
                            <p:childTnLst>
                              <p:par>
                                <p:cTn id="167" presetID="22" presetClass="entr" presetSubtype="8" fill="hold" grpId="0" nodeType="clickEffect">
                                  <p:stCondLst>
                                    <p:cond delay="0"/>
                                  </p:stCondLst>
                                  <p:childTnLst>
                                    <p:set>
                                      <p:cBhvr>
                                        <p:cTn id="168" dur="1" fill="hold">
                                          <p:stCondLst>
                                            <p:cond delay="0"/>
                                          </p:stCondLst>
                                        </p:cTn>
                                        <p:tgtEl>
                                          <p:spTgt spid="45"/>
                                        </p:tgtEl>
                                        <p:attrNameLst>
                                          <p:attrName>style.visibility</p:attrName>
                                        </p:attrNameLst>
                                      </p:cBhvr>
                                      <p:to>
                                        <p:strVal val="visible"/>
                                      </p:to>
                                    </p:set>
                                    <p:animEffect transition="in" filter="wipe(left)">
                                      <p:cBhvr>
                                        <p:cTn id="169" dur="500"/>
                                        <p:tgtEl>
                                          <p:spTgt spid="45"/>
                                        </p:tgtEl>
                                      </p:cBhvr>
                                    </p:animEffect>
                                  </p:childTnLst>
                                </p:cTn>
                              </p:par>
                            </p:childTnLst>
                          </p:cTn>
                        </p:par>
                      </p:childTnLst>
                    </p:cTn>
                  </p:par>
                  <p:par>
                    <p:cTn id="170" fill="hold">
                      <p:stCondLst>
                        <p:cond delay="indefinite"/>
                      </p:stCondLst>
                      <p:childTnLst>
                        <p:par>
                          <p:cTn id="171" fill="hold">
                            <p:stCondLst>
                              <p:cond delay="0"/>
                            </p:stCondLst>
                            <p:childTnLst>
                              <p:par>
                                <p:cTn id="172" presetID="16" presetClass="exit" presetSubtype="21" fill="hold" grpId="1" nodeType="clickEffect">
                                  <p:stCondLst>
                                    <p:cond delay="0"/>
                                  </p:stCondLst>
                                  <p:childTnLst>
                                    <p:animEffect transition="out" filter="barn(inVertical)">
                                      <p:cBhvr>
                                        <p:cTn id="173" dur="500"/>
                                        <p:tgtEl>
                                          <p:spTgt spid="42"/>
                                        </p:tgtEl>
                                      </p:cBhvr>
                                    </p:animEffect>
                                    <p:set>
                                      <p:cBhvr>
                                        <p:cTn id="174" dur="1" fill="hold">
                                          <p:stCondLst>
                                            <p:cond delay="499"/>
                                          </p:stCondLst>
                                        </p:cTn>
                                        <p:tgtEl>
                                          <p:spTgt spid="42"/>
                                        </p:tgtEl>
                                        <p:attrNameLst>
                                          <p:attrName>style.visibility</p:attrName>
                                        </p:attrNameLst>
                                      </p:cBhvr>
                                      <p:to>
                                        <p:strVal val="hidden"/>
                                      </p:to>
                                    </p:set>
                                  </p:childTnLst>
                                </p:cTn>
                              </p:par>
                            </p:childTnLst>
                          </p:cTn>
                        </p:par>
                      </p:childTnLst>
                    </p:cTn>
                  </p:par>
                  <p:par>
                    <p:cTn id="175" fill="hold">
                      <p:stCondLst>
                        <p:cond delay="indefinite"/>
                      </p:stCondLst>
                      <p:childTnLst>
                        <p:par>
                          <p:cTn id="176" fill="hold">
                            <p:stCondLst>
                              <p:cond delay="0"/>
                            </p:stCondLst>
                            <p:childTnLst>
                              <p:par>
                                <p:cTn id="177" presetID="22" presetClass="entr" presetSubtype="8" fill="hold" grpId="0" nodeType="clickEffect">
                                  <p:stCondLst>
                                    <p:cond delay="0"/>
                                  </p:stCondLst>
                                  <p:childTnLst>
                                    <p:set>
                                      <p:cBhvr>
                                        <p:cTn id="178" dur="1" fill="hold">
                                          <p:stCondLst>
                                            <p:cond delay="0"/>
                                          </p:stCondLst>
                                        </p:cTn>
                                        <p:tgtEl>
                                          <p:spTgt spid="46"/>
                                        </p:tgtEl>
                                        <p:attrNameLst>
                                          <p:attrName>style.visibility</p:attrName>
                                        </p:attrNameLst>
                                      </p:cBhvr>
                                      <p:to>
                                        <p:strVal val="visible"/>
                                      </p:to>
                                    </p:set>
                                    <p:animEffect transition="in" filter="wipe(left)">
                                      <p:cBhvr>
                                        <p:cTn id="179"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7" grpId="0" animBg="1"/>
      <p:bldP spid="18" grpId="0"/>
      <p:bldP spid="18" grpId="1"/>
      <p:bldP spid="19" grpId="0"/>
      <p:bldP spid="19" grpId="1"/>
      <p:bldP spid="20" grpId="0"/>
      <p:bldP spid="21" grpId="0"/>
      <p:bldP spid="23" grpId="0"/>
      <p:bldP spid="24" grpId="0"/>
      <p:bldP spid="25" grpId="0" animBg="1"/>
      <p:bldP spid="27" grpId="0" animBg="1"/>
      <p:bldP spid="29" grpId="0" animBg="1"/>
      <p:bldP spid="30" grpId="0"/>
      <p:bldP spid="30" grpId="1"/>
      <p:bldP spid="31" grpId="0"/>
      <p:bldP spid="31" grpId="1"/>
      <p:bldP spid="32" grpId="0"/>
      <p:bldP spid="33" grpId="0"/>
      <p:bldP spid="34" grpId="0"/>
      <p:bldP spid="35" grpId="0"/>
      <p:bldP spid="36" grpId="0" animBg="1"/>
      <p:bldP spid="38" grpId="0" animBg="1"/>
      <p:bldP spid="40" grpId="0" animBg="1"/>
      <p:bldP spid="41" grpId="0"/>
      <p:bldP spid="41" grpId="1"/>
      <p:bldP spid="42" grpId="0"/>
      <p:bldP spid="42" grpId="1"/>
      <p:bldP spid="43" grpId="0"/>
      <p:bldP spid="44" grpId="0"/>
      <p:bldP spid="45" grpId="0"/>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81314A2-87B0-435C-9263-5DF0BCE6F981}"/>
              </a:ext>
            </a:extLst>
          </p:cNvPr>
          <p:cNvGrpSpPr/>
          <p:nvPr/>
        </p:nvGrpSpPr>
        <p:grpSpPr>
          <a:xfrm>
            <a:off x="304800" y="819150"/>
            <a:ext cx="668922" cy="707886"/>
            <a:chOff x="1559434" y="1176116"/>
            <a:chExt cx="668922" cy="707886"/>
          </a:xfrm>
        </p:grpSpPr>
        <p:grpSp>
          <p:nvGrpSpPr>
            <p:cNvPr id="3" name="Group 2">
              <a:extLst>
                <a:ext uri="{FF2B5EF4-FFF2-40B4-BE49-F238E27FC236}">
                  <a16:creationId xmlns:a16="http://schemas.microsoft.com/office/drawing/2014/main" id="{ABAD51D0-FFCA-4E23-9817-A22D080DF93E}"/>
                </a:ext>
              </a:extLst>
            </p:cNvPr>
            <p:cNvGrpSpPr/>
            <p:nvPr/>
          </p:nvGrpSpPr>
          <p:grpSpPr>
            <a:xfrm>
              <a:off x="1559434" y="1197548"/>
              <a:ext cx="668922" cy="668922"/>
              <a:chOff x="1959266" y="1758940"/>
              <a:chExt cx="668922" cy="668922"/>
            </a:xfrm>
          </p:grpSpPr>
          <p:sp>
            <p:nvSpPr>
              <p:cNvPr id="5" name="Oval 4">
                <a:extLst>
                  <a:ext uri="{FF2B5EF4-FFF2-40B4-BE49-F238E27FC236}">
                    <a16:creationId xmlns:a16="http://schemas.microsoft.com/office/drawing/2014/main" id="{691C4789-56A0-4953-B6AB-42321E6755B1}"/>
                  </a:ext>
                </a:extLst>
              </p:cNvPr>
              <p:cNvSpPr/>
              <p:nvPr/>
            </p:nvSpPr>
            <p:spPr>
              <a:xfrm>
                <a:off x="2001384" y="1801058"/>
                <a:ext cx="590719" cy="590719"/>
              </a:xfrm>
              <a:prstGeom prst="ellipse">
                <a:avLst/>
              </a:prstGeom>
              <a:solidFill>
                <a:srgbClr val="84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1F27D812-BBD5-4226-8495-17D14C184F33}"/>
                  </a:ext>
                </a:extLst>
              </p:cNvPr>
              <p:cNvSpPr/>
              <p:nvPr/>
            </p:nvSpPr>
            <p:spPr>
              <a:xfrm>
                <a:off x="1959266" y="1758940"/>
                <a:ext cx="668922" cy="668922"/>
              </a:xfrm>
              <a:prstGeom prst="ellipse">
                <a:avLst/>
              </a:prstGeom>
              <a:noFill/>
              <a:ln w="28575">
                <a:solidFill>
                  <a:srgbClr val="A599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6397CA2F-F30E-41F5-A539-C16A2FEFA0C2}"/>
                </a:ext>
              </a:extLst>
            </p:cNvPr>
            <p:cNvSpPr txBox="1"/>
            <p:nvPr/>
          </p:nvSpPr>
          <p:spPr>
            <a:xfrm>
              <a:off x="1695094" y="1176116"/>
              <a:ext cx="368542" cy="707886"/>
            </a:xfrm>
            <a:prstGeom prst="rect">
              <a:avLst/>
            </a:prstGeom>
            <a:noFill/>
          </p:spPr>
          <p:txBody>
            <a:bodyPr wrap="square" rtlCol="0">
              <a:spAutoFit/>
            </a:bodyPr>
            <a:lstStyle/>
            <a:p>
              <a:pPr algn="ctr"/>
              <a:r>
                <a:rPr lang="en-US" sz="4000" b="1" dirty="0">
                  <a:solidFill>
                    <a:schemeClr val="bg1"/>
                  </a:solidFill>
                  <a:latin typeface="Arial" panose="020B0604020202020204" pitchFamily="34" charset="0"/>
                  <a:cs typeface="Arial" panose="020B0604020202020204" pitchFamily="34" charset="0"/>
                </a:rPr>
                <a:t>3</a:t>
              </a:r>
            </a:p>
          </p:txBody>
        </p:sp>
      </p:grpSp>
      <p:sp>
        <p:nvSpPr>
          <p:cNvPr id="7" name="Rounded Rectangle 5">
            <a:extLst>
              <a:ext uri="{FF2B5EF4-FFF2-40B4-BE49-F238E27FC236}">
                <a16:creationId xmlns:a16="http://schemas.microsoft.com/office/drawing/2014/main" id="{08CDDD78-5A01-446D-852F-1C7C9342FF3D}"/>
              </a:ext>
            </a:extLst>
          </p:cNvPr>
          <p:cNvSpPr/>
          <p:nvPr/>
        </p:nvSpPr>
        <p:spPr>
          <a:xfrm>
            <a:off x="1108815" y="446766"/>
            <a:ext cx="10318773" cy="1716191"/>
          </a:xfrm>
          <a:prstGeom prst="roundRect">
            <a:avLst/>
          </a:prstGeom>
          <a:solidFill>
            <a:srgbClr val="D8E0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500" dirty="0" err="1">
                <a:solidFill>
                  <a:schemeClr val="tx1">
                    <a:lumMod val="95000"/>
                    <a:lumOff val="5000"/>
                  </a:schemeClr>
                </a:solidFill>
                <a:latin typeface="Quicksand Medium" panose="00000600000000000000" pitchFamily="2" charset="0"/>
                <a:cs typeface="Arial" pitchFamily="34" charset="0"/>
              </a:rPr>
              <a:t>Bạn</a:t>
            </a:r>
            <a:r>
              <a:rPr lang="en-US" sz="3500" dirty="0">
                <a:solidFill>
                  <a:schemeClr val="tx1">
                    <a:lumMod val="95000"/>
                    <a:lumOff val="5000"/>
                  </a:schemeClr>
                </a:solidFill>
                <a:latin typeface="Quicksand Medium" panose="00000600000000000000" pitchFamily="2" charset="0"/>
                <a:cs typeface="Arial" pitchFamily="34" charset="0"/>
              </a:rPr>
              <a:t> Mai </a:t>
            </a:r>
            <a:r>
              <a:rPr lang="en-US" sz="3500" dirty="0" err="1">
                <a:solidFill>
                  <a:schemeClr val="tx1">
                    <a:lumMod val="95000"/>
                    <a:lumOff val="5000"/>
                  </a:schemeClr>
                </a:solidFill>
                <a:latin typeface="Quicksand Medium" panose="00000600000000000000" pitchFamily="2" charset="0"/>
                <a:cs typeface="Arial" pitchFamily="34" charset="0"/>
              </a:rPr>
              <a:t>gấp</a:t>
            </a:r>
            <a:r>
              <a:rPr lang="en-US" sz="3500" dirty="0">
                <a:solidFill>
                  <a:schemeClr val="tx1">
                    <a:lumMod val="95000"/>
                    <a:lumOff val="5000"/>
                  </a:schemeClr>
                </a:solidFill>
                <a:latin typeface="Quicksand Medium" panose="00000600000000000000" pitchFamily="2" charset="0"/>
                <a:cs typeface="Arial" pitchFamily="34" charset="0"/>
              </a:rPr>
              <a:t> </a:t>
            </a:r>
            <a:r>
              <a:rPr lang="en-US" sz="3500" dirty="0" err="1">
                <a:solidFill>
                  <a:schemeClr val="tx1">
                    <a:lumMod val="95000"/>
                    <a:lumOff val="5000"/>
                  </a:schemeClr>
                </a:solidFill>
                <a:latin typeface="Quicksand Medium" panose="00000600000000000000" pitchFamily="2" charset="0"/>
                <a:cs typeface="Arial" pitchFamily="34" charset="0"/>
              </a:rPr>
              <a:t>được</a:t>
            </a:r>
            <a:r>
              <a:rPr lang="en-US" sz="3500" dirty="0">
                <a:solidFill>
                  <a:schemeClr val="tx1">
                    <a:lumMod val="95000"/>
                    <a:lumOff val="5000"/>
                  </a:schemeClr>
                </a:solidFill>
                <a:latin typeface="Quicksand Medium" panose="00000600000000000000" pitchFamily="2" charset="0"/>
                <a:cs typeface="Arial" pitchFamily="34" charset="0"/>
              </a:rPr>
              <a:t> 25 </a:t>
            </a:r>
            <a:r>
              <a:rPr lang="en-US" sz="3500" dirty="0" err="1">
                <a:solidFill>
                  <a:schemeClr val="tx1">
                    <a:lumMod val="95000"/>
                    <a:lumOff val="5000"/>
                  </a:schemeClr>
                </a:solidFill>
                <a:latin typeface="Quicksand Medium" panose="00000600000000000000" pitchFamily="2" charset="0"/>
                <a:cs typeface="Arial" pitchFamily="34" charset="0"/>
              </a:rPr>
              <a:t>chiếc</a:t>
            </a:r>
            <a:r>
              <a:rPr lang="en-US" sz="3500" dirty="0">
                <a:solidFill>
                  <a:schemeClr val="tx1">
                    <a:lumMod val="95000"/>
                    <a:lumOff val="5000"/>
                  </a:schemeClr>
                </a:solidFill>
                <a:latin typeface="Quicksand Medium" panose="00000600000000000000" pitchFamily="2" charset="0"/>
                <a:cs typeface="Arial" pitchFamily="34" charset="0"/>
              </a:rPr>
              <a:t> </a:t>
            </a:r>
            <a:r>
              <a:rPr lang="en-US" sz="3500" dirty="0" err="1">
                <a:solidFill>
                  <a:schemeClr val="tx1">
                    <a:lumMod val="95000"/>
                    <a:lumOff val="5000"/>
                  </a:schemeClr>
                </a:solidFill>
                <a:latin typeface="Quicksand Medium" panose="00000600000000000000" pitchFamily="2" charset="0"/>
                <a:cs typeface="Arial" pitchFamily="34" charset="0"/>
              </a:rPr>
              <a:t>thuyền</a:t>
            </a:r>
            <a:r>
              <a:rPr lang="en-US" sz="3500" dirty="0">
                <a:solidFill>
                  <a:schemeClr val="tx1">
                    <a:lumMod val="95000"/>
                    <a:lumOff val="5000"/>
                  </a:schemeClr>
                </a:solidFill>
                <a:latin typeface="Quicksand Medium" panose="00000600000000000000" pitchFamily="2" charset="0"/>
                <a:cs typeface="Arial" pitchFamily="34" charset="0"/>
              </a:rPr>
              <a:t> </a:t>
            </a:r>
            <a:r>
              <a:rPr lang="en-US" sz="3500" dirty="0" err="1">
                <a:solidFill>
                  <a:schemeClr val="tx1">
                    <a:lumMod val="95000"/>
                    <a:lumOff val="5000"/>
                  </a:schemeClr>
                </a:solidFill>
                <a:latin typeface="Quicksand Medium" panose="00000600000000000000" pitchFamily="2" charset="0"/>
                <a:cs typeface="Arial" pitchFamily="34" charset="0"/>
              </a:rPr>
              <a:t>giấy</a:t>
            </a:r>
            <a:r>
              <a:rPr lang="en-US" sz="3500" dirty="0">
                <a:solidFill>
                  <a:schemeClr val="tx1">
                    <a:lumMod val="95000"/>
                    <a:lumOff val="5000"/>
                  </a:schemeClr>
                </a:solidFill>
                <a:latin typeface="Quicksand Medium" panose="00000600000000000000" pitchFamily="2" charset="0"/>
                <a:cs typeface="Arial" pitchFamily="34" charset="0"/>
              </a:rPr>
              <a:t>. </a:t>
            </a:r>
            <a:r>
              <a:rPr lang="en-US" sz="3500" dirty="0" err="1">
                <a:solidFill>
                  <a:schemeClr val="tx1">
                    <a:lumMod val="95000"/>
                    <a:lumOff val="5000"/>
                  </a:schemeClr>
                </a:solidFill>
                <a:latin typeface="Quicksand Medium" panose="00000600000000000000" pitchFamily="2" charset="0"/>
                <a:cs typeface="Arial" pitchFamily="34" charset="0"/>
              </a:rPr>
              <a:t>Em</a:t>
            </a:r>
            <a:r>
              <a:rPr lang="en-US" sz="3500" dirty="0">
                <a:solidFill>
                  <a:schemeClr val="tx1">
                    <a:lumMod val="95000"/>
                    <a:lumOff val="5000"/>
                  </a:schemeClr>
                </a:solidFill>
                <a:latin typeface="Quicksand Medium" panose="00000600000000000000" pitchFamily="2" charset="0"/>
                <a:cs typeface="Arial" pitchFamily="34" charset="0"/>
              </a:rPr>
              <a:t> Mi </a:t>
            </a:r>
            <a:r>
              <a:rPr lang="en-US" sz="3500" dirty="0" err="1">
                <a:solidFill>
                  <a:schemeClr val="tx1">
                    <a:lumMod val="95000"/>
                    <a:lumOff val="5000"/>
                  </a:schemeClr>
                </a:solidFill>
                <a:latin typeface="Quicksand Medium" panose="00000600000000000000" pitchFamily="2" charset="0"/>
                <a:cs typeface="Arial" pitchFamily="34" charset="0"/>
              </a:rPr>
              <a:t>gấp</a:t>
            </a:r>
            <a:r>
              <a:rPr lang="en-US" sz="3500" dirty="0">
                <a:solidFill>
                  <a:schemeClr val="tx1">
                    <a:lumMod val="95000"/>
                    <a:lumOff val="5000"/>
                  </a:schemeClr>
                </a:solidFill>
                <a:latin typeface="Quicksand Medium" panose="00000600000000000000" pitchFamily="2" charset="0"/>
                <a:cs typeface="Arial" pitchFamily="34" charset="0"/>
              </a:rPr>
              <a:t> </a:t>
            </a:r>
            <a:r>
              <a:rPr lang="en-US" sz="3500" dirty="0" err="1">
                <a:solidFill>
                  <a:schemeClr val="tx1">
                    <a:lumMod val="95000"/>
                    <a:lumOff val="5000"/>
                  </a:schemeClr>
                </a:solidFill>
                <a:latin typeface="Quicksand Medium" panose="00000600000000000000" pitchFamily="2" charset="0"/>
                <a:cs typeface="Arial" pitchFamily="34" charset="0"/>
              </a:rPr>
              <a:t>được</a:t>
            </a:r>
            <a:r>
              <a:rPr lang="en-US" sz="3500" dirty="0">
                <a:solidFill>
                  <a:schemeClr val="tx1">
                    <a:lumMod val="95000"/>
                    <a:lumOff val="5000"/>
                  </a:schemeClr>
                </a:solidFill>
                <a:latin typeface="Quicksand Medium" panose="00000600000000000000" pitchFamily="2" charset="0"/>
                <a:cs typeface="Arial" pitchFamily="34" charset="0"/>
              </a:rPr>
              <a:t> 3 </a:t>
            </a:r>
            <a:r>
              <a:rPr lang="en-US" sz="3500" dirty="0" err="1">
                <a:solidFill>
                  <a:schemeClr val="tx1">
                    <a:lumMod val="95000"/>
                    <a:lumOff val="5000"/>
                  </a:schemeClr>
                </a:solidFill>
                <a:latin typeface="Quicksand Medium" panose="00000600000000000000" pitchFamily="2" charset="0"/>
                <a:cs typeface="Arial" pitchFamily="34" charset="0"/>
              </a:rPr>
              <a:t>chiếc</a:t>
            </a:r>
            <a:r>
              <a:rPr lang="en-US" sz="3500" dirty="0">
                <a:solidFill>
                  <a:schemeClr val="tx1">
                    <a:lumMod val="95000"/>
                    <a:lumOff val="5000"/>
                  </a:schemeClr>
                </a:solidFill>
                <a:latin typeface="Quicksand Medium" panose="00000600000000000000" pitchFamily="2" charset="0"/>
                <a:cs typeface="Arial" pitchFamily="34" charset="0"/>
              </a:rPr>
              <a:t> </a:t>
            </a:r>
            <a:r>
              <a:rPr lang="en-US" sz="3500" dirty="0" err="1">
                <a:solidFill>
                  <a:schemeClr val="tx1">
                    <a:lumMod val="95000"/>
                    <a:lumOff val="5000"/>
                  </a:schemeClr>
                </a:solidFill>
                <a:latin typeface="Quicksand Medium" panose="00000600000000000000" pitchFamily="2" charset="0"/>
                <a:cs typeface="Arial" pitchFamily="34" charset="0"/>
              </a:rPr>
              <a:t>thuyền</a:t>
            </a:r>
            <a:r>
              <a:rPr lang="en-US" sz="3500" dirty="0">
                <a:solidFill>
                  <a:schemeClr val="tx1">
                    <a:lumMod val="95000"/>
                    <a:lumOff val="5000"/>
                  </a:schemeClr>
                </a:solidFill>
                <a:latin typeface="Quicksand Medium" panose="00000600000000000000" pitchFamily="2" charset="0"/>
                <a:cs typeface="Arial" pitchFamily="34" charset="0"/>
              </a:rPr>
              <a:t> </a:t>
            </a:r>
            <a:r>
              <a:rPr lang="en-US" sz="3500" dirty="0" err="1">
                <a:solidFill>
                  <a:schemeClr val="tx1">
                    <a:lumMod val="95000"/>
                    <a:lumOff val="5000"/>
                  </a:schemeClr>
                </a:solidFill>
                <a:latin typeface="Quicksand Medium" panose="00000600000000000000" pitchFamily="2" charset="0"/>
                <a:cs typeface="Arial" pitchFamily="34" charset="0"/>
              </a:rPr>
              <a:t>giấy</a:t>
            </a:r>
            <a:r>
              <a:rPr lang="en-US" sz="3500" dirty="0">
                <a:solidFill>
                  <a:schemeClr val="tx1">
                    <a:lumMod val="95000"/>
                    <a:lumOff val="5000"/>
                  </a:schemeClr>
                </a:solidFill>
                <a:latin typeface="Quicksand Medium" panose="00000600000000000000" pitchFamily="2" charset="0"/>
                <a:cs typeface="Arial" pitchFamily="34" charset="0"/>
              </a:rPr>
              <a:t>. </a:t>
            </a:r>
            <a:r>
              <a:rPr lang="en-US" sz="3500" dirty="0" err="1">
                <a:solidFill>
                  <a:schemeClr val="tx1">
                    <a:lumMod val="95000"/>
                    <a:lumOff val="5000"/>
                  </a:schemeClr>
                </a:solidFill>
                <a:latin typeface="Quicksand Medium" panose="00000600000000000000" pitchFamily="2" charset="0"/>
                <a:cs typeface="Arial" pitchFamily="34" charset="0"/>
              </a:rPr>
              <a:t>Hỏi</a:t>
            </a:r>
            <a:r>
              <a:rPr lang="en-US" sz="3500" dirty="0">
                <a:solidFill>
                  <a:schemeClr val="tx1">
                    <a:lumMod val="95000"/>
                    <a:lumOff val="5000"/>
                  </a:schemeClr>
                </a:solidFill>
                <a:latin typeface="Quicksand Medium" panose="00000600000000000000" pitchFamily="2" charset="0"/>
                <a:cs typeface="Arial" pitchFamily="34" charset="0"/>
              </a:rPr>
              <a:t> </a:t>
            </a:r>
            <a:r>
              <a:rPr lang="en-US" sz="3500" dirty="0" err="1">
                <a:solidFill>
                  <a:schemeClr val="tx1">
                    <a:lumMod val="95000"/>
                    <a:lumOff val="5000"/>
                  </a:schemeClr>
                </a:solidFill>
                <a:latin typeface="Quicksand Medium" panose="00000600000000000000" pitchFamily="2" charset="0"/>
                <a:cs typeface="Arial" pitchFamily="34" charset="0"/>
              </a:rPr>
              <a:t>cả</a:t>
            </a:r>
            <a:r>
              <a:rPr lang="en-US" sz="3500" dirty="0">
                <a:solidFill>
                  <a:schemeClr val="tx1">
                    <a:lumMod val="95000"/>
                    <a:lumOff val="5000"/>
                  </a:schemeClr>
                </a:solidFill>
                <a:latin typeface="Quicksand Medium" panose="00000600000000000000" pitchFamily="2" charset="0"/>
                <a:cs typeface="Arial" pitchFamily="34" charset="0"/>
              </a:rPr>
              <a:t> </a:t>
            </a:r>
            <a:r>
              <a:rPr lang="en-US" sz="3500" dirty="0" err="1">
                <a:solidFill>
                  <a:schemeClr val="tx1">
                    <a:lumMod val="95000"/>
                    <a:lumOff val="5000"/>
                  </a:schemeClr>
                </a:solidFill>
                <a:latin typeface="Quicksand Medium" panose="00000600000000000000" pitchFamily="2" charset="0"/>
                <a:cs typeface="Arial" pitchFamily="34" charset="0"/>
              </a:rPr>
              <a:t>hai</a:t>
            </a:r>
            <a:r>
              <a:rPr lang="en-US" sz="3500" dirty="0">
                <a:solidFill>
                  <a:schemeClr val="tx1">
                    <a:lumMod val="95000"/>
                    <a:lumOff val="5000"/>
                  </a:schemeClr>
                </a:solidFill>
                <a:latin typeface="Quicksand Medium" panose="00000600000000000000" pitchFamily="2" charset="0"/>
                <a:cs typeface="Arial" pitchFamily="34" charset="0"/>
              </a:rPr>
              <a:t> </a:t>
            </a:r>
            <a:r>
              <a:rPr lang="en-US" sz="3500" dirty="0" err="1">
                <a:solidFill>
                  <a:schemeClr val="tx1">
                    <a:lumMod val="95000"/>
                    <a:lumOff val="5000"/>
                  </a:schemeClr>
                </a:solidFill>
                <a:latin typeface="Quicksand Medium" panose="00000600000000000000" pitchFamily="2" charset="0"/>
                <a:cs typeface="Arial" pitchFamily="34" charset="0"/>
              </a:rPr>
              <a:t>chị</a:t>
            </a:r>
            <a:r>
              <a:rPr lang="en-US" sz="3500" dirty="0">
                <a:solidFill>
                  <a:schemeClr val="tx1">
                    <a:lumMod val="95000"/>
                    <a:lumOff val="5000"/>
                  </a:schemeClr>
                </a:solidFill>
                <a:latin typeface="Quicksand Medium" panose="00000600000000000000" pitchFamily="2" charset="0"/>
                <a:cs typeface="Arial" pitchFamily="34" charset="0"/>
              </a:rPr>
              <a:t> </a:t>
            </a:r>
            <a:r>
              <a:rPr lang="en-US" sz="3500" dirty="0" err="1">
                <a:solidFill>
                  <a:schemeClr val="tx1">
                    <a:lumMod val="95000"/>
                    <a:lumOff val="5000"/>
                  </a:schemeClr>
                </a:solidFill>
                <a:latin typeface="Quicksand Medium" panose="00000600000000000000" pitchFamily="2" charset="0"/>
                <a:cs typeface="Arial" pitchFamily="34" charset="0"/>
              </a:rPr>
              <a:t>em</a:t>
            </a:r>
            <a:r>
              <a:rPr lang="en-US" sz="3500" dirty="0">
                <a:solidFill>
                  <a:schemeClr val="tx1">
                    <a:lumMod val="95000"/>
                    <a:lumOff val="5000"/>
                  </a:schemeClr>
                </a:solidFill>
                <a:latin typeface="Quicksand Medium" panose="00000600000000000000" pitchFamily="2" charset="0"/>
                <a:cs typeface="Arial" pitchFamily="34" charset="0"/>
              </a:rPr>
              <a:t> </a:t>
            </a:r>
            <a:r>
              <a:rPr lang="en-US" sz="3500" dirty="0" err="1">
                <a:solidFill>
                  <a:schemeClr val="tx1">
                    <a:lumMod val="95000"/>
                    <a:lumOff val="5000"/>
                  </a:schemeClr>
                </a:solidFill>
                <a:latin typeface="Quicksand Medium" panose="00000600000000000000" pitchFamily="2" charset="0"/>
                <a:cs typeface="Arial" pitchFamily="34" charset="0"/>
              </a:rPr>
              <a:t>gấp</a:t>
            </a:r>
            <a:r>
              <a:rPr lang="en-US" sz="3500" dirty="0">
                <a:solidFill>
                  <a:schemeClr val="tx1">
                    <a:lumMod val="95000"/>
                    <a:lumOff val="5000"/>
                  </a:schemeClr>
                </a:solidFill>
                <a:latin typeface="Quicksand Medium" panose="00000600000000000000" pitchFamily="2" charset="0"/>
                <a:cs typeface="Arial" pitchFamily="34" charset="0"/>
              </a:rPr>
              <a:t> </a:t>
            </a:r>
            <a:r>
              <a:rPr lang="en-US" sz="3500" dirty="0" err="1">
                <a:solidFill>
                  <a:schemeClr val="tx1">
                    <a:lumMod val="95000"/>
                    <a:lumOff val="5000"/>
                  </a:schemeClr>
                </a:solidFill>
                <a:latin typeface="Quicksand Medium" panose="00000600000000000000" pitchFamily="2" charset="0"/>
                <a:cs typeface="Arial" pitchFamily="34" charset="0"/>
              </a:rPr>
              <a:t>được</a:t>
            </a:r>
            <a:r>
              <a:rPr lang="en-US" sz="3500" dirty="0">
                <a:solidFill>
                  <a:schemeClr val="tx1">
                    <a:lumMod val="95000"/>
                    <a:lumOff val="5000"/>
                  </a:schemeClr>
                </a:solidFill>
                <a:latin typeface="Quicksand Medium" panose="00000600000000000000" pitchFamily="2" charset="0"/>
                <a:cs typeface="Arial" pitchFamily="34" charset="0"/>
              </a:rPr>
              <a:t> bao </a:t>
            </a:r>
            <a:r>
              <a:rPr lang="en-US" sz="3500" dirty="0" err="1">
                <a:solidFill>
                  <a:schemeClr val="tx1">
                    <a:lumMod val="95000"/>
                    <a:lumOff val="5000"/>
                  </a:schemeClr>
                </a:solidFill>
                <a:latin typeface="Quicksand Medium" panose="00000600000000000000" pitchFamily="2" charset="0"/>
                <a:cs typeface="Arial" pitchFamily="34" charset="0"/>
              </a:rPr>
              <a:t>nhiêu</a:t>
            </a:r>
            <a:r>
              <a:rPr lang="en-US" sz="3500" dirty="0">
                <a:solidFill>
                  <a:schemeClr val="tx1">
                    <a:lumMod val="95000"/>
                    <a:lumOff val="5000"/>
                  </a:schemeClr>
                </a:solidFill>
                <a:latin typeface="Quicksand Medium" panose="00000600000000000000" pitchFamily="2" charset="0"/>
                <a:cs typeface="Arial" pitchFamily="34" charset="0"/>
              </a:rPr>
              <a:t> </a:t>
            </a:r>
            <a:r>
              <a:rPr lang="en-US" sz="3500" dirty="0" err="1">
                <a:solidFill>
                  <a:schemeClr val="tx1">
                    <a:lumMod val="95000"/>
                    <a:lumOff val="5000"/>
                  </a:schemeClr>
                </a:solidFill>
                <a:latin typeface="Quicksand Medium" panose="00000600000000000000" pitchFamily="2" charset="0"/>
                <a:cs typeface="Arial" pitchFamily="34" charset="0"/>
              </a:rPr>
              <a:t>chiếc</a:t>
            </a:r>
            <a:r>
              <a:rPr lang="en-US" sz="3500" dirty="0">
                <a:solidFill>
                  <a:schemeClr val="tx1">
                    <a:lumMod val="95000"/>
                    <a:lumOff val="5000"/>
                  </a:schemeClr>
                </a:solidFill>
                <a:latin typeface="Quicksand Medium" panose="00000600000000000000" pitchFamily="2" charset="0"/>
                <a:cs typeface="Arial" pitchFamily="34" charset="0"/>
              </a:rPr>
              <a:t> </a:t>
            </a:r>
            <a:r>
              <a:rPr lang="en-US" sz="3500" dirty="0" err="1">
                <a:solidFill>
                  <a:schemeClr val="tx1">
                    <a:lumMod val="95000"/>
                    <a:lumOff val="5000"/>
                  </a:schemeClr>
                </a:solidFill>
                <a:latin typeface="Quicksand Medium" panose="00000600000000000000" pitchFamily="2" charset="0"/>
                <a:cs typeface="Arial" pitchFamily="34" charset="0"/>
              </a:rPr>
              <a:t>thuyền</a:t>
            </a:r>
            <a:r>
              <a:rPr lang="en-US" sz="3500" dirty="0">
                <a:solidFill>
                  <a:schemeClr val="tx1">
                    <a:lumMod val="95000"/>
                    <a:lumOff val="5000"/>
                  </a:schemeClr>
                </a:solidFill>
                <a:latin typeface="Quicksand Medium" panose="00000600000000000000" pitchFamily="2" charset="0"/>
                <a:cs typeface="Arial" pitchFamily="34" charset="0"/>
              </a:rPr>
              <a:t> </a:t>
            </a:r>
            <a:r>
              <a:rPr lang="en-US" sz="3500" dirty="0" err="1">
                <a:solidFill>
                  <a:schemeClr val="tx1">
                    <a:lumMod val="95000"/>
                    <a:lumOff val="5000"/>
                  </a:schemeClr>
                </a:solidFill>
                <a:latin typeface="Quicksand Medium" panose="00000600000000000000" pitchFamily="2" charset="0"/>
                <a:cs typeface="Arial" pitchFamily="34" charset="0"/>
              </a:rPr>
              <a:t>giấy</a:t>
            </a:r>
            <a:r>
              <a:rPr lang="en-US" sz="3500" dirty="0">
                <a:solidFill>
                  <a:schemeClr val="tx1">
                    <a:lumMod val="95000"/>
                    <a:lumOff val="5000"/>
                  </a:schemeClr>
                </a:solidFill>
                <a:latin typeface="Quicksand Medium" panose="00000600000000000000" pitchFamily="2" charset="0"/>
                <a:cs typeface="Arial" pitchFamily="34" charset="0"/>
              </a:rPr>
              <a:t>?</a:t>
            </a:r>
            <a:endParaRPr lang="vi-VN" sz="3500" dirty="0">
              <a:solidFill>
                <a:schemeClr val="tx1">
                  <a:lumMod val="95000"/>
                  <a:lumOff val="5000"/>
                </a:schemeClr>
              </a:solidFill>
              <a:latin typeface="Quicksand Medium" panose="00000600000000000000" pitchFamily="2" charset="0"/>
              <a:cs typeface="Arial" pitchFamily="34" charset="0"/>
            </a:endParaRPr>
          </a:p>
        </p:txBody>
      </p:sp>
      <p:sp>
        <p:nvSpPr>
          <p:cNvPr id="8" name="TextBox 7">
            <a:extLst>
              <a:ext uri="{FF2B5EF4-FFF2-40B4-BE49-F238E27FC236}">
                <a16:creationId xmlns:a16="http://schemas.microsoft.com/office/drawing/2014/main" id="{5BEB34DF-391A-4A9F-B4CB-60D0C767F72E}"/>
              </a:ext>
            </a:extLst>
          </p:cNvPr>
          <p:cNvSpPr txBox="1"/>
          <p:nvPr/>
        </p:nvSpPr>
        <p:spPr>
          <a:xfrm>
            <a:off x="1190416" y="462623"/>
            <a:ext cx="2246130" cy="630942"/>
          </a:xfrm>
          <a:prstGeom prst="rect">
            <a:avLst/>
          </a:prstGeom>
          <a:noFill/>
        </p:spPr>
        <p:txBody>
          <a:bodyPr wrap="square">
            <a:spAutoFit/>
          </a:bodyPr>
          <a:lstStyle/>
          <a:p>
            <a:r>
              <a:rPr lang="en-US" sz="3500" dirty="0" err="1">
                <a:solidFill>
                  <a:srgbClr val="FF0000"/>
                </a:solidFill>
                <a:latin typeface="Quicksand Medium" panose="00000600000000000000" pitchFamily="2" charset="0"/>
                <a:cs typeface="Arial" pitchFamily="34" charset="0"/>
              </a:rPr>
              <a:t>Bạn</a:t>
            </a:r>
            <a:r>
              <a:rPr lang="en-US" sz="3500" dirty="0">
                <a:solidFill>
                  <a:srgbClr val="FF0000"/>
                </a:solidFill>
                <a:latin typeface="Quicksand Medium" panose="00000600000000000000" pitchFamily="2" charset="0"/>
                <a:cs typeface="Arial" pitchFamily="34" charset="0"/>
              </a:rPr>
              <a:t> Mai</a:t>
            </a:r>
            <a:endParaRPr lang="en-US" sz="3500" dirty="0">
              <a:solidFill>
                <a:srgbClr val="FF0000"/>
              </a:solidFill>
              <a:latin typeface="Quicksand Medium" panose="00000600000000000000" pitchFamily="2" charset="0"/>
            </a:endParaRPr>
          </a:p>
        </p:txBody>
      </p:sp>
      <p:sp>
        <p:nvSpPr>
          <p:cNvPr id="9" name="TextBox 8">
            <a:extLst>
              <a:ext uri="{FF2B5EF4-FFF2-40B4-BE49-F238E27FC236}">
                <a16:creationId xmlns:a16="http://schemas.microsoft.com/office/drawing/2014/main" id="{5FE894F3-B1B6-472D-8044-D01CD58F9164}"/>
              </a:ext>
            </a:extLst>
          </p:cNvPr>
          <p:cNvSpPr txBox="1"/>
          <p:nvPr/>
        </p:nvSpPr>
        <p:spPr>
          <a:xfrm>
            <a:off x="5105856" y="462622"/>
            <a:ext cx="700141" cy="630942"/>
          </a:xfrm>
          <a:prstGeom prst="rect">
            <a:avLst/>
          </a:prstGeom>
          <a:noFill/>
        </p:spPr>
        <p:txBody>
          <a:bodyPr wrap="square">
            <a:spAutoFit/>
          </a:bodyPr>
          <a:lstStyle/>
          <a:p>
            <a:r>
              <a:rPr lang="en-US" sz="3500" dirty="0">
                <a:solidFill>
                  <a:srgbClr val="FF0000"/>
                </a:solidFill>
                <a:latin typeface="Quicksand Medium" panose="00000600000000000000" pitchFamily="2" charset="0"/>
                <a:cs typeface="Arial" pitchFamily="34" charset="0"/>
              </a:rPr>
              <a:t>25</a:t>
            </a:r>
            <a:endParaRPr lang="en-US" sz="3500" dirty="0">
              <a:solidFill>
                <a:srgbClr val="FF0000"/>
              </a:solidFill>
              <a:latin typeface="Quicksand Medium" panose="00000600000000000000" pitchFamily="2" charset="0"/>
            </a:endParaRPr>
          </a:p>
        </p:txBody>
      </p:sp>
      <p:sp>
        <p:nvSpPr>
          <p:cNvPr id="10" name="TextBox 9">
            <a:extLst>
              <a:ext uri="{FF2B5EF4-FFF2-40B4-BE49-F238E27FC236}">
                <a16:creationId xmlns:a16="http://schemas.microsoft.com/office/drawing/2014/main" id="{C423DE13-5204-4EDF-9500-7490233849D5}"/>
              </a:ext>
            </a:extLst>
          </p:cNvPr>
          <p:cNvSpPr txBox="1"/>
          <p:nvPr/>
        </p:nvSpPr>
        <p:spPr>
          <a:xfrm>
            <a:off x="9635047" y="460242"/>
            <a:ext cx="1865170" cy="630942"/>
          </a:xfrm>
          <a:prstGeom prst="rect">
            <a:avLst/>
          </a:prstGeom>
          <a:noFill/>
        </p:spPr>
        <p:txBody>
          <a:bodyPr wrap="square">
            <a:spAutoFit/>
          </a:bodyPr>
          <a:lstStyle/>
          <a:p>
            <a:r>
              <a:rPr lang="en-US" sz="3500" dirty="0" err="1">
                <a:solidFill>
                  <a:srgbClr val="FF0000"/>
                </a:solidFill>
                <a:latin typeface="Quicksand Medium" panose="00000600000000000000" pitchFamily="2" charset="0"/>
                <a:cs typeface="Arial" pitchFamily="34" charset="0"/>
              </a:rPr>
              <a:t>Em</a:t>
            </a:r>
            <a:r>
              <a:rPr lang="en-US" sz="3500" dirty="0">
                <a:solidFill>
                  <a:srgbClr val="FF0000"/>
                </a:solidFill>
                <a:latin typeface="Quicksand Medium" panose="00000600000000000000" pitchFamily="2" charset="0"/>
                <a:cs typeface="Arial" pitchFamily="34" charset="0"/>
              </a:rPr>
              <a:t> Mi</a:t>
            </a:r>
            <a:endParaRPr lang="en-US" sz="3500" dirty="0">
              <a:solidFill>
                <a:srgbClr val="FF0000"/>
              </a:solidFill>
              <a:latin typeface="Quicksand Medium" panose="00000600000000000000" pitchFamily="2" charset="0"/>
            </a:endParaRPr>
          </a:p>
        </p:txBody>
      </p:sp>
      <p:sp>
        <p:nvSpPr>
          <p:cNvPr id="11" name="TextBox 10">
            <a:extLst>
              <a:ext uri="{FF2B5EF4-FFF2-40B4-BE49-F238E27FC236}">
                <a16:creationId xmlns:a16="http://schemas.microsoft.com/office/drawing/2014/main" id="{48A32F78-83BA-4CE6-969F-4760EAEE3348}"/>
              </a:ext>
            </a:extLst>
          </p:cNvPr>
          <p:cNvSpPr txBox="1"/>
          <p:nvPr/>
        </p:nvSpPr>
        <p:spPr>
          <a:xfrm>
            <a:off x="3294475" y="989412"/>
            <a:ext cx="368398" cy="630942"/>
          </a:xfrm>
          <a:prstGeom prst="rect">
            <a:avLst/>
          </a:prstGeom>
          <a:noFill/>
        </p:spPr>
        <p:txBody>
          <a:bodyPr wrap="square">
            <a:spAutoFit/>
          </a:bodyPr>
          <a:lstStyle/>
          <a:p>
            <a:r>
              <a:rPr lang="en-US" sz="3500" dirty="0">
                <a:solidFill>
                  <a:srgbClr val="FF0000"/>
                </a:solidFill>
                <a:latin typeface="Quicksand Medium" panose="00000600000000000000" pitchFamily="2" charset="0"/>
                <a:cs typeface="Arial" pitchFamily="34" charset="0"/>
              </a:rPr>
              <a:t>3</a:t>
            </a:r>
            <a:endParaRPr lang="en-US" sz="3500" dirty="0">
              <a:solidFill>
                <a:srgbClr val="FF0000"/>
              </a:solidFill>
              <a:latin typeface="Quicksand Medium" panose="00000600000000000000" pitchFamily="2" charset="0"/>
            </a:endParaRPr>
          </a:p>
        </p:txBody>
      </p:sp>
      <p:sp>
        <p:nvSpPr>
          <p:cNvPr id="12" name="TextBox 11">
            <a:extLst>
              <a:ext uri="{FF2B5EF4-FFF2-40B4-BE49-F238E27FC236}">
                <a16:creationId xmlns:a16="http://schemas.microsoft.com/office/drawing/2014/main" id="{1289EB49-4C3D-465C-8606-A4604577FA73}"/>
              </a:ext>
            </a:extLst>
          </p:cNvPr>
          <p:cNvSpPr txBox="1"/>
          <p:nvPr/>
        </p:nvSpPr>
        <p:spPr>
          <a:xfrm>
            <a:off x="8368222" y="995836"/>
            <a:ext cx="3137978" cy="630942"/>
          </a:xfrm>
          <a:prstGeom prst="rect">
            <a:avLst/>
          </a:prstGeom>
          <a:noFill/>
        </p:spPr>
        <p:txBody>
          <a:bodyPr wrap="square">
            <a:spAutoFit/>
          </a:bodyPr>
          <a:lstStyle/>
          <a:p>
            <a:r>
              <a:rPr lang="en-US" sz="3500" u="sng" dirty="0" err="1">
                <a:solidFill>
                  <a:srgbClr val="FF0000"/>
                </a:solidFill>
                <a:latin typeface="Quicksand Medium" panose="00000600000000000000" pitchFamily="2" charset="0"/>
                <a:cs typeface="Arial" pitchFamily="34" charset="0"/>
              </a:rPr>
              <a:t>cả</a:t>
            </a:r>
            <a:r>
              <a:rPr lang="en-US" sz="3500" u="sng" dirty="0">
                <a:solidFill>
                  <a:srgbClr val="FF0000"/>
                </a:solidFill>
                <a:latin typeface="Quicksand Medium" panose="00000600000000000000" pitchFamily="2" charset="0"/>
                <a:cs typeface="Arial" pitchFamily="34" charset="0"/>
              </a:rPr>
              <a:t> </a:t>
            </a:r>
            <a:r>
              <a:rPr lang="en-US" sz="3500" u="sng" dirty="0" err="1">
                <a:solidFill>
                  <a:srgbClr val="FF0000"/>
                </a:solidFill>
                <a:latin typeface="Quicksand Medium" panose="00000600000000000000" pitchFamily="2" charset="0"/>
                <a:cs typeface="Arial" pitchFamily="34" charset="0"/>
              </a:rPr>
              <a:t>hai</a:t>
            </a:r>
            <a:r>
              <a:rPr lang="en-US" sz="3500" u="sng" dirty="0">
                <a:solidFill>
                  <a:srgbClr val="FF0000"/>
                </a:solidFill>
                <a:latin typeface="Quicksand Medium" panose="00000600000000000000" pitchFamily="2" charset="0"/>
                <a:cs typeface="Arial" pitchFamily="34" charset="0"/>
              </a:rPr>
              <a:t> </a:t>
            </a:r>
            <a:r>
              <a:rPr lang="en-US" sz="3500" u="sng" dirty="0" err="1">
                <a:solidFill>
                  <a:srgbClr val="FF0000"/>
                </a:solidFill>
                <a:latin typeface="Quicksand Medium" panose="00000600000000000000" pitchFamily="2" charset="0"/>
                <a:cs typeface="Arial" pitchFamily="34" charset="0"/>
              </a:rPr>
              <a:t>chị</a:t>
            </a:r>
            <a:r>
              <a:rPr lang="en-US" sz="3500" u="sng" dirty="0">
                <a:solidFill>
                  <a:srgbClr val="FF0000"/>
                </a:solidFill>
                <a:latin typeface="Quicksand Medium" panose="00000600000000000000" pitchFamily="2" charset="0"/>
                <a:cs typeface="Arial" pitchFamily="34" charset="0"/>
              </a:rPr>
              <a:t> </a:t>
            </a:r>
            <a:r>
              <a:rPr lang="en-US" sz="3500" u="sng" dirty="0" err="1">
                <a:solidFill>
                  <a:srgbClr val="FF0000"/>
                </a:solidFill>
                <a:latin typeface="Quicksand Medium" panose="00000600000000000000" pitchFamily="2" charset="0"/>
                <a:cs typeface="Arial" pitchFamily="34" charset="0"/>
              </a:rPr>
              <a:t>em</a:t>
            </a:r>
            <a:endParaRPr lang="en-US" sz="3500" u="sng" dirty="0">
              <a:solidFill>
                <a:srgbClr val="FF0000"/>
              </a:solidFill>
              <a:latin typeface="Quicksand Medium" panose="00000600000000000000" pitchFamily="2" charset="0"/>
            </a:endParaRPr>
          </a:p>
        </p:txBody>
      </p:sp>
      <p:pic>
        <p:nvPicPr>
          <p:cNvPr id="13" name="Picture 12">
            <a:extLst>
              <a:ext uri="{FF2B5EF4-FFF2-40B4-BE49-F238E27FC236}">
                <a16:creationId xmlns:a16="http://schemas.microsoft.com/office/drawing/2014/main" id="{6A8123D5-68C7-425D-9041-4AC58BA2EEC9}"/>
              </a:ext>
            </a:extLst>
          </p:cNvPr>
          <p:cNvPicPr>
            <a:picLocks noChangeAspect="1"/>
          </p:cNvPicPr>
          <p:nvPr/>
        </p:nvPicPr>
        <p:blipFill>
          <a:blip r:embed="rId2"/>
          <a:stretch>
            <a:fillRect/>
          </a:stretch>
        </p:blipFill>
        <p:spPr>
          <a:xfrm>
            <a:off x="2042625" y="2659771"/>
            <a:ext cx="6297593" cy="2702664"/>
          </a:xfrm>
          <a:prstGeom prst="rect">
            <a:avLst/>
          </a:prstGeom>
        </p:spPr>
      </p:pic>
      <p:sp>
        <p:nvSpPr>
          <p:cNvPr id="14" name="Rectangle: Rounded Corners 13">
            <a:extLst>
              <a:ext uri="{FF2B5EF4-FFF2-40B4-BE49-F238E27FC236}">
                <a16:creationId xmlns:a16="http://schemas.microsoft.com/office/drawing/2014/main" id="{B903C16F-E1C7-408D-89F0-859BFF8B1E50}"/>
              </a:ext>
            </a:extLst>
          </p:cNvPr>
          <p:cNvSpPr/>
          <p:nvPr/>
        </p:nvSpPr>
        <p:spPr>
          <a:xfrm>
            <a:off x="6397082" y="3740242"/>
            <a:ext cx="815182" cy="815182"/>
          </a:xfrm>
          <a:prstGeom prst="roundRect">
            <a:avLst/>
          </a:prstGeom>
          <a:solidFill>
            <a:srgbClr val="FEF0D2"/>
          </a:solidFill>
          <a:ln w="38100">
            <a:solidFill>
              <a:srgbClr val="CC8B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lumMod val="85000"/>
                    <a:lumOff val="15000"/>
                  </a:schemeClr>
                </a:solidFill>
                <a:latin typeface="Arial" panose="020B0604020202020204" pitchFamily="34" charset="0"/>
                <a:cs typeface="Arial" panose="020B0604020202020204" pitchFamily="34" charset="0"/>
              </a:rPr>
              <a:t>?</a:t>
            </a:r>
          </a:p>
        </p:txBody>
      </p:sp>
      <p:sp>
        <p:nvSpPr>
          <p:cNvPr id="15" name="Rectangle: Rounded Corners 14">
            <a:extLst>
              <a:ext uri="{FF2B5EF4-FFF2-40B4-BE49-F238E27FC236}">
                <a16:creationId xmlns:a16="http://schemas.microsoft.com/office/drawing/2014/main" id="{F105BA6D-941C-49EC-9EB9-7484EE5D81FD}"/>
              </a:ext>
            </a:extLst>
          </p:cNvPr>
          <p:cNvSpPr/>
          <p:nvPr/>
        </p:nvSpPr>
        <p:spPr>
          <a:xfrm>
            <a:off x="7299759" y="3740242"/>
            <a:ext cx="815182" cy="815182"/>
          </a:xfrm>
          <a:prstGeom prst="roundRect">
            <a:avLst/>
          </a:prstGeom>
          <a:solidFill>
            <a:srgbClr val="FEF0D2"/>
          </a:solidFill>
          <a:ln w="381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lumMod val="85000"/>
                    <a:lumOff val="15000"/>
                  </a:schemeClr>
                </a:solidFill>
                <a:latin typeface="Arial" panose="020B0604020202020204" pitchFamily="34" charset="0"/>
                <a:cs typeface="Arial" panose="020B0604020202020204" pitchFamily="34" charset="0"/>
              </a:rPr>
              <a:t>+</a:t>
            </a:r>
          </a:p>
        </p:txBody>
      </p:sp>
      <p:sp>
        <p:nvSpPr>
          <p:cNvPr id="16" name="Rectangle: Rounded Corners 15">
            <a:extLst>
              <a:ext uri="{FF2B5EF4-FFF2-40B4-BE49-F238E27FC236}">
                <a16:creationId xmlns:a16="http://schemas.microsoft.com/office/drawing/2014/main" id="{AC883440-5B66-4E85-BBC3-16BCFAAFD232}"/>
              </a:ext>
            </a:extLst>
          </p:cNvPr>
          <p:cNvSpPr/>
          <p:nvPr/>
        </p:nvSpPr>
        <p:spPr>
          <a:xfrm>
            <a:off x="8202436" y="3740242"/>
            <a:ext cx="815182" cy="815182"/>
          </a:xfrm>
          <a:prstGeom prst="roundRect">
            <a:avLst/>
          </a:prstGeom>
          <a:solidFill>
            <a:srgbClr val="FEF0D2"/>
          </a:solidFill>
          <a:ln w="38100">
            <a:solidFill>
              <a:srgbClr val="CC8B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lumMod val="85000"/>
                    <a:lumOff val="15000"/>
                  </a:schemeClr>
                </a:solidFill>
                <a:latin typeface="Arial" panose="020B0604020202020204" pitchFamily="34" charset="0"/>
                <a:cs typeface="Arial" panose="020B0604020202020204" pitchFamily="34" charset="0"/>
              </a:rPr>
              <a:t>?</a:t>
            </a:r>
          </a:p>
        </p:txBody>
      </p:sp>
      <p:sp>
        <p:nvSpPr>
          <p:cNvPr id="17" name="Rectangle: Rounded Corners 16">
            <a:extLst>
              <a:ext uri="{FF2B5EF4-FFF2-40B4-BE49-F238E27FC236}">
                <a16:creationId xmlns:a16="http://schemas.microsoft.com/office/drawing/2014/main" id="{1CF5DDCB-7349-41A9-BE81-8E4D7406AB2E}"/>
              </a:ext>
            </a:extLst>
          </p:cNvPr>
          <p:cNvSpPr/>
          <p:nvPr/>
        </p:nvSpPr>
        <p:spPr>
          <a:xfrm>
            <a:off x="9105113" y="3740242"/>
            <a:ext cx="815182" cy="815182"/>
          </a:xfrm>
          <a:prstGeom prst="roundRect">
            <a:avLst/>
          </a:prstGeom>
          <a:solidFill>
            <a:srgbClr val="FEF0D2"/>
          </a:solidFill>
          <a:ln w="381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lumMod val="85000"/>
                    <a:lumOff val="15000"/>
                  </a:schemeClr>
                </a:solidFill>
                <a:latin typeface="Arial" panose="020B0604020202020204" pitchFamily="34" charset="0"/>
                <a:cs typeface="Arial" panose="020B0604020202020204" pitchFamily="34" charset="0"/>
              </a:rPr>
              <a:t>=</a:t>
            </a:r>
          </a:p>
        </p:txBody>
      </p:sp>
      <p:sp>
        <p:nvSpPr>
          <p:cNvPr id="18" name="Rectangle: Rounded Corners 17">
            <a:extLst>
              <a:ext uri="{FF2B5EF4-FFF2-40B4-BE49-F238E27FC236}">
                <a16:creationId xmlns:a16="http://schemas.microsoft.com/office/drawing/2014/main" id="{4F0B3203-2ADF-4E18-A127-F2E372E0CDB3}"/>
              </a:ext>
            </a:extLst>
          </p:cNvPr>
          <p:cNvSpPr/>
          <p:nvPr/>
        </p:nvSpPr>
        <p:spPr>
          <a:xfrm>
            <a:off x="10007790" y="3740242"/>
            <a:ext cx="815182" cy="815182"/>
          </a:xfrm>
          <a:prstGeom prst="roundRect">
            <a:avLst/>
          </a:prstGeom>
          <a:solidFill>
            <a:srgbClr val="FEF0D2"/>
          </a:solidFill>
          <a:ln w="38100">
            <a:solidFill>
              <a:srgbClr val="CC8B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lumMod val="85000"/>
                    <a:lumOff val="15000"/>
                  </a:schemeClr>
                </a:solidFill>
                <a:latin typeface="Arial" panose="020B0604020202020204" pitchFamily="34" charset="0"/>
                <a:cs typeface="Arial" panose="020B0604020202020204" pitchFamily="34" charset="0"/>
              </a:rPr>
              <a:t>?</a:t>
            </a:r>
          </a:p>
        </p:txBody>
      </p:sp>
      <p:sp>
        <p:nvSpPr>
          <p:cNvPr id="19" name="Rectangle: Rounded Corners 18">
            <a:extLst>
              <a:ext uri="{FF2B5EF4-FFF2-40B4-BE49-F238E27FC236}">
                <a16:creationId xmlns:a16="http://schemas.microsoft.com/office/drawing/2014/main" id="{ED39838F-E483-41B8-BCCA-27F16F08EE02}"/>
              </a:ext>
            </a:extLst>
          </p:cNvPr>
          <p:cNvSpPr/>
          <p:nvPr/>
        </p:nvSpPr>
        <p:spPr>
          <a:xfrm>
            <a:off x="6397082" y="3740242"/>
            <a:ext cx="815182" cy="815182"/>
          </a:xfrm>
          <a:prstGeom prst="roundRect">
            <a:avLst/>
          </a:prstGeom>
          <a:solidFill>
            <a:srgbClr val="FEF0D2"/>
          </a:solidFill>
          <a:ln w="381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0000"/>
                </a:solidFill>
                <a:latin typeface="Arial" panose="020B0604020202020204" pitchFamily="34" charset="0"/>
                <a:cs typeface="Arial" panose="020B0604020202020204" pitchFamily="34" charset="0"/>
              </a:rPr>
              <a:t>25</a:t>
            </a:r>
          </a:p>
        </p:txBody>
      </p:sp>
      <p:sp>
        <p:nvSpPr>
          <p:cNvPr id="20" name="Rectangle: Rounded Corners 19">
            <a:extLst>
              <a:ext uri="{FF2B5EF4-FFF2-40B4-BE49-F238E27FC236}">
                <a16:creationId xmlns:a16="http://schemas.microsoft.com/office/drawing/2014/main" id="{B9F9569A-A99F-4BDA-AD63-42367FCB06CE}"/>
              </a:ext>
            </a:extLst>
          </p:cNvPr>
          <p:cNvSpPr/>
          <p:nvPr/>
        </p:nvSpPr>
        <p:spPr>
          <a:xfrm>
            <a:off x="8202436" y="3740242"/>
            <a:ext cx="815182" cy="815182"/>
          </a:xfrm>
          <a:prstGeom prst="roundRect">
            <a:avLst/>
          </a:prstGeom>
          <a:solidFill>
            <a:srgbClr val="FEF0D2"/>
          </a:solidFill>
          <a:ln w="381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0000"/>
                </a:solidFill>
                <a:latin typeface="Arial" panose="020B0604020202020204" pitchFamily="34" charset="0"/>
                <a:cs typeface="Arial" panose="020B0604020202020204" pitchFamily="34" charset="0"/>
              </a:rPr>
              <a:t>3</a:t>
            </a:r>
          </a:p>
        </p:txBody>
      </p:sp>
      <p:sp>
        <p:nvSpPr>
          <p:cNvPr id="21" name="Rectangle: Rounded Corners 20">
            <a:extLst>
              <a:ext uri="{FF2B5EF4-FFF2-40B4-BE49-F238E27FC236}">
                <a16:creationId xmlns:a16="http://schemas.microsoft.com/office/drawing/2014/main" id="{B4A27E48-D5FF-40E7-895D-063E24E74284}"/>
              </a:ext>
            </a:extLst>
          </p:cNvPr>
          <p:cNvSpPr/>
          <p:nvPr/>
        </p:nvSpPr>
        <p:spPr>
          <a:xfrm>
            <a:off x="10007790" y="3740242"/>
            <a:ext cx="815182" cy="815182"/>
          </a:xfrm>
          <a:prstGeom prst="roundRect">
            <a:avLst/>
          </a:prstGeom>
          <a:solidFill>
            <a:srgbClr val="FEF0D2"/>
          </a:solidFill>
          <a:ln w="381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0000"/>
                </a:solidFill>
                <a:latin typeface="Arial" panose="020B0604020202020204" pitchFamily="34" charset="0"/>
                <a:cs typeface="Arial" panose="020B0604020202020204" pitchFamily="34" charset="0"/>
              </a:rPr>
              <a:t>28</a:t>
            </a:r>
          </a:p>
        </p:txBody>
      </p:sp>
    </p:spTree>
    <p:extLst>
      <p:ext uri="{BB962C8B-B14F-4D97-AF65-F5344CB8AC3E}">
        <p14:creationId xmlns:p14="http://schemas.microsoft.com/office/powerpoint/2010/main" val="34842930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nodeType="clickEffect">
                                  <p:stCondLst>
                                    <p:cond delay="0"/>
                                  </p:stCondLst>
                                  <p:childTnLst>
                                    <p:animMotion origin="layout" path="M 0.03294 0.00996 L -0.16575 0.00672 " pathEditMode="relative" rAng="0" ptsTypes="AA">
                                      <p:cBhvr>
                                        <p:cTn id="18" dur="2000" fill="hold"/>
                                        <p:tgtEl>
                                          <p:spTgt spid="13"/>
                                        </p:tgtEl>
                                        <p:attrNameLst>
                                          <p:attrName>ppt_x</p:attrName>
                                          <p:attrName>ppt_y</p:attrName>
                                        </p:attrNameLst>
                                      </p:cBhvr>
                                      <p:rCtr x="-9935" y="-162"/>
                                    </p:animMotion>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left)">
                                      <p:cBhvr>
                                        <p:cTn id="26" dur="500"/>
                                        <p:tgtEl>
                                          <p:spTgt spid="1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left)">
                                      <p:cBhvr>
                                        <p:cTn id="30" dur="500"/>
                                        <p:tgtEl>
                                          <p:spTgt spid="16"/>
                                        </p:tgtEl>
                                      </p:cBhvr>
                                    </p:animEffect>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left)">
                                      <p:cBhvr>
                                        <p:cTn id="34" dur="500"/>
                                        <p:tgtEl>
                                          <p:spTgt spid="1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barn(inVertical)">
                                      <p:cBhvr>
                                        <p:cTn id="43" dur="500"/>
                                        <p:tgtEl>
                                          <p:spTgt spid="8"/>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barn(inVertical)">
                                      <p:cBhvr>
                                        <p:cTn id="48" dur="500"/>
                                        <p:tgtEl>
                                          <p:spTgt spid="9"/>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barn(inVertical)">
                                      <p:cBhvr>
                                        <p:cTn id="53" dur="500"/>
                                        <p:tgtEl>
                                          <p:spTgt spid="10"/>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barn(inVertical)">
                                      <p:cBhvr>
                                        <p:cTn id="58" dur="500"/>
                                        <p:tgtEl>
                                          <p:spTgt spid="11"/>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wipe(left)">
                                      <p:cBhvr>
                                        <p:cTn id="63" dur="1000"/>
                                        <p:tgtEl>
                                          <p:spTgt spid="12"/>
                                        </p:tgtEl>
                                      </p:cBhvr>
                                    </p:animEffect>
                                  </p:childTnLst>
                                </p:cTn>
                              </p:par>
                            </p:childTnLst>
                          </p:cTn>
                        </p:par>
                      </p:childTnLst>
                    </p:cTn>
                  </p:par>
                  <p:par>
                    <p:cTn id="64" fill="hold">
                      <p:stCondLst>
                        <p:cond delay="indefinite"/>
                      </p:stCondLst>
                      <p:childTnLst>
                        <p:par>
                          <p:cTn id="65" fill="hold">
                            <p:stCondLst>
                              <p:cond delay="0"/>
                            </p:stCondLst>
                            <p:childTnLst>
                              <p:par>
                                <p:cTn id="66" presetID="16" presetClass="exit" presetSubtype="21" fill="hold" grpId="1" nodeType="clickEffect">
                                  <p:stCondLst>
                                    <p:cond delay="0"/>
                                  </p:stCondLst>
                                  <p:childTnLst>
                                    <p:animEffect transition="out" filter="barn(inVertical)">
                                      <p:cBhvr>
                                        <p:cTn id="67" dur="500"/>
                                        <p:tgtEl>
                                          <p:spTgt spid="14"/>
                                        </p:tgtEl>
                                      </p:cBhvr>
                                    </p:animEffect>
                                    <p:set>
                                      <p:cBhvr>
                                        <p:cTn id="68" dur="1" fill="hold">
                                          <p:stCondLst>
                                            <p:cond delay="499"/>
                                          </p:stCondLst>
                                        </p:cTn>
                                        <p:tgtEl>
                                          <p:spTgt spid="14"/>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500"/>
                                        <p:tgtEl>
                                          <p:spTgt spid="19"/>
                                        </p:tgtEl>
                                      </p:cBhvr>
                                    </p:animEffect>
                                  </p:childTnLst>
                                </p:cTn>
                              </p:par>
                            </p:childTnLst>
                          </p:cTn>
                        </p:par>
                      </p:childTnLst>
                    </p:cTn>
                  </p:par>
                  <p:par>
                    <p:cTn id="74" fill="hold">
                      <p:stCondLst>
                        <p:cond delay="indefinite"/>
                      </p:stCondLst>
                      <p:childTnLst>
                        <p:par>
                          <p:cTn id="75" fill="hold">
                            <p:stCondLst>
                              <p:cond delay="0"/>
                            </p:stCondLst>
                            <p:childTnLst>
                              <p:par>
                                <p:cTn id="76" presetID="16" presetClass="exit" presetSubtype="21" fill="hold" grpId="1" nodeType="clickEffect">
                                  <p:stCondLst>
                                    <p:cond delay="0"/>
                                  </p:stCondLst>
                                  <p:childTnLst>
                                    <p:animEffect transition="out" filter="barn(inVertical)">
                                      <p:cBhvr>
                                        <p:cTn id="77" dur="500"/>
                                        <p:tgtEl>
                                          <p:spTgt spid="16"/>
                                        </p:tgtEl>
                                      </p:cBhvr>
                                    </p:animEffect>
                                    <p:set>
                                      <p:cBhvr>
                                        <p:cTn id="78" dur="1" fill="hold">
                                          <p:stCondLst>
                                            <p:cond delay="499"/>
                                          </p:stCondLst>
                                        </p:cTn>
                                        <p:tgtEl>
                                          <p:spTgt spid="16"/>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grpId="0" nodeType="clickEffect">
                                  <p:stCondLst>
                                    <p:cond delay="0"/>
                                  </p:stCondLst>
                                  <p:childTnLst>
                                    <p:set>
                                      <p:cBhvr>
                                        <p:cTn id="82" dur="1" fill="hold">
                                          <p:stCondLst>
                                            <p:cond delay="0"/>
                                          </p:stCondLst>
                                        </p:cTn>
                                        <p:tgtEl>
                                          <p:spTgt spid="20"/>
                                        </p:tgtEl>
                                        <p:attrNameLst>
                                          <p:attrName>style.visibility</p:attrName>
                                        </p:attrNameLst>
                                      </p:cBhvr>
                                      <p:to>
                                        <p:strVal val="visible"/>
                                      </p:to>
                                    </p:set>
                                    <p:animEffect transition="in" filter="wipe(left)">
                                      <p:cBhvr>
                                        <p:cTn id="83" dur="500"/>
                                        <p:tgtEl>
                                          <p:spTgt spid="20"/>
                                        </p:tgtEl>
                                      </p:cBhvr>
                                    </p:animEffect>
                                  </p:childTnLst>
                                </p:cTn>
                              </p:par>
                            </p:childTnLst>
                          </p:cTn>
                        </p:par>
                      </p:childTnLst>
                    </p:cTn>
                  </p:par>
                  <p:par>
                    <p:cTn id="84" fill="hold">
                      <p:stCondLst>
                        <p:cond delay="indefinite"/>
                      </p:stCondLst>
                      <p:childTnLst>
                        <p:par>
                          <p:cTn id="85" fill="hold">
                            <p:stCondLst>
                              <p:cond delay="0"/>
                            </p:stCondLst>
                            <p:childTnLst>
                              <p:par>
                                <p:cTn id="86" presetID="16" presetClass="exit" presetSubtype="21" fill="hold" grpId="1" nodeType="clickEffect">
                                  <p:stCondLst>
                                    <p:cond delay="0"/>
                                  </p:stCondLst>
                                  <p:childTnLst>
                                    <p:animEffect transition="out" filter="barn(inVertical)">
                                      <p:cBhvr>
                                        <p:cTn id="87" dur="500"/>
                                        <p:tgtEl>
                                          <p:spTgt spid="18"/>
                                        </p:tgtEl>
                                      </p:cBhvr>
                                    </p:animEffect>
                                    <p:set>
                                      <p:cBhvr>
                                        <p:cTn id="88" dur="1" fill="hold">
                                          <p:stCondLst>
                                            <p:cond delay="499"/>
                                          </p:stCondLst>
                                        </p:cTn>
                                        <p:tgtEl>
                                          <p:spTgt spid="18"/>
                                        </p:tgtEl>
                                        <p:attrNameLst>
                                          <p:attrName>style.visibility</p:attrName>
                                        </p:attrNameLst>
                                      </p:cBhvr>
                                      <p:to>
                                        <p:strVal val="hidden"/>
                                      </p:to>
                                    </p:se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grpId="0" nodeType="clickEffect">
                                  <p:stCondLst>
                                    <p:cond delay="0"/>
                                  </p:stCondLst>
                                  <p:childTnLst>
                                    <p:set>
                                      <p:cBhvr>
                                        <p:cTn id="92" dur="1" fill="hold">
                                          <p:stCondLst>
                                            <p:cond delay="0"/>
                                          </p:stCondLst>
                                        </p:cTn>
                                        <p:tgtEl>
                                          <p:spTgt spid="21"/>
                                        </p:tgtEl>
                                        <p:attrNameLst>
                                          <p:attrName>style.visibility</p:attrName>
                                        </p:attrNameLst>
                                      </p:cBhvr>
                                      <p:to>
                                        <p:strVal val="visible"/>
                                      </p:to>
                                    </p:set>
                                    <p:animEffect transition="in" filter="wipe(left)">
                                      <p:cBhvr>
                                        <p:cTn id="9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P spid="10" grpId="0"/>
      <p:bldP spid="11" grpId="0"/>
      <p:bldP spid="12" grpId="0"/>
      <p:bldP spid="14" grpId="0" animBg="1"/>
      <p:bldP spid="14" grpId="1" animBg="1"/>
      <p:bldP spid="15" grpId="0" animBg="1"/>
      <p:bldP spid="16" grpId="0" animBg="1"/>
      <p:bldP spid="16" grpId="1" animBg="1"/>
      <p:bldP spid="17" grpId="0" animBg="1"/>
      <p:bldP spid="18" grpId="0" animBg="1"/>
      <p:bldP spid="18" grpId="1" animBg="1"/>
      <p:bldP spid="19" grpId="0" animBg="1"/>
      <p:bldP spid="20" grpId="0" animBg="1"/>
      <p:bldP spid="2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DE6CE681-A3A7-44CB-B061-5DB50AB89A7E}"/>
              </a:ext>
            </a:extLst>
          </p:cNvPr>
          <p:cNvGrpSpPr/>
          <p:nvPr/>
        </p:nvGrpSpPr>
        <p:grpSpPr>
          <a:xfrm>
            <a:off x="304800" y="720341"/>
            <a:ext cx="668922" cy="707886"/>
            <a:chOff x="1559434" y="1176116"/>
            <a:chExt cx="668922" cy="707886"/>
          </a:xfrm>
        </p:grpSpPr>
        <p:grpSp>
          <p:nvGrpSpPr>
            <p:cNvPr id="25" name="Group 24">
              <a:extLst>
                <a:ext uri="{FF2B5EF4-FFF2-40B4-BE49-F238E27FC236}">
                  <a16:creationId xmlns:a16="http://schemas.microsoft.com/office/drawing/2014/main" id="{2ED25025-A6A9-4DB4-B5A2-991333C96145}"/>
                </a:ext>
              </a:extLst>
            </p:cNvPr>
            <p:cNvGrpSpPr/>
            <p:nvPr/>
          </p:nvGrpSpPr>
          <p:grpSpPr>
            <a:xfrm>
              <a:off x="1559434" y="1197548"/>
              <a:ext cx="668922" cy="668922"/>
              <a:chOff x="1959266" y="1758940"/>
              <a:chExt cx="668922" cy="668922"/>
            </a:xfrm>
          </p:grpSpPr>
          <p:sp>
            <p:nvSpPr>
              <p:cNvPr id="37" name="Oval 36">
                <a:extLst>
                  <a:ext uri="{FF2B5EF4-FFF2-40B4-BE49-F238E27FC236}">
                    <a16:creationId xmlns:a16="http://schemas.microsoft.com/office/drawing/2014/main" id="{60251F16-849C-4D12-A737-BCAA3806DC14}"/>
                  </a:ext>
                </a:extLst>
              </p:cNvPr>
              <p:cNvSpPr/>
              <p:nvPr/>
            </p:nvSpPr>
            <p:spPr>
              <a:xfrm>
                <a:off x="2001384" y="1801058"/>
                <a:ext cx="590719" cy="590719"/>
              </a:xfrm>
              <a:prstGeom prst="ellipse">
                <a:avLst/>
              </a:prstGeom>
              <a:solidFill>
                <a:srgbClr val="84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A440DD0-C3C8-488B-893B-D62013ACAD8D}"/>
                  </a:ext>
                </a:extLst>
              </p:cNvPr>
              <p:cNvSpPr/>
              <p:nvPr/>
            </p:nvSpPr>
            <p:spPr>
              <a:xfrm>
                <a:off x="1959266" y="1758940"/>
                <a:ext cx="668922" cy="668922"/>
              </a:xfrm>
              <a:prstGeom prst="ellipse">
                <a:avLst/>
              </a:prstGeom>
              <a:noFill/>
              <a:ln w="28575">
                <a:solidFill>
                  <a:srgbClr val="A599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AD45CC4-3032-4BE8-AAAC-FE6A28D5A350}"/>
                </a:ext>
              </a:extLst>
            </p:cNvPr>
            <p:cNvSpPr txBox="1"/>
            <p:nvPr/>
          </p:nvSpPr>
          <p:spPr>
            <a:xfrm>
              <a:off x="1695094" y="1176116"/>
              <a:ext cx="368542" cy="707886"/>
            </a:xfrm>
            <a:prstGeom prst="rect">
              <a:avLst/>
            </a:prstGeom>
            <a:noFill/>
          </p:spPr>
          <p:txBody>
            <a:bodyPr wrap="square" rtlCol="0">
              <a:spAutoFit/>
            </a:bodyPr>
            <a:lstStyle/>
            <a:p>
              <a:pPr algn="ctr"/>
              <a:r>
                <a:rPr lang="en-US" sz="4000" b="1" dirty="0">
                  <a:solidFill>
                    <a:schemeClr val="bg1"/>
                  </a:solidFill>
                  <a:latin typeface="Arial" panose="020B0604020202020204" pitchFamily="34" charset="0"/>
                  <a:cs typeface="Arial" panose="020B0604020202020204" pitchFamily="34" charset="0"/>
                </a:rPr>
                <a:t>4</a:t>
              </a:r>
            </a:p>
          </p:txBody>
        </p:sp>
      </p:grpSp>
      <p:sp>
        <p:nvSpPr>
          <p:cNvPr id="39" name="Rounded Rectangle 5">
            <a:extLst>
              <a:ext uri="{FF2B5EF4-FFF2-40B4-BE49-F238E27FC236}">
                <a16:creationId xmlns:a16="http://schemas.microsoft.com/office/drawing/2014/main" id="{5E9BD02E-5356-45F4-8848-05B9C350F619}"/>
              </a:ext>
            </a:extLst>
          </p:cNvPr>
          <p:cNvSpPr/>
          <p:nvPr/>
        </p:nvSpPr>
        <p:spPr>
          <a:xfrm>
            <a:off x="1108815" y="446767"/>
            <a:ext cx="10318773" cy="1255034"/>
          </a:xfrm>
          <a:prstGeom prst="roundRect">
            <a:avLst/>
          </a:prstGeom>
          <a:solidFill>
            <a:srgbClr val="D8E0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500">
                <a:solidFill>
                  <a:schemeClr val="tx1">
                    <a:lumMod val="95000"/>
                    <a:lumOff val="5000"/>
                  </a:schemeClr>
                </a:solidFill>
                <a:latin typeface="Quicksand Medium" panose="00000600000000000000" pitchFamily="2" charset="0"/>
                <a:cs typeface="Arial" pitchFamily="34" charset="0"/>
              </a:rPr>
              <a:t>Lá sen chỉ chở được 17 chú ếch con. Trên lá sen đang có 14 chú ếch con.</a:t>
            </a:r>
            <a:endParaRPr lang="vi-VN" sz="3500" dirty="0">
              <a:solidFill>
                <a:schemeClr val="tx1">
                  <a:lumMod val="95000"/>
                  <a:lumOff val="5000"/>
                </a:schemeClr>
              </a:solidFill>
              <a:latin typeface="Quicksand Medium" panose="00000600000000000000" pitchFamily="2" charset="0"/>
              <a:cs typeface="Arial" pitchFamily="34" charset="0"/>
            </a:endParaRPr>
          </a:p>
        </p:txBody>
      </p:sp>
      <p:pic>
        <p:nvPicPr>
          <p:cNvPr id="40" name="Picture 39">
            <a:extLst>
              <a:ext uri="{FF2B5EF4-FFF2-40B4-BE49-F238E27FC236}">
                <a16:creationId xmlns:a16="http://schemas.microsoft.com/office/drawing/2014/main" id="{0D114952-8A15-4FBD-9883-9884FE958FC5}"/>
              </a:ext>
            </a:extLst>
          </p:cNvPr>
          <p:cNvPicPr>
            <a:picLocks noChangeAspect="1"/>
          </p:cNvPicPr>
          <p:nvPr/>
        </p:nvPicPr>
        <p:blipFill>
          <a:blip r:embed="rId3"/>
          <a:stretch>
            <a:fillRect/>
          </a:stretch>
        </p:blipFill>
        <p:spPr>
          <a:xfrm>
            <a:off x="973722" y="2133600"/>
            <a:ext cx="9986895" cy="3776323"/>
          </a:xfrm>
          <a:prstGeom prst="roundRect">
            <a:avLst/>
          </a:prstGeom>
          <a:effectLst>
            <a:softEdge rad="127000"/>
          </a:effectLst>
        </p:spPr>
      </p:pic>
    </p:spTree>
    <p:extLst>
      <p:ext uri="{BB962C8B-B14F-4D97-AF65-F5344CB8AC3E}">
        <p14:creationId xmlns:p14="http://schemas.microsoft.com/office/powerpoint/2010/main" val="31610215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theme/theme1.xml><?xml version="1.0" encoding="utf-8"?>
<a:theme xmlns:a="http://schemas.openxmlformats.org/drawingml/2006/main" name="Office Theme">
  <a:themeElements>
    <a:clrScheme name="9Slide - 2021">
      <a:dk1>
        <a:sysClr val="windowText" lastClr="000000"/>
      </a:dk1>
      <a:lt1>
        <a:sysClr val="window" lastClr="FFFFFF"/>
      </a:lt1>
      <a:dk2>
        <a:srgbClr val="092D6C"/>
      </a:dk2>
      <a:lt2>
        <a:srgbClr val="FCECD0"/>
      </a:lt2>
      <a:accent1>
        <a:srgbClr val="4FC1E9"/>
      </a:accent1>
      <a:accent2>
        <a:srgbClr val="48CFAD"/>
      </a:accent2>
      <a:accent3>
        <a:srgbClr val="A0D468"/>
      </a:accent3>
      <a:accent4>
        <a:srgbClr val="FFBD45"/>
      </a:accent4>
      <a:accent5>
        <a:srgbClr val="FC6E51"/>
      </a:accent5>
      <a:accent6>
        <a:srgbClr val="ED5565"/>
      </a:accent6>
      <a:hlink>
        <a:srgbClr val="5D9CEC"/>
      </a:hlink>
      <a:folHlink>
        <a:srgbClr val="AC92E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73</TotalTime>
  <Words>287</Words>
  <Application>Microsoft Office PowerPoint</Application>
  <PresentationFormat>Widescreen</PresentationFormat>
  <Paragraphs>102</Paragraphs>
  <Slides>13</Slides>
  <Notes>4</Notes>
  <HiddenSlides>0</HiddenSlides>
  <MMClips>1</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13</vt:i4>
      </vt:variant>
    </vt:vector>
  </HeadingPairs>
  <TitlesOfParts>
    <vt:vector size="24" baseType="lpstr">
      <vt:lpstr>#9Slide07 SVNZiclets</vt:lpstr>
      <vt:lpstr>Arial</vt:lpstr>
      <vt:lpstr>Arial-Rounded</vt:lpstr>
      <vt:lpstr>Calibri</vt:lpstr>
      <vt:lpstr>Calibri Light</vt:lpstr>
      <vt:lpstr>等线</vt:lpstr>
      <vt:lpstr>Quicksand</vt:lpstr>
      <vt:lpstr>Quicksand Medium</vt:lpstr>
      <vt:lpstr>Times New Roman</vt:lpstr>
      <vt:lpstr>字魂70号-灵悦黑体</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9Slide.vn</dc:title>
  <dc:subject>9Slide.vn</dc:subject>
  <dc:creator>PHAM DUYEN</dc:creator>
  <dc:description>9Slide.vn</dc:description>
  <cp:lastModifiedBy>Admin</cp:lastModifiedBy>
  <cp:revision>57</cp:revision>
  <dcterms:created xsi:type="dcterms:W3CDTF">2021-11-10T08:25:33Z</dcterms:created>
  <dcterms:modified xsi:type="dcterms:W3CDTF">2023-03-09T09:20:22Z</dcterms:modified>
  <cp:category>9Slide.vn</cp:category>
</cp:coreProperties>
</file>