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7" r:id="rId2"/>
    <p:sldId id="299" r:id="rId3"/>
    <p:sldId id="294" r:id="rId4"/>
    <p:sldId id="264" r:id="rId5"/>
    <p:sldId id="312" r:id="rId6"/>
    <p:sldId id="316" r:id="rId7"/>
    <p:sldId id="310" r:id="rId8"/>
    <p:sldId id="292" r:id="rId9"/>
    <p:sldId id="313" r:id="rId10"/>
    <p:sldId id="311" r:id="rId11"/>
    <p:sldId id="265" r:id="rId12"/>
    <p:sldId id="263" r:id="rId13"/>
    <p:sldId id="314" r:id="rId14"/>
    <p:sldId id="315" r:id="rId15"/>
    <p:sldId id="304" r:id="rId16"/>
    <p:sldId id="257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191" autoAdjust="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54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7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31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34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85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17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6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14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7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6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6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1827297" y="2579373"/>
            <a:ext cx="9315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 TIỂU HỌC PHÚC LỢI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504124" y="3659210"/>
            <a:ext cx="145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4445045" y="3466415"/>
            <a:ext cx="3745633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0" y="7353631"/>
            <a:ext cx="487250" cy="487249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918225" y="-1978523"/>
            <a:ext cx="5599386" cy="74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1C235-4230-43DE-AF03-E2322C92B8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4202" r="8390" b="67971"/>
          <a:stretch/>
        </p:blipFill>
        <p:spPr>
          <a:xfrm>
            <a:off x="0" y="386255"/>
            <a:ext cx="12192000" cy="5904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9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ut Video Hướng dẫn các bước rửa tay đúng cách HTS hanhtrangso nxbgd vn">
            <a:hlinkClick r:id="" action="ppaction://media"/>
            <a:extLst>
              <a:ext uri="{FF2B5EF4-FFF2-40B4-BE49-F238E27FC236}">
                <a16:creationId xmlns:a16="http://schemas.microsoft.com/office/drawing/2014/main" id="{3AC95CA1-2C52-48C6-AE5F-D74CAD3B3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725" y="416199"/>
            <a:ext cx="10720550" cy="60256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282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35DD3-2ABE-4625-90E1-6D05F87F5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31682" r="8716" b="40491"/>
          <a:stretch/>
        </p:blipFill>
        <p:spPr>
          <a:xfrm>
            <a:off x="0" y="543910"/>
            <a:ext cx="12192000" cy="57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t Các bước chải răng đúng cách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0191887-E4B1-41A4-9EDE-7CD6A4D561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348" y="535825"/>
            <a:ext cx="10294882" cy="5786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939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554651" y="-1135653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020950" y="2363519"/>
            <a:ext cx="489654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6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188837" y="2469207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6BBAC54-035D-42E2-8FF3-EBADE3032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59200" r="17699" b="8407"/>
          <a:stretch/>
        </p:blipFill>
        <p:spPr>
          <a:xfrm>
            <a:off x="1828799" y="550179"/>
            <a:ext cx="8490230" cy="514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19F7F-BF73-4FC8-AF03-B1DE06EFA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60724" r="8960" b="7013"/>
          <a:stretch/>
        </p:blipFill>
        <p:spPr>
          <a:xfrm>
            <a:off x="1033873" y="657639"/>
            <a:ext cx="10408032" cy="5542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432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2" y="0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69816" y="4175850"/>
            <a:ext cx="6120229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Hẹn gặp lại các con!</a:t>
            </a:r>
            <a:endParaRPr lang="en-US" altLang="zh-CN" sz="4709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682821" y="2153148"/>
            <a:ext cx="6826358" cy="56794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650242"/>
            <a:ext cx="2018273" cy="674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433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551191" y="2025365"/>
            <a:ext cx="7411036" cy="2423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 THỂ EM</a:t>
            </a:r>
          </a:p>
          <a:p>
            <a:pPr algn="ctr" defTabSz="685800">
              <a:lnSpc>
                <a:spcPct val="120000"/>
              </a:lnSpc>
              <a:defRPr/>
            </a:pP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4996756" y="1248712"/>
            <a:ext cx="249299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20:</a:t>
            </a:r>
            <a:endParaRPr lang="zh-CN" altLang="en-US" sz="5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5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 rot="21274217">
            <a:off x="2086392" y="2511879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42B252-404C-4476-B110-7DB6DFEB7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5046" r="2706" b="14954"/>
          <a:stretch/>
        </p:blipFill>
        <p:spPr>
          <a:xfrm>
            <a:off x="2484781" y="0"/>
            <a:ext cx="6864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598940-D3FC-4917-A5A3-7D97179D8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05607-3C39-49E6-96E9-1ABCCD909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2EEF14-546E-46BB-A68B-48626E6EC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4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30FE9-F746-4DBD-87ED-D7307B02C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4EBEF-A827-40E0-A014-20EB1BB3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BBE153-37B1-4866-8757-BE6992CB5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222937" y="1008993"/>
            <a:ext cx="8182303" cy="352401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0300" y="1434373"/>
            <a:ext cx="6190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1786087" y="807091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t 1 Rửa Tay Đúng Cách Đánh Bay Corona - Rửa Tay Đúng Cách Bảo Vệ Sức Khỏe Mùa Dịch - TodayTV (1)">
            <a:hlinkClick r:id="" action="ppaction://media"/>
            <a:extLst>
              <a:ext uri="{FF2B5EF4-FFF2-40B4-BE49-F238E27FC236}">
                <a16:creationId xmlns:a16="http://schemas.microsoft.com/office/drawing/2014/main" id="{7E7A6EA1-63E6-43E9-A81B-620D099D49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2.3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91</Words>
  <Application>Microsoft Office PowerPoint</Application>
  <PresentationFormat>Widescreen</PresentationFormat>
  <Paragraphs>29</Paragraphs>
  <Slides>17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Microsoft YaHei</vt:lpstr>
      <vt:lpstr>Microsoft YaHei</vt:lpstr>
      <vt:lpstr>宋体</vt:lpstr>
      <vt:lpstr>Arial</vt:lpstr>
      <vt:lpstr>Arial-Rounded</vt:lpstr>
      <vt:lpstr>Calibri</vt:lpstr>
      <vt:lpstr>Calibri Light</vt:lpstr>
      <vt:lpstr>等线</vt:lpstr>
      <vt:lpstr>黑体</vt:lpstr>
      <vt:lpstr>Tahoma</vt:lpstr>
      <vt:lpstr>Times New Roman</vt:lpstr>
      <vt:lpstr>UTM Avo</vt:lpstr>
      <vt:lpstr>华康雅宋体W9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ASUS</cp:lastModifiedBy>
  <cp:revision>80</cp:revision>
  <dcterms:created xsi:type="dcterms:W3CDTF">2020-08-26T08:35:52Z</dcterms:created>
  <dcterms:modified xsi:type="dcterms:W3CDTF">2023-03-06T18:15:20Z</dcterms:modified>
</cp:coreProperties>
</file>