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313" r:id="rId2"/>
    <p:sldId id="314" r:id="rId3"/>
    <p:sldId id="315" r:id="rId4"/>
    <p:sldId id="316" r:id="rId5"/>
    <p:sldId id="317" r:id="rId6"/>
    <p:sldId id="318" r:id="rId7"/>
    <p:sldId id="257" r:id="rId8"/>
    <p:sldId id="304" r:id="rId9"/>
    <p:sldId id="303" r:id="rId10"/>
    <p:sldId id="305" r:id="rId11"/>
    <p:sldId id="302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uzzy Bubbles" pitchFamily="2" charset="-93"/>
      <p:regular r:id="rId26"/>
      <p:bold r:id="rId27"/>
    </p:embeddedFont>
    <p:embeddedFont>
      <p:font typeface="Arial-Rounded" panose="020B0500000000000000" pitchFamily="34" charset="-93"/>
      <p:regular r:id="rId28"/>
    </p:embeddedFont>
    <p:embeddedFont>
      <p:font typeface="#9Slide01 Noi dung ngan" panose="020B0604020202020204" charset="-93"/>
      <p:regular r:id="rId29"/>
    </p:embeddedFont>
    <p:embeddedFont>
      <p:font typeface="BigApple" pitchFamily="2" charset="-93"/>
      <p:regular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.VnArial" panose="020B7200000000000000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DF"/>
    <a:srgbClr val="FFB340"/>
    <a:srgbClr val="00ADEF"/>
    <a:srgbClr val="EE4076"/>
    <a:srgbClr val="FDE3EB"/>
    <a:srgbClr val="FBD1DE"/>
    <a:srgbClr val="F7A7C0"/>
    <a:srgbClr val="FEEBCD"/>
    <a:srgbClr val="8BD4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662" autoAdjust="0"/>
  </p:normalViewPr>
  <p:slideViewPr>
    <p:cSldViewPr snapToGrid="0" showGuides="1">
      <p:cViewPr varScale="1">
        <p:scale>
          <a:sx n="42" d="100"/>
          <a:sy n="42" d="100"/>
        </p:scale>
        <p:origin x="67" y="7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6F0F3-2AB8-4782-8ED5-C88ADE5721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6F0F3-2AB8-4782-8ED5-C88ADE5721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9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0A5D9-32C8-403F-B7F4-4B438583C0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7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0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2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60">
            <a:extLst>
              <a:ext uri="{FF2B5EF4-FFF2-40B4-BE49-F238E27FC236}">
                <a16:creationId xmlns:a16="http://schemas.microsoft.com/office/drawing/2014/main" id="{50ECC877-E445-4F7C-BDC2-6041A8011620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6" name="PHẠM DUYÊN">
            <a:extLst>
              <a:ext uri="{FF2B5EF4-FFF2-40B4-BE49-F238E27FC236}">
                <a16:creationId xmlns:a16="http://schemas.microsoft.com/office/drawing/2014/main" id="{A17A7406-4D67-4DC3-8593-C019B274C20C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1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7" name="63">
            <a:extLst>
              <a:ext uri="{FF2B5EF4-FFF2-40B4-BE49-F238E27FC236}">
                <a16:creationId xmlns:a16="http://schemas.microsoft.com/office/drawing/2014/main" id="{CE8E2B47-4EF4-4B56-8FD3-D18B39BF82B8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8" name="21">
            <a:extLst>
              <a:ext uri="{FF2B5EF4-FFF2-40B4-BE49-F238E27FC236}">
                <a16:creationId xmlns:a16="http://schemas.microsoft.com/office/drawing/2014/main" id="{497EC8D9-1664-44FD-9930-068860388AA9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9" name="58">
            <a:extLst>
              <a:ext uri="{FF2B5EF4-FFF2-40B4-BE49-F238E27FC236}">
                <a16:creationId xmlns:a16="http://schemas.microsoft.com/office/drawing/2014/main" id="{E761E5BA-B157-4B02-AA07-EC5E58EF0354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F4FF9C-8EA4-46DA-99B1-548C98001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8746" y="129286"/>
            <a:ext cx="2446953" cy="934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7357B3-E2F6-4C1E-AF7B-2FB8CE5748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4748" y="419931"/>
            <a:ext cx="1133229" cy="13312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5CD335-B3C7-4E72-BAD1-14535D902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3493" t="7108" r="15083" b="14612"/>
          <a:stretch/>
        </p:blipFill>
        <p:spPr>
          <a:xfrm>
            <a:off x="4894832" y="380274"/>
            <a:ext cx="2919335" cy="12204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D88-20BC-4870-9F9D-18B6C1E524E1}"/>
              </a:ext>
            </a:extLst>
          </p:cNvPr>
          <p:cNvSpPr txBox="1"/>
          <p:nvPr userDrawn="1"/>
        </p:nvSpPr>
        <p:spPr>
          <a:xfrm>
            <a:off x="11013188" y="6667658"/>
            <a:ext cx="11931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Jellyfish-0946622429</a:t>
            </a:r>
          </a:p>
        </p:txBody>
      </p:sp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7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7" grpId="0" animBg="1"/>
          <p:bldP spid="18" grpId="0" animBg="1"/>
          <p:bldP spid="19" grpId="0" animBg="1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AAA2-D9F0-4DD3-A893-780D652E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2D21B-3BAD-4646-A742-667C01418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19284-7DA4-45CE-A0E8-2104D534C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3E3A4-4037-4797-9C71-4565C6F9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69AA2-445F-4F20-B535-CB5556EA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339E6-E1E9-452C-A1F8-B9E86A51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5620"/>
      </p:ext>
    </p:extLst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CE9F-D087-43D0-AE23-80035E16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69F7D-FDDD-4447-A3F0-2A10EF81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D549B-61FA-4E7B-A6AF-CB01539D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91E4D-74F7-4634-A937-891B6FE2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7E7E-4EEA-4297-B048-17BC3C84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28898"/>
      </p:ext>
    </p:extLst>
  </p:cSld>
  <p:clrMapOvr>
    <a:masterClrMapping/>
  </p:clrMapOvr>
  <p:transition spd="slow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1E6F8-CB17-4D39-96FF-C30B141F3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CA2BA-3309-4647-8E94-BE6BFCA5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7510-5D22-47DB-8667-15AE5054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698F-76FF-46B6-903E-B774483F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E3B05-96EB-4BDB-A776-C8D5ACD5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54666"/>
      </p:ext>
    </p:extLst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" name="PHẠM DUYÊN">
            <a:extLst>
              <a:ext uri="{FF2B5EF4-FFF2-40B4-BE49-F238E27FC236}">
                <a16:creationId xmlns:a16="http://schemas.microsoft.com/office/drawing/2014/main" id="{90CC4A24-AB39-4137-B9A3-C662195ED734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1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100056"/>
      </p:ext>
    </p:extLst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" name="9">
            <a:extLst>
              <a:ext uri="{FF2B5EF4-FFF2-40B4-BE49-F238E27FC236}">
                <a16:creationId xmlns:a16="http://schemas.microsoft.com/office/drawing/2014/main" id="{31E1990E-03CA-4728-97AC-41301388565F}"/>
              </a:ext>
            </a:extLst>
          </p:cNvPr>
          <p:cNvSpPr/>
          <p:nvPr userDrawn="1"/>
        </p:nvSpPr>
        <p:spPr>
          <a:xfrm>
            <a:off x="495300" y="880611"/>
            <a:ext cx="11201400" cy="132109"/>
          </a:xfrm>
          <a:prstGeom prst="trapezoid">
            <a:avLst>
              <a:gd name="adj" fmla="val 47920"/>
            </a:avLst>
          </a:prstGeom>
          <a:solidFill>
            <a:srgbClr val="B8CCD5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491F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F02B5-E222-4A1C-AF05-0507E87B7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159476"/>
            <a:ext cx="4087210" cy="1064767"/>
          </a:xfrm>
          <a:prstGeom prst="rect">
            <a:avLst/>
          </a:prstGeom>
        </p:spPr>
      </p:pic>
      <p:sp>
        <p:nvSpPr>
          <p:cNvPr id="6" name="PHẠM DUYÊN">
            <a:extLst>
              <a:ext uri="{FF2B5EF4-FFF2-40B4-BE49-F238E27FC236}">
                <a16:creationId xmlns:a16="http://schemas.microsoft.com/office/drawing/2014/main" id="{F8AF2BA3-92E4-4FA5-86BD-73F0A0D0A38C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15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923031"/>
      </p:ext>
    </p:extLst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53EF5745-5E26-4FFA-AAB4-DD5EFADB8AAA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8A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5BF0AE-F741-4914-9440-26D5A1C2D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2168" y="723607"/>
            <a:ext cx="8937511" cy="4224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89DE0-F75B-4B38-B1F1-79F713D8B9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36336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0416-0CCA-44DA-B1DC-D22401BD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33592-7E46-417A-BF3A-4007B8FF3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E41B1-5EA8-4111-A6D3-02FC8C570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094C3-6BF5-4A70-AF11-B06FB735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A3FE6-65E1-4DC4-99AE-599BCD99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1D4C-F4FB-43F4-AB2F-3942B14F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0283"/>
      </p:ext>
    </p:extLst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3E17-171A-4921-837F-B002B798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DF7C6-0A52-4EF9-9116-D69D7F85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1C3AC-AB7E-4FFD-BAFE-E37887D6F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05F02-AC00-4E75-BE28-A5F08C776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9C6A-CF2B-47F9-80B8-576852036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74442-75AA-4FDA-8B00-38F929B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112F9-7649-4726-98FE-6B30FDB5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556CE-DAD4-44A5-8F7E-6BD5F461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2002"/>
      </p:ext>
    </p:extLst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4E9D-3143-4ADF-91ED-31FCA481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77072-53A9-44F9-A7AF-7AE4C58F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FDBB7-C84A-4E87-8E58-8B8EE8A5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387A0-B2E0-4BE9-95B6-5737A2BC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7022"/>
      </p:ext>
    </p:extLst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ECB1C-A006-436F-8278-8583514C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1B71B-4A29-4790-879A-EF55D695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B72B-086E-4108-BB2C-6A06B5CF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4005"/>
      </p:ext>
    </p:extLst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E88-1621-45AC-9326-520B1E4B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59699-674A-48B4-BF1A-A007A3BC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322A5-9EE7-42D3-9A09-9D095F58E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AF5CD-C602-4B32-93AF-B20CBF60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B590-7050-4477-B834-B10DAB05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B764-48A0-4DFB-BEE5-48A5A756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0777"/>
      </p:ext>
    </p:extLst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678EC953-D9AA-46F4-97E0-707FE78B0B1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comb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9.png"/><Relationship Id="rId4" Type="http://schemas.openxmlformats.org/officeDocument/2006/relationships/image" Target="../media/image9.jp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jpg"/><Relationship Id="rId10" Type="http://schemas.openxmlformats.org/officeDocument/2006/relationships/image" Target="../media/image21.gif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://pngimg.com/download/71170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2CEF9605-60B4-EE2E-6452-249FF5F32642}"/>
              </a:ext>
            </a:extLst>
          </p:cNvPr>
          <p:cNvSpPr/>
          <p:nvPr/>
        </p:nvSpPr>
        <p:spPr>
          <a:xfrm>
            <a:off x="1860463" y="2994623"/>
            <a:ext cx="86552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1B0C53C0-21FF-DD22-8940-6442FB1D71D2}"/>
              </a:ext>
            </a:extLst>
          </p:cNvPr>
          <p:cNvSpPr/>
          <p:nvPr/>
        </p:nvSpPr>
        <p:spPr>
          <a:xfrm>
            <a:off x="2015239" y="522540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11663008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446341" y="2490882"/>
            <a:ext cx="5121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109462" y="2970726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64C6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155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D093E4D1-A480-41E5-8FD1-66F700918CC2}"/>
              </a:ext>
            </a:extLst>
          </p:cNvPr>
          <p:cNvSpPr/>
          <p:nvPr/>
        </p:nvSpPr>
        <p:spPr>
          <a:xfrm>
            <a:off x="1129360" y="339264"/>
            <a:ext cx="10866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truyện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chi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truyện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000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4B741-6675-48D9-80BB-4D93FD19817F}"/>
              </a:ext>
            </a:extLst>
          </p:cNvPr>
          <p:cNvGrpSpPr/>
          <p:nvPr/>
        </p:nvGrpSpPr>
        <p:grpSpPr>
          <a:xfrm>
            <a:off x="1563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8D3786-241C-45D9-836A-0E5A3160287F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64C6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A8EFA6-1060-437A-8EE9-1695ACA74D67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A8D7445-7109-49CD-8E0C-D604EFF0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2" y="2206487"/>
            <a:ext cx="11845555" cy="43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9031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E6AEAD-25C4-44BE-B884-E501397D3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01398"/>
              </p:ext>
            </p:extLst>
          </p:nvPr>
        </p:nvGraphicFramePr>
        <p:xfrm>
          <a:off x="198120" y="640080"/>
          <a:ext cx="1179576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20">
                  <a:extLst>
                    <a:ext uri="{9D8B030D-6E8A-4147-A177-3AD203B41FA5}">
                      <a16:colId xmlns:a16="http://schemas.microsoft.com/office/drawing/2014/main" val="47484174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22492903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3021667250"/>
                    </a:ext>
                  </a:extLst>
                </a:gridCol>
                <a:gridCol w="6695440">
                  <a:extLst>
                    <a:ext uri="{9D8B030D-6E8A-4147-A177-3AD203B41FA5}">
                      <a16:colId xmlns:a16="http://schemas.microsoft.com/office/drawing/2014/main" val="777619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Nhân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Chi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tiết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7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8796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Kiến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chim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bồ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endParaRPr lang="en-US" sz="2600" i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D4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kiến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1.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Lúc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nào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cũng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thấy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buồn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bực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4616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bồ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2.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cười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vui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vẻ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nghe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: “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bạn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”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5941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sói</a:t>
                      </a:r>
                      <a:endParaRPr lang="en-US" sz="2600" i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D4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sói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3.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con: “Con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hãy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quay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lại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núi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:”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bạn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”.”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9010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sóc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4. Hay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dối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40376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vọng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núi</a:t>
                      </a:r>
                      <a:endParaRPr lang="en-US" sz="2600" i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D4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gấu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5.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rằng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lại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dối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như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mọi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lần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322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gấu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6.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may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bị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rơi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xuống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67175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chăn</a:t>
                      </a:r>
                      <a:r>
                        <a:rPr lang="en-US" sz="2600" i="1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i="1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cừu</a:t>
                      </a:r>
                      <a:endParaRPr lang="en-US" sz="2600" i="1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D4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chăn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cừu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7.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Nhặt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một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chiếc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thả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xuống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331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nông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dân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8.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nhót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vui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đùa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suốt</a:t>
                      </a:r>
                      <a:r>
                        <a:rPr lang="en-US" sz="2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endParaRPr lang="en-US" sz="2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03488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EDAAC1-E7F0-4E4F-89F7-18B5DDCC9A5B}"/>
              </a:ext>
            </a:extLst>
          </p:cNvPr>
          <p:cNvCxnSpPr>
            <a:cxnSpLocks/>
          </p:cNvCxnSpPr>
          <p:nvPr/>
        </p:nvCxnSpPr>
        <p:spPr>
          <a:xfrm>
            <a:off x="3677174" y="1351280"/>
            <a:ext cx="1636506" cy="2885440"/>
          </a:xfrm>
          <a:prstGeom prst="straightConnector1">
            <a:avLst/>
          </a:prstGeom>
          <a:ln w="28575">
            <a:solidFill>
              <a:srgbClr val="EE4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C76B1A-1063-4461-84EA-3460122572C7}"/>
              </a:ext>
            </a:extLst>
          </p:cNvPr>
          <p:cNvCxnSpPr>
            <a:cxnSpLocks/>
          </p:cNvCxnSpPr>
          <p:nvPr/>
        </p:nvCxnSpPr>
        <p:spPr>
          <a:xfrm>
            <a:off x="3677174" y="1899920"/>
            <a:ext cx="1636506" cy="3048000"/>
          </a:xfrm>
          <a:prstGeom prst="straightConnector1">
            <a:avLst/>
          </a:prstGeom>
          <a:ln w="28575">
            <a:solidFill>
              <a:srgbClr val="EE4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44830C-C404-4800-8B26-0DE08F17ACA7}"/>
              </a:ext>
            </a:extLst>
          </p:cNvPr>
          <p:cNvCxnSpPr>
            <a:cxnSpLocks/>
          </p:cNvCxnSpPr>
          <p:nvPr/>
        </p:nvCxnSpPr>
        <p:spPr>
          <a:xfrm flipV="1">
            <a:off x="3677174" y="1351280"/>
            <a:ext cx="1636506" cy="1173480"/>
          </a:xfrm>
          <a:prstGeom prst="straightConnector1">
            <a:avLst/>
          </a:prstGeom>
          <a:ln w="28575">
            <a:solidFill>
              <a:srgbClr val="00AD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D7CE19-834A-4CE7-A073-A3394C145ED6}"/>
              </a:ext>
            </a:extLst>
          </p:cNvPr>
          <p:cNvCxnSpPr>
            <a:cxnSpLocks/>
          </p:cNvCxnSpPr>
          <p:nvPr/>
        </p:nvCxnSpPr>
        <p:spPr>
          <a:xfrm>
            <a:off x="3677174" y="3235960"/>
            <a:ext cx="1636506" cy="2565400"/>
          </a:xfrm>
          <a:prstGeom prst="straightConnector1">
            <a:avLst/>
          </a:prstGeom>
          <a:ln w="28575">
            <a:solidFill>
              <a:srgbClr val="00AD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0DFFF3-F0E6-48F1-B823-F50A0338DCA8}"/>
              </a:ext>
            </a:extLst>
          </p:cNvPr>
          <p:cNvCxnSpPr>
            <a:cxnSpLocks/>
          </p:cNvCxnSpPr>
          <p:nvPr/>
        </p:nvCxnSpPr>
        <p:spPr>
          <a:xfrm flipV="1">
            <a:off x="3677174" y="3192780"/>
            <a:ext cx="1636506" cy="172466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549CAB-4F53-4570-AE3E-DE09B11D2B4E}"/>
              </a:ext>
            </a:extLst>
          </p:cNvPr>
          <p:cNvCxnSpPr>
            <a:cxnSpLocks/>
          </p:cNvCxnSpPr>
          <p:nvPr/>
        </p:nvCxnSpPr>
        <p:spPr>
          <a:xfrm flipV="1">
            <a:off x="3677174" y="3721100"/>
            <a:ext cx="1636506" cy="201549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B60F88-CDB7-4E64-8F18-565D5A242CD4}"/>
              </a:ext>
            </a:extLst>
          </p:cNvPr>
          <p:cNvCxnSpPr>
            <a:cxnSpLocks/>
          </p:cNvCxnSpPr>
          <p:nvPr/>
        </p:nvCxnSpPr>
        <p:spPr>
          <a:xfrm flipV="1">
            <a:off x="3677174" y="1818640"/>
            <a:ext cx="1636506" cy="2004060"/>
          </a:xfrm>
          <a:prstGeom prst="straightConnector1">
            <a:avLst/>
          </a:prstGeom>
          <a:ln w="28575">
            <a:solidFill>
              <a:srgbClr val="FFB34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DDFC32-83F8-43EF-BFEF-D880B32D45BB}"/>
              </a:ext>
            </a:extLst>
          </p:cNvPr>
          <p:cNvCxnSpPr>
            <a:cxnSpLocks/>
          </p:cNvCxnSpPr>
          <p:nvPr/>
        </p:nvCxnSpPr>
        <p:spPr>
          <a:xfrm flipV="1">
            <a:off x="3677174" y="2524760"/>
            <a:ext cx="1636506" cy="1724660"/>
          </a:xfrm>
          <a:prstGeom prst="straightConnector1">
            <a:avLst/>
          </a:prstGeom>
          <a:ln w="28575">
            <a:solidFill>
              <a:srgbClr val="FFB34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94819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531384" y="2294693"/>
            <a:ext cx="4885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109462" y="2970726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64C6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324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527A1D3-0749-4CCD-8AE2-01C7403236C6}"/>
              </a:ext>
            </a:extLst>
          </p:cNvPr>
          <p:cNvGrpSpPr/>
          <p:nvPr/>
        </p:nvGrpSpPr>
        <p:grpSpPr>
          <a:xfrm>
            <a:off x="1885936" y="1458240"/>
            <a:ext cx="1952625" cy="1885950"/>
            <a:chOff x="1110768" y="1433245"/>
            <a:chExt cx="1952625" cy="18859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D1CBE57-83B7-4BC4-ADF8-9E79A9172C95}"/>
                </a:ext>
              </a:extLst>
            </p:cNvPr>
            <p:cNvSpPr/>
            <p:nvPr/>
          </p:nvSpPr>
          <p:spPr>
            <a:xfrm>
              <a:off x="1341783" y="2633870"/>
              <a:ext cx="1570382" cy="596347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picture containing invertebrate, arthropod, insect&#10;&#10;Description automatically generated">
              <a:extLst>
                <a:ext uri="{FF2B5EF4-FFF2-40B4-BE49-F238E27FC236}">
                  <a16:creationId xmlns:a16="http://schemas.microsoft.com/office/drawing/2014/main" id="{6FCD308E-4FDD-4FA2-821A-F6198368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768" y="1433245"/>
              <a:ext cx="1952625" cy="1885950"/>
            </a:xfrm>
            <a:prstGeom prst="rect">
              <a:avLst/>
            </a:prstGeom>
          </p:spPr>
        </p:pic>
      </p:grpSp>
      <p:sp>
        <p:nvSpPr>
          <p:cNvPr id="2" name="8">
            <a:extLst>
              <a:ext uri="{FF2B5EF4-FFF2-40B4-BE49-F238E27FC236}">
                <a16:creationId xmlns:a16="http://schemas.microsoft.com/office/drawing/2014/main" id="{BC7127A1-D154-4FAE-B510-B19CEEF0292B}"/>
              </a:ext>
            </a:extLst>
          </p:cNvPr>
          <p:cNvSpPr/>
          <p:nvPr/>
        </p:nvSpPr>
        <p:spPr>
          <a:xfrm>
            <a:off x="1129360" y="302258"/>
            <a:ext cx="10866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000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3DB4AE-F71D-44A6-B6AC-1F8D051F25B6}"/>
              </a:ext>
            </a:extLst>
          </p:cNvPr>
          <p:cNvGrpSpPr/>
          <p:nvPr/>
        </p:nvGrpSpPr>
        <p:grpSpPr>
          <a:xfrm>
            <a:off x="1563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7EA4B7D-C74F-4491-A445-16CB735482B4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64C6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401AE2-B2D5-4F6E-8AA5-0A747187F27C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7E06F8-8235-4C5A-BCD0-907BCD990DD7}"/>
              </a:ext>
            </a:extLst>
          </p:cNvPr>
          <p:cNvGrpSpPr/>
          <p:nvPr/>
        </p:nvGrpSpPr>
        <p:grpSpPr>
          <a:xfrm>
            <a:off x="797462" y="3026611"/>
            <a:ext cx="1692102" cy="3486150"/>
            <a:chOff x="1656150" y="2387341"/>
            <a:chExt cx="1692102" cy="348615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098FABE-11BE-4EFA-9921-D21967F6C77B}"/>
                </a:ext>
              </a:extLst>
            </p:cNvPr>
            <p:cNvSpPr/>
            <p:nvPr/>
          </p:nvSpPr>
          <p:spPr>
            <a:xfrm>
              <a:off x="1777870" y="5277144"/>
              <a:ext cx="1570382" cy="596347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doll&#10;&#10;Description automatically generated">
              <a:extLst>
                <a:ext uri="{FF2B5EF4-FFF2-40B4-BE49-F238E27FC236}">
                  <a16:creationId xmlns:a16="http://schemas.microsoft.com/office/drawing/2014/main" id="{79789EDA-CDB8-47CA-81E7-1785C435E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150" y="2387341"/>
              <a:ext cx="1685925" cy="348615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CB5CC0-FB8D-4DB8-ACC4-692CD7F95470}"/>
              </a:ext>
            </a:extLst>
          </p:cNvPr>
          <p:cNvGrpSpPr/>
          <p:nvPr/>
        </p:nvGrpSpPr>
        <p:grpSpPr>
          <a:xfrm>
            <a:off x="4263159" y="3552290"/>
            <a:ext cx="2128088" cy="2948026"/>
            <a:chOff x="5361340" y="3176732"/>
            <a:chExt cx="2085975" cy="307195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066FBBC-7744-45F2-A0CB-17BEAD33F882}"/>
                </a:ext>
              </a:extLst>
            </p:cNvPr>
            <p:cNvSpPr/>
            <p:nvPr/>
          </p:nvSpPr>
          <p:spPr>
            <a:xfrm>
              <a:off x="5365528" y="5529052"/>
              <a:ext cx="1895043" cy="719636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6338D64-EE55-4B71-A33E-145EA2A51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340" y="3176732"/>
              <a:ext cx="2085975" cy="299085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BF952E-C3B6-4D46-9D37-6421AE46C72A}"/>
              </a:ext>
            </a:extLst>
          </p:cNvPr>
          <p:cNvGrpSpPr/>
          <p:nvPr/>
        </p:nvGrpSpPr>
        <p:grpSpPr>
          <a:xfrm>
            <a:off x="7801257" y="3538841"/>
            <a:ext cx="3255294" cy="2897090"/>
            <a:chOff x="8804493" y="2824796"/>
            <a:chExt cx="3190875" cy="30188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4DBCC1B-CB19-495F-A48A-3800EA349E25}"/>
                </a:ext>
              </a:extLst>
            </p:cNvPr>
            <p:cNvSpPr/>
            <p:nvPr/>
          </p:nvSpPr>
          <p:spPr>
            <a:xfrm>
              <a:off x="8903217" y="4978634"/>
              <a:ext cx="2706587" cy="865041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reptile, dinosaur&#10;&#10;Description automatically generated">
              <a:extLst>
                <a:ext uri="{FF2B5EF4-FFF2-40B4-BE49-F238E27FC236}">
                  <a16:creationId xmlns:a16="http://schemas.microsoft.com/office/drawing/2014/main" id="{5DCDA527-AA31-4438-AF35-B41E1B896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493" y="2824796"/>
              <a:ext cx="3190875" cy="291465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0A01FE-60C4-452E-85DF-67F2257766DA}"/>
              </a:ext>
            </a:extLst>
          </p:cNvPr>
          <p:cNvGrpSpPr/>
          <p:nvPr/>
        </p:nvGrpSpPr>
        <p:grpSpPr>
          <a:xfrm>
            <a:off x="4920191" y="1625697"/>
            <a:ext cx="2676525" cy="2228850"/>
            <a:chOff x="3116661" y="1200150"/>
            <a:chExt cx="2676525" cy="222885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FB9926-C992-490D-87DE-E07F3DA04935}"/>
                </a:ext>
              </a:extLst>
            </p:cNvPr>
            <p:cNvSpPr/>
            <p:nvPr/>
          </p:nvSpPr>
          <p:spPr>
            <a:xfrm>
              <a:off x="3699342" y="2674163"/>
              <a:ext cx="1570382" cy="452580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ACD674-638F-4FAF-ACC8-B5B7A0A1C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661" y="1200150"/>
              <a:ext cx="2676525" cy="222885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BCB096-7682-4486-ADED-2C0C4487F56B}"/>
              </a:ext>
            </a:extLst>
          </p:cNvPr>
          <p:cNvGrpSpPr/>
          <p:nvPr/>
        </p:nvGrpSpPr>
        <p:grpSpPr>
          <a:xfrm>
            <a:off x="8253748" y="1023344"/>
            <a:ext cx="2857500" cy="2491822"/>
            <a:chOff x="7584071" y="937178"/>
            <a:chExt cx="2857500" cy="249182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5A3BA7-6284-412B-90C8-BA95DC622096}"/>
                </a:ext>
              </a:extLst>
            </p:cNvPr>
            <p:cNvSpPr/>
            <p:nvPr/>
          </p:nvSpPr>
          <p:spPr>
            <a:xfrm>
              <a:off x="7782715" y="2832653"/>
              <a:ext cx="1570382" cy="596347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reptile, gear&#10;&#10;Description automatically generated">
              <a:extLst>
                <a:ext uri="{FF2B5EF4-FFF2-40B4-BE49-F238E27FC236}">
                  <a16:creationId xmlns:a16="http://schemas.microsoft.com/office/drawing/2014/main" id="{1B33742B-3C62-4052-943E-BD53A24FF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071" y="937178"/>
              <a:ext cx="2857500" cy="1895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96892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435912" y="3019475"/>
            <a:ext cx="488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4582662" y="2767280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64C6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2652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527A1D3-0749-4CCD-8AE2-01C7403236C6}"/>
              </a:ext>
            </a:extLst>
          </p:cNvPr>
          <p:cNvGrpSpPr/>
          <p:nvPr/>
        </p:nvGrpSpPr>
        <p:grpSpPr>
          <a:xfrm>
            <a:off x="1885936" y="1458240"/>
            <a:ext cx="1952625" cy="1885950"/>
            <a:chOff x="1110768" y="1433245"/>
            <a:chExt cx="1952625" cy="18859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D1CBE57-83B7-4BC4-ADF8-9E79A9172C95}"/>
                </a:ext>
              </a:extLst>
            </p:cNvPr>
            <p:cNvSpPr/>
            <p:nvPr/>
          </p:nvSpPr>
          <p:spPr>
            <a:xfrm>
              <a:off x="1341783" y="2633870"/>
              <a:ext cx="1570382" cy="596347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picture containing invertebrate, arthropod, insect&#10;&#10;Description automatically generated">
              <a:extLst>
                <a:ext uri="{FF2B5EF4-FFF2-40B4-BE49-F238E27FC236}">
                  <a16:creationId xmlns:a16="http://schemas.microsoft.com/office/drawing/2014/main" id="{6FCD308E-4FDD-4FA2-821A-F6198368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768" y="1433245"/>
              <a:ext cx="1952625" cy="1885950"/>
            </a:xfrm>
            <a:prstGeom prst="rect">
              <a:avLst/>
            </a:prstGeom>
          </p:spPr>
        </p:pic>
      </p:grpSp>
      <p:sp>
        <p:nvSpPr>
          <p:cNvPr id="2" name="8">
            <a:extLst>
              <a:ext uri="{FF2B5EF4-FFF2-40B4-BE49-F238E27FC236}">
                <a16:creationId xmlns:a16="http://schemas.microsoft.com/office/drawing/2014/main" id="{BC7127A1-D154-4FAE-B510-B19CEEF0292B}"/>
              </a:ext>
            </a:extLst>
          </p:cNvPr>
          <p:cNvSpPr/>
          <p:nvPr/>
        </p:nvSpPr>
        <p:spPr>
          <a:xfrm>
            <a:off x="1129360" y="355160"/>
            <a:ext cx="10866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1 -2 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mục</a:t>
            </a:r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  <a:endParaRPr lang="en-US" sz="4400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3DB4AE-F71D-44A6-B6AC-1F8D051F25B6}"/>
              </a:ext>
            </a:extLst>
          </p:cNvPr>
          <p:cNvGrpSpPr/>
          <p:nvPr/>
        </p:nvGrpSpPr>
        <p:grpSpPr>
          <a:xfrm>
            <a:off x="1563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7EA4B7D-C74F-4491-A445-16CB735482B4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64C6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401AE2-B2D5-4F6E-8AA5-0A747187F27C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7E06F8-8235-4C5A-BCD0-907BCD990DD7}"/>
              </a:ext>
            </a:extLst>
          </p:cNvPr>
          <p:cNvGrpSpPr/>
          <p:nvPr/>
        </p:nvGrpSpPr>
        <p:grpSpPr>
          <a:xfrm>
            <a:off x="797462" y="3026611"/>
            <a:ext cx="1692102" cy="3486150"/>
            <a:chOff x="1656150" y="2387341"/>
            <a:chExt cx="1692102" cy="348615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098FABE-11BE-4EFA-9921-D21967F6C77B}"/>
                </a:ext>
              </a:extLst>
            </p:cNvPr>
            <p:cNvSpPr/>
            <p:nvPr/>
          </p:nvSpPr>
          <p:spPr>
            <a:xfrm>
              <a:off x="1777870" y="5277144"/>
              <a:ext cx="1570382" cy="596347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picture containing doll&#10;&#10;Description automatically generated">
              <a:extLst>
                <a:ext uri="{FF2B5EF4-FFF2-40B4-BE49-F238E27FC236}">
                  <a16:creationId xmlns:a16="http://schemas.microsoft.com/office/drawing/2014/main" id="{79789EDA-CDB8-47CA-81E7-1785C435E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150" y="2387341"/>
              <a:ext cx="1685925" cy="348615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CB5CC0-FB8D-4DB8-ACC4-692CD7F95470}"/>
              </a:ext>
            </a:extLst>
          </p:cNvPr>
          <p:cNvGrpSpPr/>
          <p:nvPr/>
        </p:nvGrpSpPr>
        <p:grpSpPr>
          <a:xfrm>
            <a:off x="4263159" y="3552290"/>
            <a:ext cx="2128088" cy="2948026"/>
            <a:chOff x="5361340" y="3176732"/>
            <a:chExt cx="2085975" cy="307195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066FBBC-7744-45F2-A0CB-17BEAD33F882}"/>
                </a:ext>
              </a:extLst>
            </p:cNvPr>
            <p:cNvSpPr/>
            <p:nvPr/>
          </p:nvSpPr>
          <p:spPr>
            <a:xfrm>
              <a:off x="5365528" y="5529052"/>
              <a:ext cx="1895043" cy="719636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6338D64-EE55-4B71-A33E-145EA2A51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340" y="3176732"/>
              <a:ext cx="2085975" cy="299085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BF952E-C3B6-4D46-9D37-6421AE46C72A}"/>
              </a:ext>
            </a:extLst>
          </p:cNvPr>
          <p:cNvGrpSpPr/>
          <p:nvPr/>
        </p:nvGrpSpPr>
        <p:grpSpPr>
          <a:xfrm>
            <a:off x="7801257" y="3538841"/>
            <a:ext cx="3255294" cy="2897090"/>
            <a:chOff x="8804493" y="2824796"/>
            <a:chExt cx="3190875" cy="30188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4DBCC1B-CB19-495F-A48A-3800EA349E25}"/>
                </a:ext>
              </a:extLst>
            </p:cNvPr>
            <p:cNvSpPr/>
            <p:nvPr/>
          </p:nvSpPr>
          <p:spPr>
            <a:xfrm>
              <a:off x="8903217" y="4978634"/>
              <a:ext cx="2706587" cy="865041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reptile, dinosaur&#10;&#10;Description automatically generated">
              <a:extLst>
                <a:ext uri="{FF2B5EF4-FFF2-40B4-BE49-F238E27FC236}">
                  <a16:creationId xmlns:a16="http://schemas.microsoft.com/office/drawing/2014/main" id="{5DCDA527-AA31-4438-AF35-B41E1B896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493" y="2824796"/>
              <a:ext cx="3190875" cy="291465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0A01FE-60C4-452E-85DF-67F2257766DA}"/>
              </a:ext>
            </a:extLst>
          </p:cNvPr>
          <p:cNvGrpSpPr/>
          <p:nvPr/>
        </p:nvGrpSpPr>
        <p:grpSpPr>
          <a:xfrm>
            <a:off x="4920191" y="1625697"/>
            <a:ext cx="2676525" cy="2228850"/>
            <a:chOff x="3116661" y="1200150"/>
            <a:chExt cx="2676525" cy="222885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FB9926-C992-490D-87DE-E07F3DA04935}"/>
                </a:ext>
              </a:extLst>
            </p:cNvPr>
            <p:cNvSpPr/>
            <p:nvPr/>
          </p:nvSpPr>
          <p:spPr>
            <a:xfrm>
              <a:off x="3699342" y="2674163"/>
              <a:ext cx="1570382" cy="452580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ACD674-638F-4FAF-ACC8-B5B7A0A1C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661" y="1200150"/>
              <a:ext cx="2676525" cy="222885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BCB096-7682-4486-ADED-2C0C4487F56B}"/>
              </a:ext>
            </a:extLst>
          </p:cNvPr>
          <p:cNvGrpSpPr/>
          <p:nvPr/>
        </p:nvGrpSpPr>
        <p:grpSpPr>
          <a:xfrm>
            <a:off x="8253748" y="1023344"/>
            <a:ext cx="2857500" cy="2491822"/>
            <a:chOff x="7584071" y="937178"/>
            <a:chExt cx="2857500" cy="249182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5A3BA7-6284-412B-90C8-BA95DC622096}"/>
                </a:ext>
              </a:extLst>
            </p:cNvPr>
            <p:cNvSpPr/>
            <p:nvPr/>
          </p:nvSpPr>
          <p:spPr>
            <a:xfrm>
              <a:off x="7782715" y="2832653"/>
              <a:ext cx="1570382" cy="596347"/>
            </a:xfrm>
            <a:prstGeom prst="ellipse">
              <a:avLst/>
            </a:prstGeom>
            <a:solidFill>
              <a:srgbClr val="DCD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reptile, gear&#10;&#10;Description automatically generated">
              <a:extLst>
                <a:ext uri="{FF2B5EF4-FFF2-40B4-BE49-F238E27FC236}">
                  <a16:creationId xmlns:a16="http://schemas.microsoft.com/office/drawing/2014/main" id="{1B33742B-3C62-4052-943E-BD53A24FF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071" y="937178"/>
              <a:ext cx="2857500" cy="1895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783076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689912" y="3019475"/>
            <a:ext cx="488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MỞ RỘNG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383782" y="2767280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64C6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534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B74DC3-8D7F-4CAA-88C8-DE67FB8DB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61" y="2948043"/>
            <a:ext cx="7553421" cy="366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8">
            <a:extLst>
              <a:ext uri="{FF2B5EF4-FFF2-40B4-BE49-F238E27FC236}">
                <a16:creationId xmlns:a16="http://schemas.microsoft.com/office/drawing/2014/main" id="{BC7127A1-D154-4FAE-B510-B19CEEF0292B}"/>
              </a:ext>
            </a:extLst>
          </p:cNvPr>
          <p:cNvSpPr/>
          <p:nvPr/>
        </p:nvSpPr>
        <p:spPr>
          <a:xfrm>
            <a:off x="1129360" y="355160"/>
            <a:ext cx="3233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lang="en-US" sz="4400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3DB4AE-F71D-44A6-B6AC-1F8D051F25B6}"/>
              </a:ext>
            </a:extLst>
          </p:cNvPr>
          <p:cNvGrpSpPr/>
          <p:nvPr/>
        </p:nvGrpSpPr>
        <p:grpSpPr>
          <a:xfrm>
            <a:off x="1563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7EA4B7D-C74F-4491-A445-16CB735482B4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64C6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401AE2-B2D5-4F6E-8AA5-0A747187F27C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33" name="8">
            <a:extLst>
              <a:ext uri="{FF2B5EF4-FFF2-40B4-BE49-F238E27FC236}">
                <a16:creationId xmlns:a16="http://schemas.microsoft.com/office/drawing/2014/main" id="{FD3903BA-FC56-4ED7-B01A-0C75CA704C2D}"/>
              </a:ext>
            </a:extLst>
          </p:cNvPr>
          <p:cNvSpPr/>
          <p:nvPr/>
        </p:nvSpPr>
        <p:spPr>
          <a:xfrm>
            <a:off x="156362" y="1079088"/>
            <a:ext cx="11770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000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8">
            <a:extLst>
              <a:ext uri="{FF2B5EF4-FFF2-40B4-BE49-F238E27FC236}">
                <a16:creationId xmlns:a16="http://schemas.microsoft.com/office/drawing/2014/main" id="{925E829D-2AEA-4B3C-A4A8-71D7F4080239}"/>
              </a:ext>
            </a:extLst>
          </p:cNvPr>
          <p:cNvSpPr/>
          <p:nvPr/>
        </p:nvSpPr>
        <p:spPr>
          <a:xfrm>
            <a:off x="156362" y="1739584"/>
            <a:ext cx="11770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000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2132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1E58B-4CA9-1E55-846D-2E91EAAC6061}"/>
              </a:ext>
            </a:extLst>
          </p:cNvPr>
          <p:cNvSpPr txBox="1"/>
          <p:nvPr/>
        </p:nvSpPr>
        <p:spPr>
          <a:xfrm>
            <a:off x="2232602" y="3429000"/>
            <a:ext cx="77267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122637228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igApple" pitchFamily="2" charset="-93"/>
              </a:rPr>
              <a:t>VƯỢT CHƯỚNG NGẠI VẬT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8527" y="3425729"/>
            <a:ext cx="459494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20212" y="3525589"/>
            <a:ext cx="3456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Fuzzy Bubbles" pitchFamily="2" charset="-93"/>
              </a:rPr>
              <a:t>Team </a:t>
            </a:r>
            <a:r>
              <a:rPr lang="en-US" sz="4400" b="1" dirty="0" smtClean="0">
                <a:solidFill>
                  <a:schemeClr val="bg1"/>
                </a:solidFill>
                <a:latin typeface="Fuzzy Bubbles" pitchFamily="2" charset="-93"/>
              </a:rPr>
              <a:t>1A</a:t>
            </a:r>
            <a:endParaRPr lang="en-US" sz="4400" b="1" dirty="0">
              <a:solidFill>
                <a:schemeClr val="bg1"/>
              </a:solidFill>
              <a:latin typeface="Fuzzy Bubbles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613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04792" y="472961"/>
            <a:ext cx="8273894" cy="364299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rút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cừu</a:t>
            </a:r>
            <a:r>
              <a:rPr lang="en-US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”?</a:t>
            </a:r>
            <a:endParaRPr lang="en-US" altLang="en-US" sz="3600" i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492943" y="19542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AAD72E0-2DD3-CA70-45D3-BC31727C61D2}"/>
              </a:ext>
            </a:extLst>
          </p:cNvPr>
          <p:cNvGrpSpPr/>
          <p:nvPr/>
        </p:nvGrpSpPr>
        <p:grpSpPr>
          <a:xfrm>
            <a:off x="19388508" y="4990217"/>
            <a:ext cx="1286109" cy="1337553"/>
            <a:chOff x="19786541" y="4705964"/>
            <a:chExt cx="1286109" cy="1337553"/>
          </a:xfrm>
        </p:grpSpPr>
        <p:pic>
          <p:nvPicPr>
            <p:cNvPr id="34" name="c2 2">
              <a:hlinkClick r:id="rId8" action="ppaction://hlinksldjump"/>
              <a:extLst>
                <a:ext uri="{FF2B5EF4-FFF2-40B4-BE49-F238E27FC236}">
                  <a16:creationId xmlns:a16="http://schemas.microsoft.com/office/drawing/2014/main" id="{A5E21DA6-4E2A-4ACC-8623-37530437A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6541" y="4705964"/>
              <a:ext cx="1286109" cy="1337553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BFF6E68-3EF7-68DE-97C6-21C3762024F0}"/>
                </a:ext>
              </a:extLst>
            </p:cNvPr>
            <p:cNvSpPr/>
            <p:nvPr/>
          </p:nvSpPr>
          <p:spPr>
            <a:xfrm>
              <a:off x="20134262" y="4949936"/>
              <a:ext cx="780667" cy="7731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18696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97591 0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0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5026" y="470485"/>
            <a:ext cx="7745494" cy="40298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090121" y="71940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3" y="3892729"/>
            <a:ext cx="3078838" cy="29077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ADE4434-626F-1F64-BF7E-07EE44739298}"/>
              </a:ext>
            </a:extLst>
          </p:cNvPr>
          <p:cNvGrpSpPr/>
          <p:nvPr/>
        </p:nvGrpSpPr>
        <p:grpSpPr>
          <a:xfrm>
            <a:off x="19793257" y="4698027"/>
            <a:ext cx="1286109" cy="1297196"/>
            <a:chOff x="22215320" y="4308212"/>
            <a:chExt cx="1286109" cy="1297196"/>
          </a:xfrm>
        </p:grpSpPr>
        <p:pic>
          <p:nvPicPr>
            <p:cNvPr id="34" name="c2 2">
              <a:hlinkClick r:id="rId9" action="ppaction://hlinksldjump"/>
              <a:extLst>
                <a:ext uri="{FF2B5EF4-FFF2-40B4-BE49-F238E27FC236}">
                  <a16:creationId xmlns:a16="http://schemas.microsoft.com/office/drawing/2014/main" id="{A5E21DA6-4E2A-4ACC-8623-37530437A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5320" y="4308212"/>
              <a:ext cx="1286109" cy="1297196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F6AC64-349D-DE34-56E5-B82716650151}"/>
                </a:ext>
              </a:extLst>
            </p:cNvPr>
            <p:cNvSpPr/>
            <p:nvPr/>
          </p:nvSpPr>
          <p:spPr>
            <a:xfrm>
              <a:off x="22468040" y="4573494"/>
              <a:ext cx="780667" cy="77313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60395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99179 3.7037E-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9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 3.7037E-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5691" y="33370"/>
            <a:ext cx="8066975" cy="44370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5">
              <a:spcBef>
                <a:spcPct val="0"/>
              </a:spcBef>
            </a:pPr>
            <a:r>
              <a:rPr lang="vi-VN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 hơn chú trâu</a:t>
            </a:r>
          </a:p>
          <a:p>
            <a:pPr lvl="5">
              <a:spcBef>
                <a:spcPct val="0"/>
              </a:spcBef>
            </a:pPr>
            <a:r>
              <a:rPr lang="vi-VN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 co giữa cổng</a:t>
            </a:r>
          </a:p>
          <a:p>
            <a:pPr lvl="5">
              <a:spcBef>
                <a:spcPct val="0"/>
              </a:spcBef>
            </a:pPr>
            <a:r>
              <a:rPr lang="vi-VN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tổng không dám đi</a:t>
            </a:r>
          </a:p>
          <a:p>
            <a:pPr algn="ctr">
              <a:spcBef>
                <a:spcPct val="0"/>
              </a:spcBef>
            </a:pPr>
            <a:r>
              <a:rPr lang="en-US" alt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vi-VN" altLang="en-US" sz="4000" i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altLang="en-US" sz="40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gì)</a:t>
            </a:r>
            <a:r>
              <a:rPr lang="en-US" altLang="en-US" sz="4000" i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altLang="en-US" sz="4000" i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185279" y="-6452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20" y="2184518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4817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ADFE2-EA2F-4620-87BE-729A06CB2B4E}"/>
              </a:ext>
            </a:extLst>
          </p:cNvPr>
          <p:cNvGrpSpPr/>
          <p:nvPr/>
        </p:nvGrpSpPr>
        <p:grpSpPr>
          <a:xfrm>
            <a:off x="2491989" y="3023139"/>
            <a:ext cx="7208022" cy="2296806"/>
            <a:chOff x="2359335" y="2764722"/>
            <a:chExt cx="7208022" cy="2296806"/>
          </a:xfrm>
        </p:grpSpPr>
        <p:sp>
          <p:nvSpPr>
            <p:cNvPr id="5" name="62">
              <a:extLst>
                <a:ext uri="{FF2B5EF4-FFF2-40B4-BE49-F238E27FC236}">
                  <a16:creationId xmlns:a16="http://schemas.microsoft.com/office/drawing/2014/main" id="{481B44FE-7BCE-42F3-90E3-F5C5521C22C6}"/>
                </a:ext>
              </a:extLst>
            </p:cNvPr>
            <p:cNvSpPr/>
            <p:nvPr/>
          </p:nvSpPr>
          <p:spPr>
            <a:xfrm>
              <a:off x="2496792" y="3002256"/>
              <a:ext cx="7070565" cy="2059272"/>
            </a:xfrm>
            <a:prstGeom prst="roundRect">
              <a:avLst/>
            </a:prstGeom>
            <a:solidFill>
              <a:srgbClr val="64C6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64">
              <a:extLst>
                <a:ext uri="{FF2B5EF4-FFF2-40B4-BE49-F238E27FC236}">
                  <a16:creationId xmlns:a16="http://schemas.microsoft.com/office/drawing/2014/main" id="{3502406E-51F2-4245-9213-430893CA2103}"/>
                </a:ext>
              </a:extLst>
            </p:cNvPr>
            <p:cNvSpPr/>
            <p:nvPr/>
          </p:nvSpPr>
          <p:spPr>
            <a:xfrm>
              <a:off x="2359335" y="2911764"/>
              <a:ext cx="1391943" cy="2059272"/>
            </a:xfrm>
            <a:custGeom>
              <a:avLst/>
              <a:gdLst>
                <a:gd name="connsiteX0" fmla="*/ 439429 w 1782127"/>
                <a:gd name="connsiteY0" fmla="*/ 0 h 2636520"/>
                <a:gd name="connsiteX1" fmla="*/ 1782127 w 1782127"/>
                <a:gd name="connsiteY1" fmla="*/ 0 h 2636520"/>
                <a:gd name="connsiteX2" fmla="*/ 1782127 w 1782127"/>
                <a:gd name="connsiteY2" fmla="*/ 2636520 h 2636520"/>
                <a:gd name="connsiteX3" fmla="*/ 439429 w 1782127"/>
                <a:gd name="connsiteY3" fmla="*/ 2636520 h 2636520"/>
                <a:gd name="connsiteX4" fmla="*/ 0 w 1782127"/>
                <a:gd name="connsiteY4" fmla="*/ 2197091 h 2636520"/>
                <a:gd name="connsiteX5" fmla="*/ 0 w 1782127"/>
                <a:gd name="connsiteY5" fmla="*/ 439429 h 2636520"/>
                <a:gd name="connsiteX6" fmla="*/ 439429 w 1782127"/>
                <a:gd name="connsiteY6" fmla="*/ 0 h 2636520"/>
                <a:gd name="connsiteX0" fmla="*/ 1782127 w 1873567"/>
                <a:gd name="connsiteY0" fmla="*/ 2636520 h 2727960"/>
                <a:gd name="connsiteX1" fmla="*/ 439429 w 1873567"/>
                <a:gd name="connsiteY1" fmla="*/ 2636520 h 2727960"/>
                <a:gd name="connsiteX2" fmla="*/ 0 w 1873567"/>
                <a:gd name="connsiteY2" fmla="*/ 2197091 h 2727960"/>
                <a:gd name="connsiteX3" fmla="*/ 0 w 1873567"/>
                <a:gd name="connsiteY3" fmla="*/ 439429 h 2727960"/>
                <a:gd name="connsiteX4" fmla="*/ 439429 w 1873567"/>
                <a:gd name="connsiteY4" fmla="*/ 0 h 2727960"/>
                <a:gd name="connsiteX5" fmla="*/ 1782127 w 1873567"/>
                <a:gd name="connsiteY5" fmla="*/ 0 h 2727960"/>
                <a:gd name="connsiteX6" fmla="*/ 1873567 w 1873567"/>
                <a:gd name="connsiteY6" fmla="*/ 2727960 h 2727960"/>
                <a:gd name="connsiteX0" fmla="*/ 1782127 w 1782127"/>
                <a:gd name="connsiteY0" fmla="*/ 2636520 h 2636520"/>
                <a:gd name="connsiteX1" fmla="*/ 439429 w 1782127"/>
                <a:gd name="connsiteY1" fmla="*/ 2636520 h 2636520"/>
                <a:gd name="connsiteX2" fmla="*/ 0 w 1782127"/>
                <a:gd name="connsiteY2" fmla="*/ 2197091 h 2636520"/>
                <a:gd name="connsiteX3" fmla="*/ 0 w 1782127"/>
                <a:gd name="connsiteY3" fmla="*/ 439429 h 2636520"/>
                <a:gd name="connsiteX4" fmla="*/ 439429 w 1782127"/>
                <a:gd name="connsiteY4" fmla="*/ 0 h 2636520"/>
                <a:gd name="connsiteX5" fmla="*/ 1782127 w 1782127"/>
                <a:gd name="connsiteY5" fmla="*/ 0 h 26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127" h="2636520">
                  <a:moveTo>
                    <a:pt x="1782127" y="2636520"/>
                  </a:moveTo>
                  <a:lnTo>
                    <a:pt x="439429" y="2636520"/>
                  </a:lnTo>
                  <a:cubicBezTo>
                    <a:pt x="196739" y="2636520"/>
                    <a:pt x="0" y="2439781"/>
                    <a:pt x="0" y="2197091"/>
                  </a:cubicBezTo>
                  <a:lnTo>
                    <a:pt x="0" y="439429"/>
                  </a:lnTo>
                  <a:cubicBezTo>
                    <a:pt x="0" y="196739"/>
                    <a:pt x="196739" y="0"/>
                    <a:pt x="439429" y="0"/>
                  </a:cubicBezTo>
                  <a:lnTo>
                    <a:pt x="1782127" y="0"/>
                  </a:lnTo>
                </a:path>
              </a:pathLst>
            </a:custGeom>
            <a:noFill/>
            <a:ln w="38100">
              <a:solidFill>
                <a:srgbClr val="8BD4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65">
              <a:extLst>
                <a:ext uri="{FF2B5EF4-FFF2-40B4-BE49-F238E27FC236}">
                  <a16:creationId xmlns:a16="http://schemas.microsoft.com/office/drawing/2014/main" id="{10574DC7-9288-47FD-9B27-00DB9AFDECC4}"/>
                </a:ext>
              </a:extLst>
            </p:cNvPr>
            <p:cNvSpPr/>
            <p:nvPr/>
          </p:nvSpPr>
          <p:spPr>
            <a:xfrm>
              <a:off x="8287182" y="2911764"/>
              <a:ext cx="1142718" cy="2059272"/>
            </a:xfrm>
            <a:custGeom>
              <a:avLst/>
              <a:gdLst>
                <a:gd name="connsiteX0" fmla="*/ 0 w 1463040"/>
                <a:gd name="connsiteY0" fmla="*/ 0 h 2636520"/>
                <a:gd name="connsiteX1" fmla="*/ 1023611 w 1463040"/>
                <a:gd name="connsiteY1" fmla="*/ 0 h 2636520"/>
                <a:gd name="connsiteX2" fmla="*/ 1463040 w 1463040"/>
                <a:gd name="connsiteY2" fmla="*/ 439429 h 2636520"/>
                <a:gd name="connsiteX3" fmla="*/ 1463040 w 1463040"/>
                <a:gd name="connsiteY3" fmla="*/ 2197091 h 2636520"/>
                <a:gd name="connsiteX4" fmla="*/ 1023611 w 1463040"/>
                <a:gd name="connsiteY4" fmla="*/ 2636520 h 2636520"/>
                <a:gd name="connsiteX5" fmla="*/ 0 w 1463040"/>
                <a:gd name="connsiteY5" fmla="*/ 2636520 h 2636520"/>
                <a:gd name="connsiteX6" fmla="*/ 0 w 1463040"/>
                <a:gd name="connsiteY6" fmla="*/ 0 h 2636520"/>
                <a:gd name="connsiteX0" fmla="*/ 0 w 1463040"/>
                <a:gd name="connsiteY0" fmla="*/ 0 h 2636520"/>
                <a:gd name="connsiteX1" fmla="*/ 1023611 w 1463040"/>
                <a:gd name="connsiteY1" fmla="*/ 0 h 2636520"/>
                <a:gd name="connsiteX2" fmla="*/ 1463040 w 1463040"/>
                <a:gd name="connsiteY2" fmla="*/ 439429 h 2636520"/>
                <a:gd name="connsiteX3" fmla="*/ 1463040 w 1463040"/>
                <a:gd name="connsiteY3" fmla="*/ 2197091 h 2636520"/>
                <a:gd name="connsiteX4" fmla="*/ 1023611 w 1463040"/>
                <a:gd name="connsiteY4" fmla="*/ 2636520 h 2636520"/>
                <a:gd name="connsiteX5" fmla="*/ 0 w 1463040"/>
                <a:gd name="connsiteY5" fmla="*/ 2636520 h 2636520"/>
                <a:gd name="connsiteX6" fmla="*/ 91440 w 1463040"/>
                <a:gd name="connsiteY6" fmla="*/ 91440 h 2636520"/>
                <a:gd name="connsiteX0" fmla="*/ 0 w 1463040"/>
                <a:gd name="connsiteY0" fmla="*/ 0 h 2636520"/>
                <a:gd name="connsiteX1" fmla="*/ 1023611 w 1463040"/>
                <a:gd name="connsiteY1" fmla="*/ 0 h 2636520"/>
                <a:gd name="connsiteX2" fmla="*/ 1463040 w 1463040"/>
                <a:gd name="connsiteY2" fmla="*/ 439429 h 2636520"/>
                <a:gd name="connsiteX3" fmla="*/ 1463040 w 1463040"/>
                <a:gd name="connsiteY3" fmla="*/ 2197091 h 2636520"/>
                <a:gd name="connsiteX4" fmla="*/ 1023611 w 1463040"/>
                <a:gd name="connsiteY4" fmla="*/ 2636520 h 2636520"/>
                <a:gd name="connsiteX5" fmla="*/ 0 w 1463040"/>
                <a:gd name="connsiteY5" fmla="*/ 2636520 h 26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040" h="2636520">
                  <a:moveTo>
                    <a:pt x="0" y="0"/>
                  </a:moveTo>
                  <a:lnTo>
                    <a:pt x="1023611" y="0"/>
                  </a:lnTo>
                  <a:cubicBezTo>
                    <a:pt x="1266301" y="0"/>
                    <a:pt x="1463040" y="196739"/>
                    <a:pt x="1463040" y="439429"/>
                  </a:cubicBezTo>
                  <a:lnTo>
                    <a:pt x="1463040" y="2197091"/>
                  </a:lnTo>
                  <a:cubicBezTo>
                    <a:pt x="1463040" y="2439781"/>
                    <a:pt x="1266301" y="2636520"/>
                    <a:pt x="1023611" y="2636520"/>
                  </a:cubicBezTo>
                  <a:lnTo>
                    <a:pt x="0" y="2636520"/>
                  </a:lnTo>
                </a:path>
              </a:pathLst>
            </a:custGeom>
            <a:noFill/>
            <a:ln w="38100">
              <a:solidFill>
                <a:srgbClr val="8BD4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73">
              <a:extLst>
                <a:ext uri="{FF2B5EF4-FFF2-40B4-BE49-F238E27FC236}">
                  <a16:creationId xmlns:a16="http://schemas.microsoft.com/office/drawing/2014/main" id="{D11BC7B3-2AA9-4E56-ADAB-E9351FEDDEE8}"/>
                </a:ext>
              </a:extLst>
            </p:cNvPr>
            <p:cNvCxnSpPr/>
            <p:nvPr/>
          </p:nvCxnSpPr>
          <p:spPr>
            <a:xfrm>
              <a:off x="3901382" y="2911764"/>
              <a:ext cx="1823751" cy="0"/>
            </a:xfrm>
            <a:prstGeom prst="line">
              <a:avLst/>
            </a:prstGeom>
            <a:ln w="38100" cap="rnd">
              <a:solidFill>
                <a:srgbClr val="8BD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74">
              <a:extLst>
                <a:ext uri="{FF2B5EF4-FFF2-40B4-BE49-F238E27FC236}">
                  <a16:creationId xmlns:a16="http://schemas.microsoft.com/office/drawing/2014/main" id="{ACACE3D5-4E9A-4F23-AC58-81F2D2EA6B84}"/>
                </a:ext>
              </a:extLst>
            </p:cNvPr>
            <p:cNvCxnSpPr/>
            <p:nvPr/>
          </p:nvCxnSpPr>
          <p:spPr>
            <a:xfrm>
              <a:off x="6032074" y="2911764"/>
              <a:ext cx="600548" cy="0"/>
            </a:xfrm>
            <a:prstGeom prst="line">
              <a:avLst/>
            </a:prstGeom>
            <a:ln w="38100" cap="rnd">
              <a:solidFill>
                <a:srgbClr val="8BD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75">
              <a:extLst>
                <a:ext uri="{FF2B5EF4-FFF2-40B4-BE49-F238E27FC236}">
                  <a16:creationId xmlns:a16="http://schemas.microsoft.com/office/drawing/2014/main" id="{9A6EF043-63D9-4F42-877C-F387ACDD7CB3}"/>
                </a:ext>
              </a:extLst>
            </p:cNvPr>
            <p:cNvCxnSpPr/>
            <p:nvPr/>
          </p:nvCxnSpPr>
          <p:spPr>
            <a:xfrm>
              <a:off x="6787365" y="2911764"/>
              <a:ext cx="1499817" cy="0"/>
            </a:xfrm>
            <a:prstGeom prst="line">
              <a:avLst/>
            </a:prstGeom>
            <a:ln w="38100" cap="rnd">
              <a:solidFill>
                <a:srgbClr val="8BD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68">
              <a:extLst>
                <a:ext uri="{FF2B5EF4-FFF2-40B4-BE49-F238E27FC236}">
                  <a16:creationId xmlns:a16="http://schemas.microsoft.com/office/drawing/2014/main" id="{DA9458D0-F1A3-4334-861C-DB442ABD594F}"/>
                </a:ext>
              </a:extLst>
            </p:cNvPr>
            <p:cNvGrpSpPr/>
            <p:nvPr/>
          </p:nvGrpSpPr>
          <p:grpSpPr>
            <a:xfrm>
              <a:off x="3751278" y="4971036"/>
              <a:ext cx="3631254" cy="0"/>
              <a:chOff x="3726908" y="2286000"/>
              <a:chExt cx="4649153" cy="0"/>
            </a:xfrm>
          </p:grpSpPr>
          <p:cxnSp>
            <p:nvCxnSpPr>
              <p:cNvPr id="16" name="70">
                <a:extLst>
                  <a:ext uri="{FF2B5EF4-FFF2-40B4-BE49-F238E27FC236}">
                    <a16:creationId xmlns:a16="http://schemas.microsoft.com/office/drawing/2014/main" id="{4B6B6246-3C44-4CF0-A0A0-5C9121571E0B}"/>
                  </a:ext>
                </a:extLst>
              </p:cNvPr>
              <p:cNvCxnSpPr/>
              <p:nvPr/>
            </p:nvCxnSpPr>
            <p:spPr>
              <a:xfrm>
                <a:off x="3726908" y="2286000"/>
                <a:ext cx="2334978" cy="0"/>
              </a:xfrm>
              <a:prstGeom prst="line">
                <a:avLst/>
              </a:prstGeom>
              <a:ln w="38100" cap="rnd">
                <a:solidFill>
                  <a:srgbClr val="8BD4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71">
                <a:extLst>
                  <a:ext uri="{FF2B5EF4-FFF2-40B4-BE49-F238E27FC236}">
                    <a16:creationId xmlns:a16="http://schemas.microsoft.com/office/drawing/2014/main" id="{B6427478-355A-4F20-810A-5BB7E9B47979}"/>
                  </a:ext>
                </a:extLst>
              </p:cNvPr>
              <p:cNvCxnSpPr/>
              <p:nvPr/>
            </p:nvCxnSpPr>
            <p:spPr>
              <a:xfrm>
                <a:off x="6454868" y="2286000"/>
                <a:ext cx="768892" cy="0"/>
              </a:xfrm>
              <a:prstGeom prst="line">
                <a:avLst/>
              </a:prstGeom>
              <a:ln w="38100" cap="rnd">
                <a:solidFill>
                  <a:srgbClr val="8BD4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72">
                <a:extLst>
                  <a:ext uri="{FF2B5EF4-FFF2-40B4-BE49-F238E27FC236}">
                    <a16:creationId xmlns:a16="http://schemas.microsoft.com/office/drawing/2014/main" id="{E13BB7C7-3D12-4105-8447-FBDE61F87C7B}"/>
                  </a:ext>
                </a:extLst>
              </p:cNvPr>
              <p:cNvCxnSpPr/>
              <p:nvPr/>
            </p:nvCxnSpPr>
            <p:spPr>
              <a:xfrm>
                <a:off x="7421880" y="2286000"/>
                <a:ext cx="954181" cy="0"/>
              </a:xfrm>
              <a:prstGeom prst="line">
                <a:avLst/>
              </a:prstGeom>
              <a:ln w="38100" cap="rnd">
                <a:solidFill>
                  <a:srgbClr val="8BD4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69">
              <a:extLst>
                <a:ext uri="{FF2B5EF4-FFF2-40B4-BE49-F238E27FC236}">
                  <a16:creationId xmlns:a16="http://schemas.microsoft.com/office/drawing/2014/main" id="{3F666D14-10D9-419D-B79C-AB4444A1966A}"/>
                </a:ext>
              </a:extLst>
            </p:cNvPr>
            <p:cNvCxnSpPr/>
            <p:nvPr/>
          </p:nvCxnSpPr>
          <p:spPr>
            <a:xfrm>
              <a:off x="7541913" y="4971036"/>
              <a:ext cx="745270" cy="0"/>
            </a:xfrm>
            <a:prstGeom prst="line">
              <a:avLst/>
            </a:prstGeom>
            <a:ln w="38100" cap="rnd">
              <a:solidFill>
                <a:srgbClr val="8BD4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78">
              <a:extLst>
                <a:ext uri="{FF2B5EF4-FFF2-40B4-BE49-F238E27FC236}">
                  <a16:creationId xmlns:a16="http://schemas.microsoft.com/office/drawing/2014/main" id="{F8B4C987-A3EE-4E27-A5C8-7A48CDFAAE03}"/>
                </a:ext>
              </a:extLst>
            </p:cNvPr>
            <p:cNvSpPr/>
            <p:nvPr/>
          </p:nvSpPr>
          <p:spPr>
            <a:xfrm rot="5400000">
              <a:off x="7553719" y="3091313"/>
              <a:ext cx="397979" cy="431122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DCEEF8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21">
              <a:extLst>
                <a:ext uri="{FF2B5EF4-FFF2-40B4-BE49-F238E27FC236}">
                  <a16:creationId xmlns:a16="http://schemas.microsoft.com/office/drawing/2014/main" id="{399291D5-48CF-4572-A831-BDD0AFA75CC1}"/>
                </a:ext>
              </a:extLst>
            </p:cNvPr>
            <p:cNvSpPr/>
            <p:nvPr/>
          </p:nvSpPr>
          <p:spPr>
            <a:xfrm rot="10800000">
              <a:off x="3205520" y="4429919"/>
              <a:ext cx="586363" cy="58636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8262F953-D9C9-4EA5-8204-0ACF38188037}"/>
                </a:ext>
              </a:extLst>
            </p:cNvPr>
            <p:cNvSpPr/>
            <p:nvPr/>
          </p:nvSpPr>
          <p:spPr>
            <a:xfrm rot="5400000" flipH="1" flipV="1">
              <a:off x="3996297" y="2784788"/>
              <a:ext cx="399774" cy="359641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55CB2F5-5F6E-4F21-A30D-D66392D2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34816" y="3409839"/>
            <a:ext cx="5614903" cy="16704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929831-BD1B-473A-9582-6DCBD23FD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335">
            <a:off x="1943018" y="4446680"/>
            <a:ext cx="1148944" cy="17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>
            <a:extLst>
              <a:ext uri="{FF2B5EF4-FFF2-40B4-BE49-F238E27FC236}">
                <a16:creationId xmlns:a16="http://schemas.microsoft.com/office/drawing/2014/main" id="{9D3BD404-95ED-4A4D-BF4E-8B8587711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85" y="-742384"/>
            <a:ext cx="9089829" cy="681373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72F65AF0-F0A1-4183-B3FA-DF39E78CC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9" t="-3811" b="83596"/>
          <a:stretch/>
        </p:blipFill>
        <p:spPr>
          <a:xfrm>
            <a:off x="7969259" y="-474621"/>
            <a:ext cx="4222741" cy="2678379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ACF52B61-82E2-417B-A91D-6B7FF1DF0D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5" t="-318" r="18557" b="86667"/>
          <a:stretch/>
        </p:blipFill>
        <p:spPr>
          <a:xfrm>
            <a:off x="5578931" y="-99224"/>
            <a:ext cx="5121664" cy="2214709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57E2735F-F57C-48B2-9116-D5AA973DC504}"/>
              </a:ext>
            </a:extLst>
          </p:cNvPr>
          <p:cNvSpPr/>
          <p:nvPr/>
        </p:nvSpPr>
        <p:spPr>
          <a:xfrm>
            <a:off x="4596348" y="3214355"/>
            <a:ext cx="4358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TỪ NGỮ</a:t>
            </a:r>
            <a:endParaRPr lang="zh-CN" altLang="en-US" sz="6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5EA52-D9B8-48EF-A3C2-AF11537153C7}"/>
              </a:ext>
            </a:extLst>
          </p:cNvPr>
          <p:cNvGrpSpPr/>
          <p:nvPr/>
        </p:nvGrpSpPr>
        <p:grpSpPr>
          <a:xfrm>
            <a:off x="3109462" y="2970726"/>
            <a:ext cx="1258524" cy="1323439"/>
            <a:chOff x="647810" y="1587380"/>
            <a:chExt cx="863972" cy="9085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E60638-CADE-46AD-BDEB-491EA15AEEB1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64C6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59C77F-14D2-4B77-8D54-E117DB194CBB}"/>
                </a:ext>
              </a:extLst>
            </p:cNvPr>
            <p:cNvSpPr/>
            <p:nvPr/>
          </p:nvSpPr>
          <p:spPr>
            <a:xfrm>
              <a:off x="803903" y="1587380"/>
              <a:ext cx="518535" cy="9085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pic>
        <p:nvPicPr>
          <p:cNvPr id="9" name="30">
            <a:extLst>
              <a:ext uri="{FF2B5EF4-FFF2-40B4-BE49-F238E27FC236}">
                <a16:creationId xmlns:a16="http://schemas.microsoft.com/office/drawing/2014/main" id="{396846F9-A176-47AE-8406-A193AA9FB8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55140" y="2325173"/>
            <a:ext cx="1179871" cy="1651820"/>
          </a:xfrm>
          <a:prstGeom prst="rect">
            <a:avLst/>
          </a:prstGeom>
        </p:spPr>
      </p:pic>
      <p:pic>
        <p:nvPicPr>
          <p:cNvPr id="10" name="31">
            <a:extLst>
              <a:ext uri="{FF2B5EF4-FFF2-40B4-BE49-F238E27FC236}">
                <a16:creationId xmlns:a16="http://schemas.microsoft.com/office/drawing/2014/main" id="{AED8E3D5-51F9-4D08-8828-4D6BC94535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01" t="70983" b="6132"/>
          <a:stretch/>
        </p:blipFill>
        <p:spPr>
          <a:xfrm flipH="1">
            <a:off x="-3313" y="4291277"/>
            <a:ext cx="1861652" cy="2803202"/>
          </a:xfrm>
          <a:prstGeom prst="rect">
            <a:avLst/>
          </a:prstGeom>
        </p:spPr>
      </p:pic>
      <p:pic>
        <p:nvPicPr>
          <p:cNvPr id="11" name="32">
            <a:extLst>
              <a:ext uri="{FF2B5EF4-FFF2-40B4-BE49-F238E27FC236}">
                <a16:creationId xmlns:a16="http://schemas.microsoft.com/office/drawing/2014/main" id="{D48F5149-B53E-4AD6-9B77-1341AF292A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05" t="57328" r="8549" b="25379"/>
          <a:stretch/>
        </p:blipFill>
        <p:spPr>
          <a:xfrm rot="21102089">
            <a:off x="-203321" y="-503634"/>
            <a:ext cx="2852792" cy="3253623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674C8A48-0260-4765-B681-5292AA7BD0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41228" y="5685815"/>
            <a:ext cx="1658914" cy="1172185"/>
          </a:xfrm>
          <a:prstGeom prst="rect">
            <a:avLst/>
          </a:prstGeom>
        </p:spPr>
      </p:pic>
      <p:pic>
        <p:nvPicPr>
          <p:cNvPr id="13" name="Picture 12" descr="A picture containing text, queen, vector graphics, businesscard&#10;&#10;Description automatically generated">
            <a:extLst>
              <a:ext uri="{FF2B5EF4-FFF2-40B4-BE49-F238E27FC236}">
                <a16:creationId xmlns:a16="http://schemas.microsoft.com/office/drawing/2014/main" id="{A5AEEA71-CC90-46F8-A24A-12583EC4450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11257815" y="994590"/>
            <a:ext cx="842327" cy="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921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8C574C35-0A84-4C62-A1AE-27DA0DBEE647}"/>
              </a:ext>
            </a:extLst>
          </p:cNvPr>
          <p:cNvSpPr/>
          <p:nvPr/>
        </p:nvSpPr>
        <p:spPr>
          <a:xfrm>
            <a:off x="1219975" y="142596"/>
            <a:ext cx="1033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4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ươt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r>
              <a:rPr lang="en-US" sz="4800" b="1" dirty="0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F0801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oai</a:t>
            </a:r>
            <a:endParaRPr lang="en-US" sz="4800" b="1" i="1" dirty="0">
              <a:solidFill>
                <a:srgbClr val="F0801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0FB22-406B-42B0-94B3-544F205C6030}"/>
              </a:ext>
            </a:extLst>
          </p:cNvPr>
          <p:cNvGrpSpPr/>
          <p:nvPr/>
        </p:nvGrpSpPr>
        <p:grpSpPr>
          <a:xfrm>
            <a:off x="308762" y="186093"/>
            <a:ext cx="863972" cy="1015663"/>
            <a:chOff x="647810" y="1552984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317C42-7B51-4E6C-992B-D66AD0435173}"/>
                </a:ext>
              </a:extLst>
            </p:cNvPr>
            <p:cNvSpPr/>
            <p:nvPr/>
          </p:nvSpPr>
          <p:spPr>
            <a:xfrm>
              <a:off x="647810" y="1669149"/>
              <a:ext cx="863972" cy="816586"/>
            </a:xfrm>
            <a:prstGeom prst="ellipse">
              <a:avLst/>
            </a:prstGeom>
            <a:solidFill>
              <a:srgbClr val="64C6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811A6-0513-47CD-ACB2-9559EC1D16B2}"/>
                </a:ext>
              </a:extLst>
            </p:cNvPr>
            <p:cNvSpPr/>
            <p:nvPr/>
          </p:nvSpPr>
          <p:spPr>
            <a:xfrm>
              <a:off x="756836" y="1552984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260897-AF22-4372-91B4-453B61323E99}"/>
              </a:ext>
            </a:extLst>
          </p:cNvPr>
          <p:cNvGrpSpPr/>
          <p:nvPr/>
        </p:nvGrpSpPr>
        <p:grpSpPr>
          <a:xfrm>
            <a:off x="1740228" y="2040251"/>
            <a:ext cx="2254820" cy="1291656"/>
            <a:chOff x="1676928" y="2546103"/>
            <a:chExt cx="2254820" cy="129165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F60ED6-682E-429E-9D7C-D10AF553F33A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7A7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EE4076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C5790E-E4A8-48E1-96A5-5B7C0C7D4CB8}"/>
                </a:ext>
              </a:extLst>
            </p:cNvPr>
            <p:cNvSpPr txBox="1"/>
            <p:nvPr/>
          </p:nvSpPr>
          <p:spPr>
            <a:xfrm>
              <a:off x="2209800" y="2848250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EE407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uôn</a:t>
              </a:r>
              <a:endParaRPr lang="en-US" sz="4500" b="1" dirty="0">
                <a:solidFill>
                  <a:srgbClr val="EE407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DE4B81-C86F-4C17-96A1-CC5583C40D33}"/>
              </a:ext>
            </a:extLst>
          </p:cNvPr>
          <p:cNvGrpSpPr/>
          <p:nvPr/>
        </p:nvGrpSpPr>
        <p:grpSpPr>
          <a:xfrm>
            <a:off x="5620773" y="2211772"/>
            <a:ext cx="2186086" cy="1350870"/>
            <a:chOff x="1642378" y="3994981"/>
            <a:chExt cx="2186086" cy="135087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5E9401-D32D-4449-9D66-DC7B80F19494}"/>
                </a:ext>
              </a:extLst>
            </p:cNvPr>
            <p:cNvSpPr/>
            <p:nvPr/>
          </p:nvSpPr>
          <p:spPr>
            <a:xfrm>
              <a:off x="1642378" y="3994981"/>
              <a:ext cx="2186086" cy="1350870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7A7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EE4076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FE3610-BD41-4722-B804-58C0530BF43C}"/>
                </a:ext>
              </a:extLst>
            </p:cNvPr>
            <p:cNvSpPr txBox="1"/>
            <p:nvPr/>
          </p:nvSpPr>
          <p:spPr>
            <a:xfrm>
              <a:off x="2045856" y="429008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4500" b="1" dirty="0" err="1">
                  <a:solidFill>
                    <a:srgbClr val="EE407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endParaRPr lang="en-US" sz="4500" b="1" dirty="0">
                <a:solidFill>
                  <a:srgbClr val="EE407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B3F135-16BA-44FF-BCF7-461F442ACB12}"/>
              </a:ext>
            </a:extLst>
          </p:cNvPr>
          <p:cNvGrpSpPr/>
          <p:nvPr/>
        </p:nvGrpSpPr>
        <p:grpSpPr>
          <a:xfrm>
            <a:off x="3300924" y="4260722"/>
            <a:ext cx="2558472" cy="1472812"/>
            <a:chOff x="4603205" y="3842077"/>
            <a:chExt cx="2558472" cy="147281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FFB915-62F7-4624-BA7E-EF3F9C9D6090}"/>
                </a:ext>
              </a:extLst>
            </p:cNvPr>
            <p:cNvSpPr/>
            <p:nvPr/>
          </p:nvSpPr>
          <p:spPr>
            <a:xfrm>
              <a:off x="4603205" y="3842077"/>
              <a:ext cx="2558472" cy="1472812"/>
            </a:xfrm>
            <a:custGeom>
              <a:avLst/>
              <a:gdLst>
                <a:gd name="connsiteX0" fmla="*/ 823159 w 2063513"/>
                <a:gd name="connsiteY0" fmla="*/ 0 h 1472812"/>
                <a:gd name="connsiteX1" fmla="*/ 1248231 w 2063513"/>
                <a:gd name="connsiteY1" fmla="*/ 215131 h 1472812"/>
                <a:gd name="connsiteX2" fmla="*/ 1277692 w 2063513"/>
                <a:gd name="connsiteY2" fmla="*/ 266797 h 1472812"/>
                <a:gd name="connsiteX3" fmla="*/ 1321514 w 2063513"/>
                <a:gd name="connsiteY3" fmla="*/ 252469 h 1472812"/>
                <a:gd name="connsiteX4" fmla="*/ 1384927 w 2063513"/>
                <a:gd name="connsiteY4" fmla="*/ 245736 h 1472812"/>
                <a:gd name="connsiteX5" fmla="*/ 1699580 w 2063513"/>
                <a:gd name="connsiteY5" fmla="*/ 577155 h 1472812"/>
                <a:gd name="connsiteX6" fmla="*/ 1693521 w 2063513"/>
                <a:gd name="connsiteY6" fmla="*/ 640459 h 1472812"/>
                <a:gd name="connsiteX7" fmla="*/ 1748860 w 2063513"/>
                <a:gd name="connsiteY7" fmla="*/ 634583 h 1472812"/>
                <a:gd name="connsiteX8" fmla="*/ 2063513 w 2063513"/>
                <a:gd name="connsiteY8" fmla="*/ 966002 h 1472812"/>
                <a:gd name="connsiteX9" fmla="*/ 1748860 w 2063513"/>
                <a:gd name="connsiteY9" fmla="*/ 1297421 h 1472812"/>
                <a:gd name="connsiteX10" fmla="*/ 1685447 w 2063513"/>
                <a:gd name="connsiteY10" fmla="*/ 1290688 h 1472812"/>
                <a:gd name="connsiteX11" fmla="*/ 1665561 w 2063513"/>
                <a:gd name="connsiteY11" fmla="*/ 1284186 h 1472812"/>
                <a:gd name="connsiteX12" fmla="*/ 1622509 w 2063513"/>
                <a:gd name="connsiteY12" fmla="*/ 1321170 h 1472812"/>
                <a:gd name="connsiteX13" fmla="*/ 1291871 w 2063513"/>
                <a:gd name="connsiteY13" fmla="*/ 1418240 h 1472812"/>
                <a:gd name="connsiteX14" fmla="*/ 1109863 w 2063513"/>
                <a:gd name="connsiteY14" fmla="*/ 1392196 h 1472812"/>
                <a:gd name="connsiteX15" fmla="*/ 1039202 w 2063513"/>
                <a:gd name="connsiteY15" fmla="*/ 1365012 h 1472812"/>
                <a:gd name="connsiteX16" fmla="*/ 1029719 w 2063513"/>
                <a:gd name="connsiteY16" fmla="*/ 1375742 h 1472812"/>
                <a:gd name="connsiteX17" fmla="*/ 778692 w 2063513"/>
                <a:gd name="connsiteY17" fmla="*/ 1472812 h 1472812"/>
                <a:gd name="connsiteX18" fmla="*/ 484315 w 2063513"/>
                <a:gd name="connsiteY18" fmla="*/ 1326693 h 1472812"/>
                <a:gd name="connsiteX19" fmla="*/ 464649 w 2063513"/>
                <a:gd name="connsiteY19" fmla="*/ 1292868 h 1472812"/>
                <a:gd name="connsiteX20" fmla="*/ 411579 w 2063513"/>
                <a:gd name="connsiteY20" fmla="*/ 1297421 h 1472812"/>
                <a:gd name="connsiteX21" fmla="*/ 0 w 2063513"/>
                <a:gd name="connsiteY21" fmla="*/ 897170 h 1472812"/>
                <a:gd name="connsiteX22" fmla="*/ 251374 w 2063513"/>
                <a:gd name="connsiteY22" fmla="*/ 528373 h 1472812"/>
                <a:gd name="connsiteX23" fmla="*/ 312856 w 2063513"/>
                <a:gd name="connsiteY23" fmla="*/ 509813 h 1472812"/>
                <a:gd name="connsiteX24" fmla="*/ 310540 w 2063513"/>
                <a:gd name="connsiteY24" fmla="*/ 487946 h 1472812"/>
                <a:gd name="connsiteX25" fmla="*/ 823159 w 2063513"/>
                <a:gd name="connsiteY25" fmla="*/ 0 h 1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513" h="1472812">
                  <a:moveTo>
                    <a:pt x="823159" y="0"/>
                  </a:moveTo>
                  <a:cubicBezTo>
                    <a:pt x="1000104" y="0"/>
                    <a:pt x="1156110" y="85336"/>
                    <a:pt x="1248231" y="215131"/>
                  </a:cubicBezTo>
                  <a:lnTo>
                    <a:pt x="1277692" y="266797"/>
                  </a:lnTo>
                  <a:lnTo>
                    <a:pt x="1321514" y="252469"/>
                  </a:lnTo>
                  <a:cubicBezTo>
                    <a:pt x="1341997" y="248055"/>
                    <a:pt x="1363205" y="245736"/>
                    <a:pt x="1384927" y="245736"/>
                  </a:cubicBezTo>
                  <a:cubicBezTo>
                    <a:pt x="1558705" y="245736"/>
                    <a:pt x="1699580" y="394117"/>
                    <a:pt x="1699580" y="577155"/>
                  </a:cubicBezTo>
                  <a:lnTo>
                    <a:pt x="1693521" y="640459"/>
                  </a:lnTo>
                  <a:lnTo>
                    <a:pt x="1748860" y="634583"/>
                  </a:lnTo>
                  <a:cubicBezTo>
                    <a:pt x="1922638" y="634583"/>
                    <a:pt x="2063513" y="782964"/>
                    <a:pt x="2063513" y="966002"/>
                  </a:cubicBezTo>
                  <a:cubicBezTo>
                    <a:pt x="2063513" y="1149040"/>
                    <a:pt x="1922638" y="1297421"/>
                    <a:pt x="1748860" y="1297421"/>
                  </a:cubicBezTo>
                  <a:cubicBezTo>
                    <a:pt x="1727138" y="1297421"/>
                    <a:pt x="1705930" y="1295103"/>
                    <a:pt x="1685447" y="1290688"/>
                  </a:cubicBezTo>
                  <a:lnTo>
                    <a:pt x="1665561" y="1284186"/>
                  </a:lnTo>
                  <a:lnTo>
                    <a:pt x="1622509" y="1321170"/>
                  </a:lnTo>
                  <a:cubicBezTo>
                    <a:pt x="1537891" y="1381145"/>
                    <a:pt x="1420993" y="1418240"/>
                    <a:pt x="1291871" y="1418240"/>
                  </a:cubicBezTo>
                  <a:cubicBezTo>
                    <a:pt x="1227310" y="1418240"/>
                    <a:pt x="1165805" y="1408966"/>
                    <a:pt x="1109863" y="1392196"/>
                  </a:cubicBezTo>
                  <a:lnTo>
                    <a:pt x="1039202" y="1365012"/>
                  </a:lnTo>
                  <a:lnTo>
                    <a:pt x="1029719" y="1375742"/>
                  </a:lnTo>
                  <a:cubicBezTo>
                    <a:pt x="965475" y="1435717"/>
                    <a:pt x="876724" y="1472812"/>
                    <a:pt x="778692" y="1472812"/>
                  </a:cubicBezTo>
                  <a:cubicBezTo>
                    <a:pt x="656152" y="1472812"/>
                    <a:pt x="548113" y="1414851"/>
                    <a:pt x="484315" y="1326693"/>
                  </a:cubicBezTo>
                  <a:lnTo>
                    <a:pt x="464649" y="1292868"/>
                  </a:lnTo>
                  <a:lnTo>
                    <a:pt x="411579" y="1297421"/>
                  </a:lnTo>
                  <a:cubicBezTo>
                    <a:pt x="184270" y="1297421"/>
                    <a:pt x="0" y="1118223"/>
                    <a:pt x="0" y="897170"/>
                  </a:cubicBezTo>
                  <a:cubicBezTo>
                    <a:pt x="0" y="731380"/>
                    <a:pt x="103652" y="589134"/>
                    <a:pt x="251374" y="528373"/>
                  </a:cubicBezTo>
                  <a:lnTo>
                    <a:pt x="312856" y="509813"/>
                  </a:lnTo>
                  <a:lnTo>
                    <a:pt x="310540" y="487946"/>
                  </a:lnTo>
                  <a:cubicBezTo>
                    <a:pt x="310540" y="218461"/>
                    <a:pt x="540047" y="0"/>
                    <a:pt x="82315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7A7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EE4076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55774C-D45B-47A7-8E30-0D669B135DC5}"/>
                </a:ext>
              </a:extLst>
            </p:cNvPr>
            <p:cNvSpPr txBox="1"/>
            <p:nvPr/>
          </p:nvSpPr>
          <p:spPr>
            <a:xfrm>
              <a:off x="5222593" y="418214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EE407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uông</a:t>
              </a:r>
              <a:endParaRPr lang="en-US" sz="4500" b="1" dirty="0">
                <a:solidFill>
                  <a:srgbClr val="EE407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D517D8-1CAD-4F4F-826B-127F411AC593}"/>
              </a:ext>
            </a:extLst>
          </p:cNvPr>
          <p:cNvGrpSpPr/>
          <p:nvPr/>
        </p:nvGrpSpPr>
        <p:grpSpPr>
          <a:xfrm>
            <a:off x="7699174" y="4083422"/>
            <a:ext cx="2558472" cy="1465601"/>
            <a:chOff x="1588656" y="2473272"/>
            <a:chExt cx="2558472" cy="146560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57A8DD-A687-40E6-BD8A-869FC0BE890F}"/>
                </a:ext>
              </a:extLst>
            </p:cNvPr>
            <p:cNvSpPr/>
            <p:nvPr/>
          </p:nvSpPr>
          <p:spPr>
            <a:xfrm flipH="1">
              <a:off x="1588656" y="2473272"/>
              <a:ext cx="2558472" cy="1465601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7A7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EE4076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7AB959-633F-4AC1-B8C2-E24C84AAF7DF}"/>
                </a:ext>
              </a:extLst>
            </p:cNvPr>
            <p:cNvSpPr txBox="1"/>
            <p:nvPr/>
          </p:nvSpPr>
          <p:spPr>
            <a:xfrm>
              <a:off x="2478155" y="2848250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EE407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oai</a:t>
              </a:r>
              <a:endParaRPr lang="en-US" sz="4500" b="1" dirty="0">
                <a:solidFill>
                  <a:srgbClr val="EE407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25457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425</TotalTime>
  <Words>355</Words>
  <Application>Microsoft Office PowerPoint</Application>
  <PresentationFormat>Widescreen</PresentationFormat>
  <Paragraphs>71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思源黑体 CN Regular</vt:lpstr>
      <vt:lpstr>Fuzzy Bubbles</vt:lpstr>
      <vt:lpstr>Arial-Rounded</vt:lpstr>
      <vt:lpstr>#9Slide01 Noi dung ngan</vt:lpstr>
      <vt:lpstr>等线</vt:lpstr>
      <vt:lpstr>Arial</vt:lpstr>
      <vt:lpstr>BigApple</vt:lpstr>
      <vt:lpstr>Calibri Light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ASUS</cp:lastModifiedBy>
  <cp:revision>306</cp:revision>
  <dcterms:created xsi:type="dcterms:W3CDTF">2021-08-21T07:02:17Z</dcterms:created>
  <dcterms:modified xsi:type="dcterms:W3CDTF">2023-03-20T03:45:06Z</dcterms:modified>
  <cp:category>9Slide.vn</cp:category>
</cp:coreProperties>
</file>