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352" r:id="rId2"/>
    <p:sldId id="353" r:id="rId3"/>
    <p:sldId id="354" r:id="rId4"/>
    <p:sldId id="355" r:id="rId5"/>
    <p:sldId id="356" r:id="rId6"/>
    <p:sldId id="357" r:id="rId7"/>
    <p:sldId id="257" r:id="rId8"/>
    <p:sldId id="259" r:id="rId9"/>
    <p:sldId id="260" r:id="rId10"/>
    <p:sldId id="262" r:id="rId11"/>
    <p:sldId id="261" r:id="rId12"/>
    <p:sldId id="263" r:id="rId13"/>
    <p:sldId id="345" r:id="rId14"/>
    <p:sldId id="358" r:id="rId15"/>
    <p:sldId id="266" r:id="rId16"/>
    <p:sldId id="347" r:id="rId17"/>
    <p:sldId id="271" r:id="rId18"/>
    <p:sldId id="280" r:id="rId19"/>
    <p:sldId id="348" r:id="rId20"/>
    <p:sldId id="276" r:id="rId21"/>
    <p:sldId id="264" r:id="rId22"/>
    <p:sldId id="349" r:id="rId23"/>
    <p:sldId id="270" r:id="rId24"/>
    <p:sldId id="350" r:id="rId25"/>
    <p:sldId id="351" r:id="rId26"/>
    <p:sldId id="265" r:id="rId27"/>
    <p:sldId id="275" r:id="rId28"/>
    <p:sldId id="359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Arial-Rounded" panose="020B0500000000000000" pitchFamily="34" charset="-93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uzzy Bubbles" pitchFamily="2" charset="-93"/>
      <p:regular r:id="rId38"/>
      <p:bold r:id="rId39"/>
    </p:embeddedFont>
    <p:embeddedFont>
      <p:font typeface="HL Hoctro" panose="02000000000000000000" pitchFamily="2" charset="0"/>
      <p:regular r:id="rId40"/>
    </p:embeddedFont>
    <p:embeddedFont>
      <p:font typeface="#9Slide01 Noi dung ngan" panose="020B0604020202020204" charset="-93"/>
      <p:regular r:id="rId41"/>
    </p:embeddedFont>
    <p:embeddedFont>
      <p:font typeface=".VnArial" panose="020B7200000000000000" pitchFamily="34" charset="0"/>
      <p:regular r:id="rId42"/>
      <p:bold r:id="rId43"/>
      <p:italic r:id="rId44"/>
      <p:boldItalic r:id="rId45"/>
    </p:embeddedFont>
    <p:embeddedFont>
      <p:font typeface="BigApple" pitchFamily="2" charset="-93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01F"/>
    <a:srgbClr val="E31353"/>
    <a:srgbClr val="F15A88"/>
    <a:srgbClr val="F8A9B9"/>
    <a:srgbClr val="06C5F5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42" d="100"/>
          <a:sy n="42" d="100"/>
        </p:scale>
        <p:origin x="67" y="7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4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15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70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04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GV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hướng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dẫn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HS viết hoa chữ cái đầu câu; đặt dấu chấm, dấu phẩy đúng vị trí.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7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E6DA83-FAAA-4423-9FA9-8CDE84F957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9682" y="2931160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ADB6DF-239B-47A4-9C53-2CCA57D053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7893" y="717762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BEAD0-1509-476D-810E-C91A9436D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72406-D9D6-4678-91E6-83C6CAFCE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04A86-74EA-4412-9FFF-116AAD797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0952A4-0369-4BDD-B5CF-59244D1C236B}"/>
              </a:ext>
            </a:extLst>
          </p:cNvPr>
          <p:cNvSpPr txBox="1"/>
          <p:nvPr userDrawn="1"/>
        </p:nvSpPr>
        <p:spPr>
          <a:xfrm>
            <a:off x="11013188" y="6667658"/>
            <a:ext cx="11931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42F1E1-F651-4E59-B9A5-E50E93B0407E}"/>
              </a:ext>
            </a:extLst>
          </p:cNvPr>
          <p:cNvSpPr txBox="1"/>
          <p:nvPr userDrawn="1"/>
        </p:nvSpPr>
        <p:spPr>
          <a:xfrm>
            <a:off x="11013188" y="6667658"/>
            <a:ext cx="11931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E558AC36-E26D-489E-9FE1-BEA2FE08C3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1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2.gi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21.png"/><Relationship Id="rId4" Type="http://schemas.openxmlformats.org/officeDocument/2006/relationships/image" Target="../media/image11.jp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jpg"/><Relationship Id="rId10" Type="http://schemas.openxmlformats.org/officeDocument/2006/relationships/image" Target="../media/image23.gif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2CEF9605-60B4-EE2E-6452-249FF5F32642}"/>
              </a:ext>
            </a:extLst>
          </p:cNvPr>
          <p:cNvSpPr/>
          <p:nvPr/>
        </p:nvSpPr>
        <p:spPr>
          <a:xfrm>
            <a:off x="1860463" y="2994623"/>
            <a:ext cx="865529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1B0C53C0-21FF-DD22-8940-6442FB1D71D2}"/>
              </a:ext>
            </a:extLst>
          </p:cNvPr>
          <p:cNvSpPr/>
          <p:nvPr/>
        </p:nvSpPr>
        <p:spPr>
          <a:xfrm>
            <a:off x="2015239" y="522540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10988444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02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D88F3-26BE-48D4-A71F-41CD4DB8E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99" y="3429000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2732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vọng của núi">
            <a:hlinkClick r:id="" action="ppaction://media"/>
            <a:extLst>
              <a:ext uri="{FF2B5EF4-FFF2-40B4-BE49-F238E27FC236}">
                <a16:creationId xmlns:a16="http://schemas.microsoft.com/office/drawing/2014/main" id="{2478078D-BEBF-4DDC-B07E-670D4794A4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68" end="52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454" y="456045"/>
            <a:ext cx="11462328" cy="601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2157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986D8E-5C43-4F59-AF2E-5FF9BD5B4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16874"/>
            <a:ext cx="12192000" cy="574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247533"/>
            <a:ext cx="11821672" cy="542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522112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DC21F-21B3-468A-A5F4-5CBA03AFD152}"/>
              </a:ext>
            </a:extLst>
          </p:cNvPr>
          <p:cNvSpPr txBox="1"/>
          <p:nvPr/>
        </p:nvSpPr>
        <p:spPr>
          <a:xfrm>
            <a:off x="6440993" y="6186461"/>
            <a:ext cx="4198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365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sz="2400" i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46D667-ADFA-4E96-8A3B-4192B04B3BF7}"/>
              </a:ext>
            </a:extLst>
          </p:cNvPr>
          <p:cNvSpPr txBox="1"/>
          <p:nvPr/>
        </p:nvSpPr>
        <p:spPr>
          <a:xfrm>
            <a:off x="499940" y="1337966"/>
            <a:ext cx="11200817" cy="501675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“A!”.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730942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/>
      <p:bldP spid="21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986D8E-5C43-4F59-AF2E-5FF9BD5B4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16874"/>
            <a:ext cx="12192000" cy="574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247533"/>
            <a:ext cx="11821672" cy="542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522112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DC21F-21B3-468A-A5F4-5CBA03AFD152}"/>
              </a:ext>
            </a:extLst>
          </p:cNvPr>
          <p:cNvSpPr txBox="1"/>
          <p:nvPr/>
        </p:nvSpPr>
        <p:spPr>
          <a:xfrm>
            <a:off x="6440993" y="6186461"/>
            <a:ext cx="4198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365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sz="2400" i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46D667-ADFA-4E96-8A3B-4192B04B3BF7}"/>
              </a:ext>
            </a:extLst>
          </p:cNvPr>
          <p:cNvSpPr txBox="1"/>
          <p:nvPr/>
        </p:nvSpPr>
        <p:spPr>
          <a:xfrm>
            <a:off x="499940" y="1337966"/>
            <a:ext cx="11200817" cy="501675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reo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“A!”.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52707"/>
      </p:ext>
    </p:extLst>
  </p:cSld>
  <p:clrMapOvr>
    <a:masterClrMapping/>
  </p:clrMapOvr>
  <p:transition spd="slow">
    <p:comb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986D8E-5C43-4F59-AF2E-5FF9BD5B4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16874"/>
            <a:ext cx="12192000" cy="574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247533"/>
            <a:ext cx="11821672" cy="542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522112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DC21F-21B3-468A-A5F4-5CBA03AFD152}"/>
              </a:ext>
            </a:extLst>
          </p:cNvPr>
          <p:cNvSpPr txBox="1"/>
          <p:nvPr/>
        </p:nvSpPr>
        <p:spPr>
          <a:xfrm>
            <a:off x="6440993" y="6186461"/>
            <a:ext cx="4198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365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sz="2400" i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46D667-ADFA-4E96-8A3B-4192B04B3BF7}"/>
              </a:ext>
            </a:extLst>
          </p:cNvPr>
          <p:cNvSpPr txBox="1"/>
          <p:nvPr/>
        </p:nvSpPr>
        <p:spPr>
          <a:xfrm>
            <a:off x="499940" y="1337966"/>
            <a:ext cx="11200817" cy="501675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“A!”.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389" y="1242327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801" y="1709712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6860" y="1722212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0711" y="2266106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7676" y="2221736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17458" y="2699554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1920" y="3230031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97377" y="3203251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143" y="3695557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9976" y="3695557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033" y="4251951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183" y="4204098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55313" y="4712639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39364" y="5180091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17646" y="5178728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/>
      <p:bldP spid="21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0F68E1-AE3F-453F-9F25-A3CD01F69C94}"/>
              </a:ext>
            </a:extLst>
          </p:cNvPr>
          <p:cNvSpPr txBox="1"/>
          <p:nvPr/>
        </p:nvSpPr>
        <p:spPr>
          <a:xfrm>
            <a:off x="526086" y="1626557"/>
            <a:ext cx="111398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B303EA-8D3D-4EAF-9A51-1F80366B8FA4}"/>
              </a:ext>
            </a:extLst>
          </p:cNvPr>
          <p:cNvCxnSpPr/>
          <p:nvPr/>
        </p:nvCxnSpPr>
        <p:spPr>
          <a:xfrm flipH="1">
            <a:off x="7469237" y="1803658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8ADD856-431F-45E4-A491-8B52A28EFE4F}"/>
              </a:ext>
            </a:extLst>
          </p:cNvPr>
          <p:cNvGrpSpPr/>
          <p:nvPr/>
        </p:nvGrpSpPr>
        <p:grpSpPr>
          <a:xfrm>
            <a:off x="6688184" y="2612554"/>
            <a:ext cx="249979" cy="628593"/>
            <a:chOff x="3075709" y="1064527"/>
            <a:chExt cx="324390" cy="82661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5B44EBB-F3F7-4B16-9DF9-4245FF7320D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28C149-A322-49E8-913D-6B9F76B3E1EF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47909-9B40-4145-9B44-CFF47C5A992C}"/>
              </a:ext>
            </a:extLst>
          </p:cNvPr>
          <p:cNvCxnSpPr/>
          <p:nvPr/>
        </p:nvCxnSpPr>
        <p:spPr>
          <a:xfrm flipH="1">
            <a:off x="10145769" y="1803658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DB0F6F2-8277-4365-8CA3-185A91F63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930" y="248015"/>
            <a:ext cx="7149652" cy="1369171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19F10BB-9D15-4D2C-A772-76D9F0389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630"/>
            <a:ext cx="73247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43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986D8E-5C43-4F59-AF2E-5FF9BD5B4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16874"/>
            <a:ext cx="12192000" cy="574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247533"/>
            <a:ext cx="11821672" cy="542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522112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DC21F-21B3-468A-A5F4-5CBA03AFD152}"/>
              </a:ext>
            </a:extLst>
          </p:cNvPr>
          <p:cNvSpPr txBox="1"/>
          <p:nvPr/>
        </p:nvSpPr>
        <p:spPr>
          <a:xfrm>
            <a:off x="6440993" y="6186461"/>
            <a:ext cx="4198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365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sz="2400" i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46D667-ADFA-4E96-8A3B-4192B04B3BF7}"/>
              </a:ext>
            </a:extLst>
          </p:cNvPr>
          <p:cNvSpPr txBox="1"/>
          <p:nvPr/>
        </p:nvSpPr>
        <p:spPr>
          <a:xfrm>
            <a:off x="499940" y="1337966"/>
            <a:ext cx="11200817" cy="501675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reo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“A!”.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6E2B6D-59C7-4CED-BA77-468EFD114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62" t="12636" r="18835" b="29239"/>
          <a:stretch/>
        </p:blipFill>
        <p:spPr>
          <a:xfrm>
            <a:off x="491243" y="1365863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A4A5F-8163-45AC-890D-B83A88D1B5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9" t="15984" r="19799" b="25890"/>
          <a:stretch/>
        </p:blipFill>
        <p:spPr>
          <a:xfrm>
            <a:off x="482624" y="4308882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6232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6D2566AF-BCC5-43FD-82FF-21A59F61622C}"/>
              </a:ext>
            </a:extLst>
          </p:cNvPr>
          <p:cNvGrpSpPr/>
          <p:nvPr/>
        </p:nvGrpSpPr>
        <p:grpSpPr>
          <a:xfrm>
            <a:off x="276138" y="1889105"/>
            <a:ext cx="6015233" cy="2119787"/>
            <a:chOff x="276138" y="1293208"/>
            <a:chExt cx="6015233" cy="2119787"/>
          </a:xfrm>
        </p:grpSpPr>
        <p:grpSp>
          <p:nvGrpSpPr>
            <p:cNvPr id="9" name="81">
              <a:extLst>
                <a:ext uri="{FF2B5EF4-FFF2-40B4-BE49-F238E27FC236}">
                  <a16:creationId xmlns:a16="http://schemas.microsoft.com/office/drawing/2014/main" id="{71BE9735-894A-4FC2-BC72-1C05280D12BA}"/>
                </a:ext>
              </a:extLst>
            </p:cNvPr>
            <p:cNvGrpSpPr/>
            <p:nvPr/>
          </p:nvGrpSpPr>
          <p:grpSpPr>
            <a:xfrm>
              <a:off x="276138" y="1293208"/>
              <a:ext cx="6015233" cy="2119787"/>
              <a:chOff x="2147888" y="1771650"/>
              <a:chExt cx="4051301" cy="74295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C3152D7-69C2-40A9-B51C-8F4080862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7251" y="2012950"/>
                <a:ext cx="261938" cy="261938"/>
              </a:xfrm>
              <a:prstGeom prst="ellipse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C198305-95DD-471A-B94F-2769ADB93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9001" y="2043113"/>
                <a:ext cx="198438" cy="2000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74817E01-96B3-40AF-B7BC-B5E9BC9AC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6" y="2079625"/>
                <a:ext cx="128588" cy="128588"/>
              </a:xfrm>
              <a:prstGeom prst="ellipse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38E7F769-4281-43F5-A5D6-8CD4C6E79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8788" y="2132013"/>
                <a:ext cx="415925" cy="22225"/>
              </a:xfrm>
              <a:prstGeom prst="rect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AC55FC98-22A4-42A3-8D16-AD577601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1860550"/>
                <a:ext cx="525463" cy="568954"/>
              </a:xfrm>
              <a:custGeom>
                <a:avLst/>
                <a:gdLst>
                  <a:gd name="T0" fmla="*/ 98 w 213"/>
                  <a:gd name="T1" fmla="*/ 0 h 229"/>
                  <a:gd name="T2" fmla="*/ 0 w 213"/>
                  <a:gd name="T3" fmla="*/ 0 h 229"/>
                  <a:gd name="T4" fmla="*/ 0 w 213"/>
                  <a:gd name="T5" fmla="*/ 229 h 229"/>
                  <a:gd name="T6" fmla="*/ 98 w 213"/>
                  <a:gd name="T7" fmla="*/ 229 h 229"/>
                  <a:gd name="T8" fmla="*/ 213 w 213"/>
                  <a:gd name="T9" fmla="*/ 114 h 229"/>
                  <a:gd name="T10" fmla="*/ 98 w 213"/>
                  <a:gd name="T1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3" h="229">
                    <a:moveTo>
                      <a:pt x="9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98" y="229"/>
                      <a:pt x="98" y="229"/>
                      <a:pt x="98" y="229"/>
                    </a:cubicBezTo>
                    <a:cubicBezTo>
                      <a:pt x="161" y="229"/>
                      <a:pt x="213" y="178"/>
                      <a:pt x="213" y="114"/>
                    </a:cubicBezTo>
                    <a:cubicBezTo>
                      <a:pt x="213" y="51"/>
                      <a:pt x="161" y="0"/>
                      <a:pt x="98" y="0"/>
                    </a:cubicBez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9AADF79-337B-41F0-9CE3-B2FE82298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1771650"/>
                <a:ext cx="71438" cy="88900"/>
              </a:xfrm>
              <a:custGeom>
                <a:avLst/>
                <a:gdLst>
                  <a:gd name="T0" fmla="*/ 45 w 45"/>
                  <a:gd name="T1" fmla="*/ 56 h 56"/>
                  <a:gd name="T2" fmla="*/ 0 w 45"/>
                  <a:gd name="T3" fmla="*/ 56 h 56"/>
                  <a:gd name="T4" fmla="*/ 0 w 45"/>
                  <a:gd name="T5" fmla="*/ 0 h 56"/>
                  <a:gd name="T6" fmla="*/ 45 w 45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6">
                    <a:moveTo>
                      <a:pt x="45" y="56"/>
                    </a:moveTo>
                    <a:lnTo>
                      <a:pt x="0" y="56"/>
                    </a:lnTo>
                    <a:lnTo>
                      <a:pt x="0" y="0"/>
                    </a:lnTo>
                    <a:lnTo>
                      <a:pt x="45" y="56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200985F0-9465-49F8-8F74-59AFEE99A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2428875"/>
                <a:ext cx="71438" cy="85725"/>
              </a:xfrm>
              <a:custGeom>
                <a:avLst/>
                <a:gdLst>
                  <a:gd name="T0" fmla="*/ 45 w 45"/>
                  <a:gd name="T1" fmla="*/ 0 h 54"/>
                  <a:gd name="T2" fmla="*/ 0 w 45"/>
                  <a:gd name="T3" fmla="*/ 0 h 54"/>
                  <a:gd name="T4" fmla="*/ 0 w 45"/>
                  <a:gd name="T5" fmla="*/ 54 h 54"/>
                  <a:gd name="T6" fmla="*/ 45 w 45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4">
                    <a:moveTo>
                      <a:pt x="45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1141869D-0BE1-479A-9C9B-5CAA77A70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888" y="1860550"/>
                <a:ext cx="522288" cy="565150"/>
              </a:xfrm>
              <a:custGeom>
                <a:avLst/>
                <a:gdLst>
                  <a:gd name="T0" fmla="*/ 115 w 212"/>
                  <a:gd name="T1" fmla="*/ 0 h 229"/>
                  <a:gd name="T2" fmla="*/ 212 w 212"/>
                  <a:gd name="T3" fmla="*/ 0 h 229"/>
                  <a:gd name="T4" fmla="*/ 212 w 212"/>
                  <a:gd name="T5" fmla="*/ 229 h 229"/>
                  <a:gd name="T6" fmla="*/ 115 w 212"/>
                  <a:gd name="T7" fmla="*/ 229 h 229"/>
                  <a:gd name="T8" fmla="*/ 0 w 212"/>
                  <a:gd name="T9" fmla="*/ 114 h 229"/>
                  <a:gd name="T10" fmla="*/ 115 w 212"/>
                  <a:gd name="T1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29">
                    <a:moveTo>
                      <a:pt x="115" y="0"/>
                    </a:move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229"/>
                      <a:pt x="212" y="229"/>
                      <a:pt x="212" y="229"/>
                    </a:cubicBezTo>
                    <a:cubicBezTo>
                      <a:pt x="115" y="229"/>
                      <a:pt x="115" y="229"/>
                      <a:pt x="115" y="229"/>
                    </a:cubicBezTo>
                    <a:cubicBezTo>
                      <a:pt x="51" y="229"/>
                      <a:pt x="0" y="178"/>
                      <a:pt x="0" y="114"/>
                    </a:cubicBezTo>
                    <a:cubicBezTo>
                      <a:pt x="0" y="51"/>
                      <a:pt x="51" y="0"/>
                      <a:pt x="115" y="0"/>
                    </a:cubicBez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EF0FF848-6040-4CF0-A50F-A42432EBC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326" y="1771650"/>
                <a:ext cx="69850" cy="88900"/>
              </a:xfrm>
              <a:custGeom>
                <a:avLst/>
                <a:gdLst>
                  <a:gd name="T0" fmla="*/ 0 w 44"/>
                  <a:gd name="T1" fmla="*/ 56 h 56"/>
                  <a:gd name="T2" fmla="*/ 44 w 44"/>
                  <a:gd name="T3" fmla="*/ 56 h 56"/>
                  <a:gd name="T4" fmla="*/ 44 w 44"/>
                  <a:gd name="T5" fmla="*/ 0 h 56"/>
                  <a:gd name="T6" fmla="*/ 0 w 44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lnTo>
                      <a:pt x="44" y="56"/>
                    </a:lnTo>
                    <a:lnTo>
                      <a:pt x="44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41E6A784-FF57-43A0-B990-ED994120D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738" y="2425700"/>
                <a:ext cx="71438" cy="88900"/>
              </a:xfrm>
              <a:custGeom>
                <a:avLst/>
                <a:gdLst>
                  <a:gd name="T0" fmla="*/ 0 w 45"/>
                  <a:gd name="T1" fmla="*/ 0 h 56"/>
                  <a:gd name="T2" fmla="*/ 45 w 45"/>
                  <a:gd name="T3" fmla="*/ 0 h 56"/>
                  <a:gd name="T4" fmla="*/ 45 w 45"/>
                  <a:gd name="T5" fmla="*/ 56 h 56"/>
                  <a:gd name="T6" fmla="*/ 0 w 45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6">
                    <a:moveTo>
                      <a:pt x="0" y="0"/>
                    </a:moveTo>
                    <a:lnTo>
                      <a:pt x="45" y="0"/>
                    </a:lnTo>
                    <a:lnTo>
                      <a:pt x="45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C42858FD-1858-45C1-88EC-A3200311A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176" y="1771650"/>
                <a:ext cx="2454275" cy="742950"/>
              </a:xfrm>
              <a:prstGeom prst="rect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89E2B3-5679-4FC5-8887-6680994C79B7}"/>
                </a:ext>
              </a:extLst>
            </p:cNvPr>
            <p:cNvSpPr txBox="1"/>
            <p:nvPr/>
          </p:nvSpPr>
          <p:spPr>
            <a:xfrm>
              <a:off x="4722656" y="1588391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48" name="TextBox 7">
            <a:extLst>
              <a:ext uri="{FF2B5EF4-FFF2-40B4-BE49-F238E27FC236}">
                <a16:creationId xmlns:a16="http://schemas.microsoft.com/office/drawing/2014/main" id="{BCB44647-748A-45B6-802A-01FCC463779F}"/>
              </a:ext>
            </a:extLst>
          </p:cNvPr>
          <p:cNvSpPr txBox="1"/>
          <p:nvPr/>
        </p:nvSpPr>
        <p:spPr bwMode="auto">
          <a:xfrm>
            <a:off x="937731" y="1932525"/>
            <a:ext cx="3854161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vọng: </a:t>
            </a:r>
            <a:endParaRPr lang="en-US" sz="4000" dirty="0">
              <a:solidFill>
                <a:srgbClr val="231F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thanh được bật lại từ xa</a:t>
            </a:r>
            <a:endParaRPr lang="zh-CN" altLang="en-US" sz="36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8A3257-F47F-4974-813A-EB32C8BC5FBC}"/>
              </a:ext>
            </a:extLst>
          </p:cNvPr>
          <p:cNvGrpSpPr/>
          <p:nvPr/>
        </p:nvGrpSpPr>
        <p:grpSpPr>
          <a:xfrm>
            <a:off x="5902454" y="3439993"/>
            <a:ext cx="6013408" cy="2119787"/>
            <a:chOff x="5902454" y="2844096"/>
            <a:chExt cx="6013408" cy="2119787"/>
          </a:xfrm>
        </p:grpSpPr>
        <p:grpSp>
          <p:nvGrpSpPr>
            <p:cNvPr id="22" name="80">
              <a:extLst>
                <a:ext uri="{FF2B5EF4-FFF2-40B4-BE49-F238E27FC236}">
                  <a16:creationId xmlns:a16="http://schemas.microsoft.com/office/drawing/2014/main" id="{4C0A116A-F26D-439F-B5B2-25C2C4B61623}"/>
                </a:ext>
              </a:extLst>
            </p:cNvPr>
            <p:cNvGrpSpPr/>
            <p:nvPr/>
          </p:nvGrpSpPr>
          <p:grpSpPr>
            <a:xfrm>
              <a:off x="5902454" y="2844096"/>
              <a:ext cx="6013408" cy="2119787"/>
              <a:chOff x="5935663" y="2509838"/>
              <a:chExt cx="3724275" cy="742950"/>
            </a:xfrm>
          </p:grpSpPr>
          <p:sp>
            <p:nvSpPr>
              <p:cNvPr id="23" name="Oval 39">
                <a:extLst>
                  <a:ext uri="{FF2B5EF4-FFF2-40B4-BE49-F238E27FC236}">
                    <a16:creationId xmlns:a16="http://schemas.microsoft.com/office/drawing/2014/main" id="{AF4FEEFB-7703-466E-B228-B8924F061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5663" y="2749550"/>
                <a:ext cx="260350" cy="261938"/>
              </a:xfrm>
              <a:prstGeom prst="ellipse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Oval 40">
                <a:extLst>
                  <a:ext uri="{FF2B5EF4-FFF2-40B4-BE49-F238E27FC236}">
                    <a16:creationId xmlns:a16="http://schemas.microsoft.com/office/drawing/2014/main" id="{E068CFD8-A9F0-4ECF-9D5A-56FCCFD3A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7413" y="2781300"/>
                <a:ext cx="200025" cy="1968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Oval 41">
                <a:extLst>
                  <a:ext uri="{FF2B5EF4-FFF2-40B4-BE49-F238E27FC236}">
                    <a16:creationId xmlns:a16="http://schemas.microsoft.com/office/drawing/2014/main" id="{44A79EA3-69B3-452A-B9A0-9FF64B0E0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2338" y="2816225"/>
                <a:ext cx="127000" cy="128588"/>
              </a:xfrm>
              <a:prstGeom prst="ellipse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Rectangle 42">
                <a:extLst>
                  <a:ext uri="{FF2B5EF4-FFF2-40B4-BE49-F238E27FC236}">
                    <a16:creationId xmlns:a16="http://schemas.microsoft.com/office/drawing/2014/main" id="{B54504F8-55A5-4A2B-8766-75E93C6A5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8551" y="2870200"/>
                <a:ext cx="417513" cy="19050"/>
              </a:xfrm>
              <a:prstGeom prst="rect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43">
                <a:extLst>
                  <a:ext uri="{FF2B5EF4-FFF2-40B4-BE49-F238E27FC236}">
                    <a16:creationId xmlns:a16="http://schemas.microsoft.com/office/drawing/2014/main" id="{78DBF9F2-5927-4FD7-889B-620224415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1763" y="2595563"/>
                <a:ext cx="523875" cy="568325"/>
              </a:xfrm>
              <a:custGeom>
                <a:avLst/>
                <a:gdLst>
                  <a:gd name="T0" fmla="*/ 115 w 212"/>
                  <a:gd name="T1" fmla="*/ 0 h 230"/>
                  <a:gd name="T2" fmla="*/ 212 w 212"/>
                  <a:gd name="T3" fmla="*/ 0 h 230"/>
                  <a:gd name="T4" fmla="*/ 212 w 212"/>
                  <a:gd name="T5" fmla="*/ 230 h 230"/>
                  <a:gd name="T6" fmla="*/ 115 w 212"/>
                  <a:gd name="T7" fmla="*/ 230 h 230"/>
                  <a:gd name="T8" fmla="*/ 0 w 212"/>
                  <a:gd name="T9" fmla="*/ 115 h 230"/>
                  <a:gd name="T10" fmla="*/ 115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115" y="0"/>
                    </a:move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230"/>
                      <a:pt x="212" y="230"/>
                      <a:pt x="212" y="230"/>
                    </a:cubicBezTo>
                    <a:cubicBezTo>
                      <a:pt x="115" y="230"/>
                      <a:pt x="115" y="230"/>
                      <a:pt x="115" y="230"/>
                    </a:cubicBezTo>
                    <a:cubicBezTo>
                      <a:pt x="51" y="230"/>
                      <a:pt x="0" y="179"/>
                      <a:pt x="0" y="115"/>
                    </a:cubicBezTo>
                    <a:cubicBezTo>
                      <a:pt x="0" y="52"/>
                      <a:pt x="51" y="0"/>
                      <a:pt x="115" y="0"/>
                    </a:cubicBez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28" name="Freeform 44">
                <a:extLst>
                  <a:ext uri="{FF2B5EF4-FFF2-40B4-BE49-F238E27FC236}">
                    <a16:creationId xmlns:a16="http://schemas.microsoft.com/office/drawing/2014/main" id="{0D7A407D-4680-475D-825C-EE30C8F2E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5788" y="2509838"/>
                <a:ext cx="69850" cy="85725"/>
              </a:xfrm>
              <a:custGeom>
                <a:avLst/>
                <a:gdLst>
                  <a:gd name="T0" fmla="*/ 0 w 44"/>
                  <a:gd name="T1" fmla="*/ 54 h 54"/>
                  <a:gd name="T2" fmla="*/ 44 w 44"/>
                  <a:gd name="T3" fmla="*/ 54 h 54"/>
                  <a:gd name="T4" fmla="*/ 44 w 44"/>
                  <a:gd name="T5" fmla="*/ 0 h 54"/>
                  <a:gd name="T6" fmla="*/ 0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0" y="54"/>
                    </a:moveTo>
                    <a:lnTo>
                      <a:pt x="44" y="54"/>
                    </a:lnTo>
                    <a:lnTo>
                      <a:pt x="44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9A3D6FDC-C5B0-477E-8C9A-5338191D6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5788" y="3163888"/>
                <a:ext cx="69850" cy="88900"/>
              </a:xfrm>
              <a:custGeom>
                <a:avLst/>
                <a:gdLst>
                  <a:gd name="T0" fmla="*/ 0 w 44"/>
                  <a:gd name="T1" fmla="*/ 0 h 56"/>
                  <a:gd name="T2" fmla="*/ 44 w 44"/>
                  <a:gd name="T3" fmla="*/ 0 h 56"/>
                  <a:gd name="T4" fmla="*/ 44 w 44"/>
                  <a:gd name="T5" fmla="*/ 56 h 56"/>
                  <a:gd name="T6" fmla="*/ 0 w 4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0" y="0"/>
                    </a:moveTo>
                    <a:lnTo>
                      <a:pt x="44" y="0"/>
                    </a:lnTo>
                    <a:lnTo>
                      <a:pt x="44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85377320-966E-49D1-A6D5-BA25051D9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2595563"/>
                <a:ext cx="523875" cy="568325"/>
              </a:xfrm>
              <a:custGeom>
                <a:avLst/>
                <a:gdLst>
                  <a:gd name="T0" fmla="*/ 97 w 212"/>
                  <a:gd name="T1" fmla="*/ 0 h 230"/>
                  <a:gd name="T2" fmla="*/ 0 w 212"/>
                  <a:gd name="T3" fmla="*/ 0 h 230"/>
                  <a:gd name="T4" fmla="*/ 0 w 212"/>
                  <a:gd name="T5" fmla="*/ 230 h 230"/>
                  <a:gd name="T6" fmla="*/ 97 w 212"/>
                  <a:gd name="T7" fmla="*/ 230 h 230"/>
                  <a:gd name="T8" fmla="*/ 212 w 212"/>
                  <a:gd name="T9" fmla="*/ 115 h 230"/>
                  <a:gd name="T10" fmla="*/ 97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9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97" y="230"/>
                      <a:pt x="97" y="230"/>
                      <a:pt x="97" y="230"/>
                    </a:cubicBezTo>
                    <a:cubicBezTo>
                      <a:pt x="161" y="230"/>
                      <a:pt x="212" y="179"/>
                      <a:pt x="212" y="115"/>
                    </a:cubicBezTo>
                    <a:cubicBezTo>
                      <a:pt x="212" y="52"/>
                      <a:pt x="161" y="0"/>
                      <a:pt x="97" y="0"/>
                    </a:cubicBez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8E4F619B-E8C1-48FA-B92F-51CAFA7E4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2509838"/>
                <a:ext cx="69850" cy="85725"/>
              </a:xfrm>
              <a:custGeom>
                <a:avLst/>
                <a:gdLst>
                  <a:gd name="T0" fmla="*/ 44 w 44"/>
                  <a:gd name="T1" fmla="*/ 54 h 54"/>
                  <a:gd name="T2" fmla="*/ 0 w 44"/>
                  <a:gd name="T3" fmla="*/ 54 h 54"/>
                  <a:gd name="T4" fmla="*/ 0 w 44"/>
                  <a:gd name="T5" fmla="*/ 0 h 54"/>
                  <a:gd name="T6" fmla="*/ 44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44" y="54"/>
                    </a:moveTo>
                    <a:lnTo>
                      <a:pt x="0" y="54"/>
                    </a:lnTo>
                    <a:lnTo>
                      <a:pt x="0" y="0"/>
                    </a:lnTo>
                    <a:lnTo>
                      <a:pt x="44" y="54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97FE087C-CAA7-4356-9C9C-6D18BA839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3163888"/>
                <a:ext cx="69850" cy="88900"/>
              </a:xfrm>
              <a:custGeom>
                <a:avLst/>
                <a:gdLst>
                  <a:gd name="T0" fmla="*/ 44 w 44"/>
                  <a:gd name="T1" fmla="*/ 0 h 56"/>
                  <a:gd name="T2" fmla="*/ 0 w 44"/>
                  <a:gd name="T3" fmla="*/ 0 h 56"/>
                  <a:gd name="T4" fmla="*/ 0 w 44"/>
                  <a:gd name="T5" fmla="*/ 56 h 56"/>
                  <a:gd name="T6" fmla="*/ 44 w 4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44" y="0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16E6C72A-78BE-473C-84A9-F8881EC85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5638" y="2509838"/>
                <a:ext cx="2130425" cy="742950"/>
              </a:xfrm>
              <a:prstGeom prst="rect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0E1F87-B3EA-4024-AD87-1FADF5BCD8C2}"/>
                </a:ext>
              </a:extLst>
            </p:cNvPr>
            <p:cNvSpPr txBox="1"/>
            <p:nvPr/>
          </p:nvSpPr>
          <p:spPr>
            <a:xfrm>
              <a:off x="6924160" y="3138446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53" name="TextBox 7">
            <a:extLst>
              <a:ext uri="{FF2B5EF4-FFF2-40B4-BE49-F238E27FC236}">
                <a16:creationId xmlns:a16="http://schemas.microsoft.com/office/drawing/2014/main" id="{692281A7-A7CE-4801-AACD-4DBF43244AEA}"/>
              </a:ext>
            </a:extLst>
          </p:cNvPr>
          <p:cNvSpPr txBox="1"/>
          <p:nvPr/>
        </p:nvSpPr>
        <p:spPr bwMode="auto">
          <a:xfrm>
            <a:off x="7527350" y="3680639"/>
            <a:ext cx="3616365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 tức: </a:t>
            </a:r>
            <a:endParaRPr lang="en-US" sz="4000" dirty="0">
              <a:solidFill>
                <a:srgbClr val="231F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 và tức giận</a:t>
            </a:r>
            <a:endParaRPr lang="zh-CN" altLang="en-US" sz="36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B5A92960-A6E4-457D-937B-732C5C0AF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34312"/>
            <a:ext cx="5164235" cy="22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941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6D2566AF-BCC5-43FD-82FF-21A59F61622C}"/>
              </a:ext>
            </a:extLst>
          </p:cNvPr>
          <p:cNvGrpSpPr/>
          <p:nvPr/>
        </p:nvGrpSpPr>
        <p:grpSpPr>
          <a:xfrm>
            <a:off x="276138" y="1889105"/>
            <a:ext cx="6015233" cy="2119787"/>
            <a:chOff x="276138" y="1293208"/>
            <a:chExt cx="6015233" cy="2119787"/>
          </a:xfrm>
        </p:grpSpPr>
        <p:grpSp>
          <p:nvGrpSpPr>
            <p:cNvPr id="9" name="81">
              <a:extLst>
                <a:ext uri="{FF2B5EF4-FFF2-40B4-BE49-F238E27FC236}">
                  <a16:creationId xmlns:a16="http://schemas.microsoft.com/office/drawing/2014/main" id="{71BE9735-894A-4FC2-BC72-1C05280D12BA}"/>
                </a:ext>
              </a:extLst>
            </p:cNvPr>
            <p:cNvGrpSpPr/>
            <p:nvPr/>
          </p:nvGrpSpPr>
          <p:grpSpPr>
            <a:xfrm>
              <a:off x="276138" y="1293208"/>
              <a:ext cx="6015233" cy="2119787"/>
              <a:chOff x="2147888" y="1771650"/>
              <a:chExt cx="4051301" cy="74295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C3152D7-69C2-40A9-B51C-8F4080862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7251" y="2012950"/>
                <a:ext cx="261938" cy="261938"/>
              </a:xfrm>
              <a:prstGeom prst="ellipse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C198305-95DD-471A-B94F-2769ADB93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9001" y="2043113"/>
                <a:ext cx="198438" cy="2000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74817E01-96B3-40AF-B7BC-B5E9BC9AC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6" y="2079625"/>
                <a:ext cx="128588" cy="128588"/>
              </a:xfrm>
              <a:prstGeom prst="ellipse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38E7F769-4281-43F5-A5D6-8CD4C6E79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8788" y="2132013"/>
                <a:ext cx="415925" cy="22225"/>
              </a:xfrm>
              <a:prstGeom prst="rect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AC55FC98-22A4-42A3-8D16-AD577601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1860550"/>
                <a:ext cx="525463" cy="568954"/>
              </a:xfrm>
              <a:custGeom>
                <a:avLst/>
                <a:gdLst>
                  <a:gd name="T0" fmla="*/ 98 w 213"/>
                  <a:gd name="T1" fmla="*/ 0 h 229"/>
                  <a:gd name="T2" fmla="*/ 0 w 213"/>
                  <a:gd name="T3" fmla="*/ 0 h 229"/>
                  <a:gd name="T4" fmla="*/ 0 w 213"/>
                  <a:gd name="T5" fmla="*/ 229 h 229"/>
                  <a:gd name="T6" fmla="*/ 98 w 213"/>
                  <a:gd name="T7" fmla="*/ 229 h 229"/>
                  <a:gd name="T8" fmla="*/ 213 w 213"/>
                  <a:gd name="T9" fmla="*/ 114 h 229"/>
                  <a:gd name="T10" fmla="*/ 98 w 213"/>
                  <a:gd name="T1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3" h="229">
                    <a:moveTo>
                      <a:pt x="9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98" y="229"/>
                      <a:pt x="98" y="229"/>
                      <a:pt x="98" y="229"/>
                    </a:cubicBezTo>
                    <a:cubicBezTo>
                      <a:pt x="161" y="229"/>
                      <a:pt x="213" y="178"/>
                      <a:pt x="213" y="114"/>
                    </a:cubicBezTo>
                    <a:cubicBezTo>
                      <a:pt x="213" y="51"/>
                      <a:pt x="161" y="0"/>
                      <a:pt x="98" y="0"/>
                    </a:cubicBez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9AADF79-337B-41F0-9CE3-B2FE82298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1771650"/>
                <a:ext cx="71438" cy="88900"/>
              </a:xfrm>
              <a:custGeom>
                <a:avLst/>
                <a:gdLst>
                  <a:gd name="T0" fmla="*/ 45 w 45"/>
                  <a:gd name="T1" fmla="*/ 56 h 56"/>
                  <a:gd name="T2" fmla="*/ 0 w 45"/>
                  <a:gd name="T3" fmla="*/ 56 h 56"/>
                  <a:gd name="T4" fmla="*/ 0 w 45"/>
                  <a:gd name="T5" fmla="*/ 0 h 56"/>
                  <a:gd name="T6" fmla="*/ 45 w 45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6">
                    <a:moveTo>
                      <a:pt x="45" y="56"/>
                    </a:moveTo>
                    <a:lnTo>
                      <a:pt x="0" y="56"/>
                    </a:lnTo>
                    <a:lnTo>
                      <a:pt x="0" y="0"/>
                    </a:lnTo>
                    <a:lnTo>
                      <a:pt x="45" y="56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200985F0-9465-49F8-8F74-59AFEE99A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2428875"/>
                <a:ext cx="71438" cy="85725"/>
              </a:xfrm>
              <a:custGeom>
                <a:avLst/>
                <a:gdLst>
                  <a:gd name="T0" fmla="*/ 45 w 45"/>
                  <a:gd name="T1" fmla="*/ 0 h 54"/>
                  <a:gd name="T2" fmla="*/ 0 w 45"/>
                  <a:gd name="T3" fmla="*/ 0 h 54"/>
                  <a:gd name="T4" fmla="*/ 0 w 45"/>
                  <a:gd name="T5" fmla="*/ 54 h 54"/>
                  <a:gd name="T6" fmla="*/ 45 w 45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4">
                    <a:moveTo>
                      <a:pt x="45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1141869D-0BE1-479A-9C9B-5CAA77A70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888" y="1860550"/>
                <a:ext cx="522288" cy="565150"/>
              </a:xfrm>
              <a:custGeom>
                <a:avLst/>
                <a:gdLst>
                  <a:gd name="T0" fmla="*/ 115 w 212"/>
                  <a:gd name="T1" fmla="*/ 0 h 229"/>
                  <a:gd name="T2" fmla="*/ 212 w 212"/>
                  <a:gd name="T3" fmla="*/ 0 h 229"/>
                  <a:gd name="T4" fmla="*/ 212 w 212"/>
                  <a:gd name="T5" fmla="*/ 229 h 229"/>
                  <a:gd name="T6" fmla="*/ 115 w 212"/>
                  <a:gd name="T7" fmla="*/ 229 h 229"/>
                  <a:gd name="T8" fmla="*/ 0 w 212"/>
                  <a:gd name="T9" fmla="*/ 114 h 229"/>
                  <a:gd name="T10" fmla="*/ 115 w 212"/>
                  <a:gd name="T1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29">
                    <a:moveTo>
                      <a:pt x="115" y="0"/>
                    </a:move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229"/>
                      <a:pt x="212" y="229"/>
                      <a:pt x="212" y="229"/>
                    </a:cubicBezTo>
                    <a:cubicBezTo>
                      <a:pt x="115" y="229"/>
                      <a:pt x="115" y="229"/>
                      <a:pt x="115" y="229"/>
                    </a:cubicBezTo>
                    <a:cubicBezTo>
                      <a:pt x="51" y="229"/>
                      <a:pt x="0" y="178"/>
                      <a:pt x="0" y="114"/>
                    </a:cubicBezTo>
                    <a:cubicBezTo>
                      <a:pt x="0" y="51"/>
                      <a:pt x="51" y="0"/>
                      <a:pt x="115" y="0"/>
                    </a:cubicBez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EF0FF848-6040-4CF0-A50F-A42432EBC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326" y="1771650"/>
                <a:ext cx="69850" cy="88900"/>
              </a:xfrm>
              <a:custGeom>
                <a:avLst/>
                <a:gdLst>
                  <a:gd name="T0" fmla="*/ 0 w 44"/>
                  <a:gd name="T1" fmla="*/ 56 h 56"/>
                  <a:gd name="T2" fmla="*/ 44 w 44"/>
                  <a:gd name="T3" fmla="*/ 56 h 56"/>
                  <a:gd name="T4" fmla="*/ 44 w 44"/>
                  <a:gd name="T5" fmla="*/ 0 h 56"/>
                  <a:gd name="T6" fmla="*/ 0 w 44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lnTo>
                      <a:pt x="44" y="56"/>
                    </a:lnTo>
                    <a:lnTo>
                      <a:pt x="44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41E6A784-FF57-43A0-B990-ED994120D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738" y="2425700"/>
                <a:ext cx="71438" cy="88900"/>
              </a:xfrm>
              <a:custGeom>
                <a:avLst/>
                <a:gdLst>
                  <a:gd name="T0" fmla="*/ 0 w 45"/>
                  <a:gd name="T1" fmla="*/ 0 h 56"/>
                  <a:gd name="T2" fmla="*/ 45 w 45"/>
                  <a:gd name="T3" fmla="*/ 0 h 56"/>
                  <a:gd name="T4" fmla="*/ 45 w 45"/>
                  <a:gd name="T5" fmla="*/ 56 h 56"/>
                  <a:gd name="T6" fmla="*/ 0 w 45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6">
                    <a:moveTo>
                      <a:pt x="0" y="0"/>
                    </a:moveTo>
                    <a:lnTo>
                      <a:pt x="45" y="0"/>
                    </a:lnTo>
                    <a:lnTo>
                      <a:pt x="45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C42858FD-1858-45C1-88EC-A3200311A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176" y="1771650"/>
                <a:ext cx="2454275" cy="742950"/>
              </a:xfrm>
              <a:prstGeom prst="rect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89E2B3-5679-4FC5-8887-6680994C79B7}"/>
                </a:ext>
              </a:extLst>
            </p:cNvPr>
            <p:cNvSpPr txBox="1"/>
            <p:nvPr/>
          </p:nvSpPr>
          <p:spPr>
            <a:xfrm>
              <a:off x="4722656" y="1588391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48" name="TextBox 7">
            <a:extLst>
              <a:ext uri="{FF2B5EF4-FFF2-40B4-BE49-F238E27FC236}">
                <a16:creationId xmlns:a16="http://schemas.microsoft.com/office/drawing/2014/main" id="{BCB44647-748A-45B6-802A-01FCC463779F}"/>
              </a:ext>
            </a:extLst>
          </p:cNvPr>
          <p:cNvSpPr txBox="1"/>
          <p:nvPr/>
        </p:nvSpPr>
        <p:spPr bwMode="auto">
          <a:xfrm>
            <a:off x="945545" y="2060882"/>
            <a:ext cx="3854161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tủi thân: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cảm thấy thương xót cho bản thân mình</a:t>
            </a:r>
            <a:endParaRPr lang="zh-CN" altLang="en-US" sz="30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8A3257-F47F-4974-813A-EB32C8BC5FBC}"/>
              </a:ext>
            </a:extLst>
          </p:cNvPr>
          <p:cNvGrpSpPr/>
          <p:nvPr/>
        </p:nvGrpSpPr>
        <p:grpSpPr>
          <a:xfrm>
            <a:off x="5902454" y="3439993"/>
            <a:ext cx="6013408" cy="2119787"/>
            <a:chOff x="5902454" y="2844096"/>
            <a:chExt cx="6013408" cy="2119787"/>
          </a:xfrm>
        </p:grpSpPr>
        <p:grpSp>
          <p:nvGrpSpPr>
            <p:cNvPr id="22" name="80">
              <a:extLst>
                <a:ext uri="{FF2B5EF4-FFF2-40B4-BE49-F238E27FC236}">
                  <a16:creationId xmlns:a16="http://schemas.microsoft.com/office/drawing/2014/main" id="{4C0A116A-F26D-439F-B5B2-25C2C4B61623}"/>
                </a:ext>
              </a:extLst>
            </p:cNvPr>
            <p:cNvGrpSpPr/>
            <p:nvPr/>
          </p:nvGrpSpPr>
          <p:grpSpPr>
            <a:xfrm>
              <a:off x="5902454" y="2844096"/>
              <a:ext cx="6013408" cy="2119787"/>
              <a:chOff x="5935663" y="2509838"/>
              <a:chExt cx="3724275" cy="742950"/>
            </a:xfrm>
          </p:grpSpPr>
          <p:sp>
            <p:nvSpPr>
              <p:cNvPr id="23" name="Oval 39">
                <a:extLst>
                  <a:ext uri="{FF2B5EF4-FFF2-40B4-BE49-F238E27FC236}">
                    <a16:creationId xmlns:a16="http://schemas.microsoft.com/office/drawing/2014/main" id="{AF4FEEFB-7703-466E-B228-B8924F061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5663" y="2749550"/>
                <a:ext cx="260350" cy="261938"/>
              </a:xfrm>
              <a:prstGeom prst="ellipse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Oval 40">
                <a:extLst>
                  <a:ext uri="{FF2B5EF4-FFF2-40B4-BE49-F238E27FC236}">
                    <a16:creationId xmlns:a16="http://schemas.microsoft.com/office/drawing/2014/main" id="{E068CFD8-A9F0-4ECF-9D5A-56FCCFD3A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7413" y="2781300"/>
                <a:ext cx="200025" cy="1968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Oval 41">
                <a:extLst>
                  <a:ext uri="{FF2B5EF4-FFF2-40B4-BE49-F238E27FC236}">
                    <a16:creationId xmlns:a16="http://schemas.microsoft.com/office/drawing/2014/main" id="{44A79EA3-69B3-452A-B9A0-9FF64B0E0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2338" y="2816225"/>
                <a:ext cx="127000" cy="128588"/>
              </a:xfrm>
              <a:prstGeom prst="ellipse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Rectangle 42">
                <a:extLst>
                  <a:ext uri="{FF2B5EF4-FFF2-40B4-BE49-F238E27FC236}">
                    <a16:creationId xmlns:a16="http://schemas.microsoft.com/office/drawing/2014/main" id="{B54504F8-55A5-4A2B-8766-75E93C6A5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8551" y="2870200"/>
                <a:ext cx="417513" cy="19050"/>
              </a:xfrm>
              <a:prstGeom prst="rect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43">
                <a:extLst>
                  <a:ext uri="{FF2B5EF4-FFF2-40B4-BE49-F238E27FC236}">
                    <a16:creationId xmlns:a16="http://schemas.microsoft.com/office/drawing/2014/main" id="{78DBF9F2-5927-4FD7-889B-620224415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1763" y="2595563"/>
                <a:ext cx="523875" cy="568325"/>
              </a:xfrm>
              <a:custGeom>
                <a:avLst/>
                <a:gdLst>
                  <a:gd name="T0" fmla="*/ 115 w 212"/>
                  <a:gd name="T1" fmla="*/ 0 h 230"/>
                  <a:gd name="T2" fmla="*/ 212 w 212"/>
                  <a:gd name="T3" fmla="*/ 0 h 230"/>
                  <a:gd name="T4" fmla="*/ 212 w 212"/>
                  <a:gd name="T5" fmla="*/ 230 h 230"/>
                  <a:gd name="T6" fmla="*/ 115 w 212"/>
                  <a:gd name="T7" fmla="*/ 230 h 230"/>
                  <a:gd name="T8" fmla="*/ 0 w 212"/>
                  <a:gd name="T9" fmla="*/ 115 h 230"/>
                  <a:gd name="T10" fmla="*/ 115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115" y="0"/>
                    </a:move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230"/>
                      <a:pt x="212" y="230"/>
                      <a:pt x="212" y="230"/>
                    </a:cubicBezTo>
                    <a:cubicBezTo>
                      <a:pt x="115" y="230"/>
                      <a:pt x="115" y="230"/>
                      <a:pt x="115" y="230"/>
                    </a:cubicBezTo>
                    <a:cubicBezTo>
                      <a:pt x="51" y="230"/>
                      <a:pt x="0" y="179"/>
                      <a:pt x="0" y="115"/>
                    </a:cubicBezTo>
                    <a:cubicBezTo>
                      <a:pt x="0" y="52"/>
                      <a:pt x="51" y="0"/>
                      <a:pt x="115" y="0"/>
                    </a:cubicBez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28" name="Freeform 44">
                <a:extLst>
                  <a:ext uri="{FF2B5EF4-FFF2-40B4-BE49-F238E27FC236}">
                    <a16:creationId xmlns:a16="http://schemas.microsoft.com/office/drawing/2014/main" id="{0D7A407D-4680-475D-825C-EE30C8F2E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5788" y="2509838"/>
                <a:ext cx="69850" cy="85725"/>
              </a:xfrm>
              <a:custGeom>
                <a:avLst/>
                <a:gdLst>
                  <a:gd name="T0" fmla="*/ 0 w 44"/>
                  <a:gd name="T1" fmla="*/ 54 h 54"/>
                  <a:gd name="T2" fmla="*/ 44 w 44"/>
                  <a:gd name="T3" fmla="*/ 54 h 54"/>
                  <a:gd name="T4" fmla="*/ 44 w 44"/>
                  <a:gd name="T5" fmla="*/ 0 h 54"/>
                  <a:gd name="T6" fmla="*/ 0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0" y="54"/>
                    </a:moveTo>
                    <a:lnTo>
                      <a:pt x="44" y="54"/>
                    </a:lnTo>
                    <a:lnTo>
                      <a:pt x="44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9A3D6FDC-C5B0-477E-8C9A-5338191D6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5788" y="3163888"/>
                <a:ext cx="69850" cy="88900"/>
              </a:xfrm>
              <a:custGeom>
                <a:avLst/>
                <a:gdLst>
                  <a:gd name="T0" fmla="*/ 0 w 44"/>
                  <a:gd name="T1" fmla="*/ 0 h 56"/>
                  <a:gd name="T2" fmla="*/ 44 w 44"/>
                  <a:gd name="T3" fmla="*/ 0 h 56"/>
                  <a:gd name="T4" fmla="*/ 44 w 44"/>
                  <a:gd name="T5" fmla="*/ 56 h 56"/>
                  <a:gd name="T6" fmla="*/ 0 w 4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0" y="0"/>
                    </a:moveTo>
                    <a:lnTo>
                      <a:pt x="44" y="0"/>
                    </a:lnTo>
                    <a:lnTo>
                      <a:pt x="44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85377320-966E-49D1-A6D5-BA25051D9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2595563"/>
                <a:ext cx="523875" cy="568325"/>
              </a:xfrm>
              <a:custGeom>
                <a:avLst/>
                <a:gdLst>
                  <a:gd name="T0" fmla="*/ 97 w 212"/>
                  <a:gd name="T1" fmla="*/ 0 h 230"/>
                  <a:gd name="T2" fmla="*/ 0 w 212"/>
                  <a:gd name="T3" fmla="*/ 0 h 230"/>
                  <a:gd name="T4" fmla="*/ 0 w 212"/>
                  <a:gd name="T5" fmla="*/ 230 h 230"/>
                  <a:gd name="T6" fmla="*/ 97 w 212"/>
                  <a:gd name="T7" fmla="*/ 230 h 230"/>
                  <a:gd name="T8" fmla="*/ 212 w 212"/>
                  <a:gd name="T9" fmla="*/ 115 h 230"/>
                  <a:gd name="T10" fmla="*/ 97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9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97" y="230"/>
                      <a:pt x="97" y="230"/>
                      <a:pt x="97" y="230"/>
                    </a:cubicBezTo>
                    <a:cubicBezTo>
                      <a:pt x="161" y="230"/>
                      <a:pt x="212" y="179"/>
                      <a:pt x="212" y="115"/>
                    </a:cubicBezTo>
                    <a:cubicBezTo>
                      <a:pt x="212" y="52"/>
                      <a:pt x="161" y="0"/>
                      <a:pt x="97" y="0"/>
                    </a:cubicBez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8E4F619B-E8C1-48FA-B92F-51CAFA7E4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2509838"/>
                <a:ext cx="69850" cy="85725"/>
              </a:xfrm>
              <a:custGeom>
                <a:avLst/>
                <a:gdLst>
                  <a:gd name="T0" fmla="*/ 44 w 44"/>
                  <a:gd name="T1" fmla="*/ 54 h 54"/>
                  <a:gd name="T2" fmla="*/ 0 w 44"/>
                  <a:gd name="T3" fmla="*/ 54 h 54"/>
                  <a:gd name="T4" fmla="*/ 0 w 44"/>
                  <a:gd name="T5" fmla="*/ 0 h 54"/>
                  <a:gd name="T6" fmla="*/ 44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44" y="54"/>
                    </a:moveTo>
                    <a:lnTo>
                      <a:pt x="0" y="54"/>
                    </a:lnTo>
                    <a:lnTo>
                      <a:pt x="0" y="0"/>
                    </a:lnTo>
                    <a:lnTo>
                      <a:pt x="44" y="54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97FE087C-CAA7-4356-9C9C-6D18BA839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3163888"/>
                <a:ext cx="69850" cy="88900"/>
              </a:xfrm>
              <a:custGeom>
                <a:avLst/>
                <a:gdLst>
                  <a:gd name="T0" fmla="*/ 44 w 44"/>
                  <a:gd name="T1" fmla="*/ 0 h 56"/>
                  <a:gd name="T2" fmla="*/ 0 w 44"/>
                  <a:gd name="T3" fmla="*/ 0 h 56"/>
                  <a:gd name="T4" fmla="*/ 0 w 44"/>
                  <a:gd name="T5" fmla="*/ 56 h 56"/>
                  <a:gd name="T6" fmla="*/ 44 w 4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44" y="0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16E6C72A-78BE-473C-84A9-F8881EC85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5638" y="2509838"/>
                <a:ext cx="2130425" cy="742950"/>
              </a:xfrm>
              <a:prstGeom prst="rect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0E1F87-B3EA-4024-AD87-1FADF5BCD8C2}"/>
                </a:ext>
              </a:extLst>
            </p:cNvPr>
            <p:cNvSpPr txBox="1"/>
            <p:nvPr/>
          </p:nvSpPr>
          <p:spPr>
            <a:xfrm>
              <a:off x="6924160" y="3138446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53" name="TextBox 7">
            <a:extLst>
              <a:ext uri="{FF2B5EF4-FFF2-40B4-BE49-F238E27FC236}">
                <a16:creationId xmlns:a16="http://schemas.microsoft.com/office/drawing/2014/main" id="{692281A7-A7CE-4801-AACD-4DBF43244AEA}"/>
              </a:ext>
            </a:extLst>
          </p:cNvPr>
          <p:cNvSpPr txBox="1"/>
          <p:nvPr/>
        </p:nvSpPr>
        <p:spPr bwMode="auto">
          <a:xfrm>
            <a:off x="7541855" y="3640051"/>
            <a:ext cx="3616365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nhiên: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 như đã biết hay đoán trước</a:t>
            </a:r>
            <a:endParaRPr lang="zh-CN" altLang="en-US" sz="24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3B0F59D-7485-4DA9-8575-31DC6B968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786"/>
            <a:ext cx="5144812" cy="22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151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986D8E-5C43-4F59-AF2E-5FF9BD5B4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16874"/>
            <a:ext cx="12192000" cy="574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247533"/>
            <a:ext cx="11821672" cy="542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522112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DC21F-21B3-468A-A5F4-5CBA03AFD152}"/>
              </a:ext>
            </a:extLst>
          </p:cNvPr>
          <p:cNvSpPr txBox="1"/>
          <p:nvPr/>
        </p:nvSpPr>
        <p:spPr>
          <a:xfrm>
            <a:off x="6440993" y="6186461"/>
            <a:ext cx="4198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365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sz="2400" i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46D667-ADFA-4E96-8A3B-4192B04B3BF7}"/>
              </a:ext>
            </a:extLst>
          </p:cNvPr>
          <p:cNvSpPr txBox="1"/>
          <p:nvPr/>
        </p:nvSpPr>
        <p:spPr>
          <a:xfrm>
            <a:off x="499940" y="1337966"/>
            <a:ext cx="11200817" cy="501675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reo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“A!”.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3200" b="1" dirty="0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E3135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6E2B6D-59C7-4CED-BA77-468EFD114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62" t="12636" r="18835" b="29239"/>
          <a:stretch/>
        </p:blipFill>
        <p:spPr>
          <a:xfrm>
            <a:off x="491243" y="1365863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A4A5F-8163-45AC-890D-B83A88D1B5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9" t="15984" r="19799" b="25890"/>
          <a:stretch/>
        </p:blipFill>
        <p:spPr>
          <a:xfrm>
            <a:off x="482624" y="4308882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427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igApple" pitchFamily="2" charset="-93"/>
              </a:rPr>
              <a:t>VƯỢT CHƯỚNG NGẠI VẬT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98527" y="3425729"/>
            <a:ext cx="459494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20212" y="3525589"/>
            <a:ext cx="34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Fuzzy Bubbles" pitchFamily="2" charset="-93"/>
              </a:rPr>
              <a:t>Team </a:t>
            </a:r>
            <a:r>
              <a:rPr lang="en-US" sz="4400" b="1" dirty="0" smtClean="0">
                <a:solidFill>
                  <a:schemeClr val="bg1"/>
                </a:solidFill>
                <a:latin typeface="Fuzzy Bubbles" pitchFamily="2" charset="-93"/>
              </a:rPr>
              <a:t>1A</a:t>
            </a:r>
            <a:endParaRPr lang="en-US" sz="4400" b="1" dirty="0">
              <a:solidFill>
                <a:schemeClr val="bg1"/>
              </a:solidFill>
              <a:latin typeface="Fuzzy Bubbles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176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12138C-FE29-4BB2-BC08-F3423285E35B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25287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03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92912-53FE-4EB9-ADD1-1B8D1A29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39" y="3551434"/>
            <a:ext cx="8088590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082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986D8E-5C43-4F59-AF2E-5FF9BD5B4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16874"/>
            <a:ext cx="12192000" cy="574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247533"/>
            <a:ext cx="11821672" cy="542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522112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DC21F-21B3-468A-A5F4-5CBA03AFD152}"/>
              </a:ext>
            </a:extLst>
          </p:cNvPr>
          <p:cNvSpPr txBox="1"/>
          <p:nvPr/>
        </p:nvSpPr>
        <p:spPr>
          <a:xfrm>
            <a:off x="6440993" y="6186461"/>
            <a:ext cx="4198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365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sz="2400" i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6D667-ADFA-4E96-8A3B-4192B04B3BF7}"/>
              </a:ext>
            </a:extLst>
          </p:cNvPr>
          <p:cNvSpPr txBox="1"/>
          <p:nvPr/>
        </p:nvSpPr>
        <p:spPr>
          <a:xfrm>
            <a:off x="499940" y="1337966"/>
            <a:ext cx="11200817" cy="501675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“A!”.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indent="461963" algn="just"/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.”.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6E2B6D-59C7-4CED-BA77-468EFD114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491243" y="1365863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A4A5F-8163-45AC-890D-B83A88D1B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482624" y="4308882"/>
            <a:ext cx="504497" cy="549268"/>
          </a:xfrm>
          <a:prstGeom prst="rect">
            <a:avLst/>
          </a:prstGeom>
        </p:spPr>
      </p:pic>
      <p:sp>
        <p:nvSpPr>
          <p:cNvPr id="13" name="8">
            <a:extLst>
              <a:ext uri="{FF2B5EF4-FFF2-40B4-BE49-F238E27FC236}">
                <a16:creationId xmlns:a16="http://schemas.microsoft.com/office/drawing/2014/main" id="{4BA67DC8-D572-4EB4-AA1C-D60DD50BFF46}"/>
              </a:ext>
            </a:extLst>
          </p:cNvPr>
          <p:cNvSpPr/>
          <p:nvPr/>
        </p:nvSpPr>
        <p:spPr>
          <a:xfrm>
            <a:off x="177429" y="191112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2FFBF401-17DF-49A2-897F-E697B1D7A5A8}"/>
              </a:ext>
            </a:extLst>
          </p:cNvPr>
          <p:cNvSpPr/>
          <p:nvPr/>
        </p:nvSpPr>
        <p:spPr>
          <a:xfrm>
            <a:off x="218391" y="810384"/>
            <a:ext cx="1111787" cy="10882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5468129"/>
      </p:ext>
    </p:extLst>
  </p:cSld>
  <p:clrMapOvr>
    <a:masterClrMapping/>
  </p:clrMapOvr>
  <p:transition spd="slow">
    <p:comb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221538" y="1154473"/>
            <a:ext cx="1170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Chuyện gì xảy ra khi gấu con vui mừng reo lên “A!”?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18834" y="2719848"/>
            <a:ext cx="10908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gấu con vui mừng reo lên “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 thì vách núi cũng đáp lại “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30564" y="286578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E390E5-E163-44C9-B9E1-F102289C5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2105" y="4204691"/>
            <a:ext cx="5304722" cy="249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solidFill>
                <a:srgbClr val="E313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221538" y="1154473"/>
            <a:ext cx="11705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Gấu mẹ nói gì với gấu con?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18834" y="2070919"/>
            <a:ext cx="10908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khuyên gấu con hãy quay lại và nói với núi rằng “Tôi yêu bạn!”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30564" y="221685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E6E56-AC53-48BC-BF1D-08A371D63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363" y="3640743"/>
            <a:ext cx="3687273" cy="316933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07981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solidFill>
                <a:srgbClr val="E313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221538" y="1154473"/>
            <a:ext cx="1170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Sau khi làm theo lời mẹ, gấu con cảm thấy như thế nào?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18834" y="2651024"/>
            <a:ext cx="10908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khi làm theo lời mẹ, gấu con cảm thấy rất vui.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30564" y="2796957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74575-8F7B-4F06-A264-42E6DB78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951" y="3646104"/>
            <a:ext cx="3100097" cy="2978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822885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04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A2A15-AECD-42AE-AC55-88742F11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733" y="3767784"/>
            <a:ext cx="3692534" cy="21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074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02422" y="275212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747BF096-6FDF-4899-A303-934DBB000CB8}"/>
              </a:ext>
            </a:extLst>
          </p:cNvPr>
          <p:cNvSpPr/>
          <p:nvPr/>
        </p:nvSpPr>
        <p:spPr>
          <a:xfrm>
            <a:off x="404812" y="4828463"/>
            <a:ext cx="113166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Sau khi làm theo lời mẹ, gấu con cảm thấy như thế nào?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C49CDE-402B-4524-82A7-B5B771C5AFED}"/>
              </a:ext>
            </a:extLst>
          </p:cNvPr>
          <p:cNvGrpSpPr/>
          <p:nvPr/>
        </p:nvGrpSpPr>
        <p:grpSpPr>
          <a:xfrm>
            <a:off x="211630" y="4767845"/>
            <a:ext cx="11768740" cy="1567785"/>
            <a:chOff x="1690050" y="6097102"/>
            <a:chExt cx="8737600" cy="238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21023F-F962-40AD-ACD3-83C127BB07C2}"/>
                </a:ext>
              </a:extLst>
            </p:cNvPr>
            <p:cNvSpPr/>
            <p:nvPr/>
          </p:nvSpPr>
          <p:spPr>
            <a:xfrm>
              <a:off x="1690050" y="6097102"/>
              <a:ext cx="8737600" cy="2389670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8">
              <a:extLst>
                <a:ext uri="{FF2B5EF4-FFF2-40B4-BE49-F238E27FC236}">
                  <a16:creationId xmlns:a16="http://schemas.microsoft.com/office/drawing/2014/main" id="{8F13F829-76FC-4FEF-AC31-85BE365D364D}"/>
                </a:ext>
              </a:extLst>
            </p:cNvPr>
            <p:cNvSpPr/>
            <p:nvPr/>
          </p:nvSpPr>
          <p:spPr>
            <a:xfrm>
              <a:off x="2301578" y="6218567"/>
              <a:ext cx="7579292" cy="2204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4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 khi làm theo lời mẹ, gấu con cảm thấy </a:t>
              </a:r>
              <a:r>
                <a:rPr lang="vi-VN" sz="44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vui</a:t>
              </a:r>
              <a:r>
                <a:rPr lang="vi-VN" sz="44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30CFD-5188-4E9B-AB91-7C10FED40FC2}"/>
              </a:ext>
            </a:extLst>
          </p:cNvPr>
          <p:cNvSpPr/>
          <p:nvPr/>
        </p:nvSpPr>
        <p:spPr>
          <a:xfrm>
            <a:off x="1118357" y="5509254"/>
            <a:ext cx="1427135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DB3E5D-E0D7-4B3E-AA34-D56FE06DE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96" y="1487374"/>
            <a:ext cx="3329687" cy="319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17629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256044004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4792" y="472961"/>
            <a:ext cx="8273894" cy="3642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altLang="en-US" sz="40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92943" y="19542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AD72E0-2DD3-CA70-45D3-BC31727C61D2}"/>
              </a:ext>
            </a:extLst>
          </p:cNvPr>
          <p:cNvGrpSpPr/>
          <p:nvPr/>
        </p:nvGrpSpPr>
        <p:grpSpPr>
          <a:xfrm>
            <a:off x="19388508" y="4990217"/>
            <a:ext cx="1286109" cy="1337553"/>
            <a:chOff x="19786541" y="4705964"/>
            <a:chExt cx="1286109" cy="1337553"/>
          </a:xfrm>
        </p:grpSpPr>
        <p:pic>
          <p:nvPicPr>
            <p:cNvPr id="34" name="c2 2">
              <a:hlinkClick r:id="rId8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6541" y="4705964"/>
              <a:ext cx="1286109" cy="133755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BFF6E68-3EF7-68DE-97C6-21C3762024F0}"/>
                </a:ext>
              </a:extLst>
            </p:cNvPr>
            <p:cNvSpPr/>
            <p:nvPr/>
          </p:nvSpPr>
          <p:spPr>
            <a:xfrm>
              <a:off x="20134262" y="4949936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33400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97591 0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5026" y="470485"/>
            <a:ext cx="7745494" cy="40298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  <a:endParaRPr lang="en-US" altLang="en-US" sz="32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90121" y="7194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3" y="3892729"/>
            <a:ext cx="3078838" cy="2907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DE4434-626F-1F64-BF7E-07EE44739298}"/>
              </a:ext>
            </a:extLst>
          </p:cNvPr>
          <p:cNvGrpSpPr/>
          <p:nvPr/>
        </p:nvGrpSpPr>
        <p:grpSpPr>
          <a:xfrm>
            <a:off x="19793257" y="4698027"/>
            <a:ext cx="1286109" cy="1297196"/>
            <a:chOff x="22215320" y="4308212"/>
            <a:chExt cx="1286109" cy="1297196"/>
          </a:xfrm>
        </p:grpSpPr>
        <p:pic>
          <p:nvPicPr>
            <p:cNvPr id="34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5320" y="4308212"/>
              <a:ext cx="1286109" cy="129719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9F6AC64-349D-DE34-56E5-B82716650151}"/>
                </a:ext>
              </a:extLst>
            </p:cNvPr>
            <p:cNvSpPr/>
            <p:nvPr/>
          </p:nvSpPr>
          <p:spPr>
            <a:xfrm>
              <a:off x="22468040" y="4573494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35228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99179 3.7037E-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9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 3.7037E-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5691" y="33370"/>
            <a:ext cx="8066975" cy="44370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alt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85279" y="-645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20" y="2184518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7870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12138C-FE29-4BB2-BC08-F3423285E35B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47" y="3579304"/>
            <a:ext cx="6962235" cy="2219136"/>
          </a:xfrm>
          <a:prstGeom prst="rect">
            <a:avLst/>
          </a:prstGeom>
        </p:spPr>
      </p:pic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01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F74ABC-145D-481D-8B0E-63FA0595A5E4}"/>
              </a:ext>
            </a:extLst>
          </p:cNvPr>
          <p:cNvSpPr/>
          <p:nvPr/>
        </p:nvSpPr>
        <p:spPr>
          <a:xfrm>
            <a:off x="1110338" y="312667"/>
            <a:ext cx="3815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37846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1DD706-9AD3-4BA0-B52B-2BCC0DADA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216" y="1020376"/>
            <a:ext cx="9243030" cy="481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8">
            <a:extLst>
              <a:ext uri="{FF2B5EF4-FFF2-40B4-BE49-F238E27FC236}">
                <a16:creationId xmlns:a16="http://schemas.microsoft.com/office/drawing/2014/main" id="{F5A68E7F-EC27-4903-B5BD-9D6463A03DE9}"/>
              </a:ext>
            </a:extLst>
          </p:cNvPr>
          <p:cNvSpPr/>
          <p:nvPr/>
        </p:nvSpPr>
        <p:spPr>
          <a:xfrm>
            <a:off x="365400" y="5837446"/>
            <a:ext cx="11257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Hai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phần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giống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AB5F290C-9C34-4959-B692-036D7A4921B4}"/>
              </a:ext>
            </a:extLst>
          </p:cNvPr>
          <p:cNvSpPr/>
          <p:nvPr/>
        </p:nvSpPr>
        <p:spPr>
          <a:xfrm>
            <a:off x="2774373" y="5837446"/>
            <a:ext cx="8559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366</TotalTime>
  <Words>1477</Words>
  <Application>Microsoft Office PowerPoint</Application>
  <PresentationFormat>Widescreen</PresentationFormat>
  <Paragraphs>106</Paragraphs>
  <Slides>28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Calibri Light</vt:lpstr>
      <vt:lpstr>Arial-Rounded</vt:lpstr>
      <vt:lpstr>Times New Roman</vt:lpstr>
      <vt:lpstr>Calibri</vt:lpstr>
      <vt:lpstr>等线</vt:lpstr>
      <vt:lpstr>Arial</vt:lpstr>
      <vt:lpstr>Fuzzy Bubbles</vt:lpstr>
      <vt:lpstr>HL Hoctro</vt:lpstr>
      <vt:lpstr>#9Slide01 Noi dung ngan</vt:lpstr>
      <vt:lpstr>.VnArial</vt:lpstr>
      <vt:lpstr>BigApple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234</cp:revision>
  <dcterms:created xsi:type="dcterms:W3CDTF">2021-08-21T07:02:17Z</dcterms:created>
  <dcterms:modified xsi:type="dcterms:W3CDTF">2023-03-20T03:45:20Z</dcterms:modified>
  <cp:category>9Slide.vn</cp:category>
</cp:coreProperties>
</file>