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97" r:id="rId2"/>
    <p:sldId id="257" r:id="rId3"/>
    <p:sldId id="259" r:id="rId4"/>
    <p:sldId id="276" r:id="rId5"/>
    <p:sldId id="277" r:id="rId6"/>
    <p:sldId id="278" r:id="rId7"/>
    <p:sldId id="280" r:id="rId8"/>
    <p:sldId id="281" r:id="rId9"/>
    <p:sldId id="282" r:id="rId10"/>
    <p:sldId id="283" r:id="rId11"/>
    <p:sldId id="295" r:id="rId12"/>
    <p:sldId id="294" r:id="rId13"/>
    <p:sldId id="286" r:id="rId14"/>
    <p:sldId id="287" r:id="rId15"/>
    <p:sldId id="288" r:id="rId16"/>
    <p:sldId id="296" r:id="rId17"/>
    <p:sldId id="299" r:id="rId18"/>
  </p:sldIdLst>
  <p:sldSz cx="12192000" cy="6858000"/>
  <p:notesSz cx="6858000" cy="9144000"/>
  <p:embeddedFontLst>
    <p:embeddedFont>
      <p:font typeface="#9Slide01 Noi dung ngan" panose="020B0604020202020204" charset="0"/>
      <p:regular r:id="rId20"/>
    </p:embeddedFont>
    <p:embeddedFont>
      <p:font typeface=".VnArial" panose="020B7200000000000000" pitchFamily="34" charset="0"/>
      <p:regular r:id="rId21"/>
      <p:bold r:id="rId22"/>
      <p:italic r:id="rId23"/>
      <p:boldItalic r:id="rId24"/>
    </p:embeddedFont>
    <p:embeddedFont>
      <p:font typeface="Arial-Rounded" panose="020B0500000000000000" pitchFamily="34"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4C6"/>
    <a:srgbClr val="F8A9B9"/>
    <a:srgbClr val="F15A88"/>
    <a:srgbClr val="E61455"/>
    <a:srgbClr val="CAEBFA"/>
    <a:srgbClr val="C6EAFA"/>
    <a:srgbClr val="8BD4F5"/>
    <a:srgbClr val="262626"/>
    <a:srgbClr val="FACCE2"/>
    <a:srgbClr val="0080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657" autoAdjust="0"/>
  </p:normalViewPr>
  <p:slideViewPr>
    <p:cSldViewPr snapToGrid="0" showGuides="1">
      <p:cViewPr varScale="1">
        <p:scale>
          <a:sx n="63" d="100"/>
          <a:sy n="63" d="100"/>
        </p:scale>
        <p:origin x="9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29767-F39A-440A-B0F5-B32CBEE2E356}" type="datetimeFigureOut">
              <a:rPr lang="en-US" smtClean="0"/>
              <a:t>3/26/2023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CA6EE-D120-405B-A31A-77ED0FE27AE5}" type="slidenum">
              <a:rPr lang="en-US" smtClean="0"/>
              <a:t>‹#›</a:t>
            </a:fld>
            <a:endParaRPr lang="en-US"/>
          </a:p>
        </p:txBody>
      </p:sp>
    </p:spTree>
    <p:extLst>
      <p:ext uri="{BB962C8B-B14F-4D97-AF65-F5344CB8AC3E}">
        <p14:creationId xmlns:p14="http://schemas.microsoft.com/office/powerpoint/2010/main" val="314806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6</a:t>
            </a:fld>
            <a:endParaRPr lang="en-US"/>
          </a:p>
        </p:txBody>
      </p:sp>
    </p:spTree>
    <p:extLst>
      <p:ext uri="{BB962C8B-B14F-4D97-AF65-F5344CB8AC3E}">
        <p14:creationId xmlns:p14="http://schemas.microsoft.com/office/powerpoint/2010/main" val="367183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800" b="0" i="0" dirty="0">
                <a:effectLst/>
                <a:latin typeface="#9Slide01 Noi dung ngan" panose="00000600000000000000" pitchFamily="2" charset="0"/>
              </a:rPr>
              <a:t>Có một chú bé chăn cừu thường thả cừu gần chân núi</a:t>
            </a:r>
            <a:r>
              <a:rPr lang="en-US" sz="1800" b="0" i="0" dirty="0">
                <a:effectLst/>
                <a:latin typeface="#9Slide01 Noi dung ngan" panose="00000600000000000000" pitchFamily="2" charset="0"/>
              </a:rPr>
              <a:t>.</a:t>
            </a:r>
            <a:r>
              <a:rPr lang="vi-VN" sz="1800" b="0" i="0" dirty="0">
                <a:effectLst/>
                <a:latin typeface="#9Slide01 Noi dung ngan" panose="00000600000000000000" pitchFamily="2" charset="0"/>
              </a:rPr>
              <a:t> Một hôm, thấy buồn quá, chú nghĩ ra một trò đùa cho vui. Chú giả vờ kêu toáng lên:</a:t>
            </a:r>
            <a:endParaRPr lang="vi-VN" sz="2800" b="0" i="0" dirty="0">
              <a:effectLst/>
              <a:latin typeface="Arial" panose="020B0604020202020204" pitchFamily="34" charset="0"/>
            </a:endParaRPr>
          </a:p>
          <a:p>
            <a:pPr algn="just"/>
            <a:r>
              <a:rPr lang="vi-VN" sz="1800" b="0" i="0" dirty="0">
                <a:effectLst/>
                <a:latin typeface="#9Slide01 Noi dung ngan" panose="00000600000000000000" pitchFamily="2" charset="0"/>
              </a:rPr>
              <a:t>- Sói! Sói! Cứu tôi với!</a:t>
            </a:r>
            <a:endParaRPr lang="vi-VN" sz="28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A6CA6EE-D120-405B-A31A-77ED0FE27AE5}" type="slidenum">
              <a:rPr lang="en-US" smtClean="0"/>
              <a:t>7</a:t>
            </a:fld>
            <a:endParaRPr lang="en-US"/>
          </a:p>
        </p:txBody>
      </p:sp>
    </p:spTree>
    <p:extLst>
      <p:ext uri="{BB962C8B-B14F-4D97-AF65-F5344CB8AC3E}">
        <p14:creationId xmlns:p14="http://schemas.microsoft.com/office/powerpoint/2010/main" val="182178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4000" b="0" i="0" dirty="0">
                <a:effectLst/>
                <a:latin typeface="Arial" panose="020B0604020202020204" pitchFamily="34" charset="0"/>
              </a:rPr>
              <a:t>Nghe tiếng kêu cứu mấy bác nông dân đang làm việc gần đấy tức tốc chạy tới. Nhưng họ không thấy sói đâu. Thấy vậy, chú khoái chí lắm. Mấy hôm sau, chú lại bày trò ấy. Các bác nông dân lại chạy tới.</a:t>
            </a:r>
            <a:endParaRPr lang="vi-VN"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A6CA6EE-D120-405B-A31A-77ED0FE27AE5}" type="slidenum">
              <a:rPr lang="en-US" smtClean="0"/>
              <a:t>8</a:t>
            </a:fld>
            <a:endParaRPr lang="en-US"/>
          </a:p>
        </p:txBody>
      </p:sp>
    </p:spTree>
    <p:extLst>
      <p:ext uri="{BB962C8B-B14F-4D97-AF65-F5344CB8AC3E}">
        <p14:creationId xmlns:p14="http://schemas.microsoft.com/office/powerpoint/2010/main" val="4266199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5400" b="0" i="0" dirty="0" err="1">
                <a:effectLst/>
                <a:latin typeface="Arial" panose="020B0604020202020204" pitchFamily="34" charset="0"/>
              </a:rPr>
              <a:t>Rồi</a:t>
            </a:r>
            <a:r>
              <a:rPr lang="en-US" sz="5400" b="0" i="0" dirty="0">
                <a:effectLst/>
                <a:latin typeface="Arial" panose="020B0604020202020204" pitchFamily="34" charset="0"/>
              </a:rPr>
              <a:t> </a:t>
            </a:r>
            <a:r>
              <a:rPr lang="en-US" sz="5400" b="0" i="0" dirty="0" err="1">
                <a:effectLst/>
                <a:latin typeface="Arial" panose="020B0604020202020204" pitchFamily="34" charset="0"/>
              </a:rPr>
              <a:t>một</a:t>
            </a:r>
            <a:r>
              <a:rPr lang="en-US" sz="5400" b="0" i="0" dirty="0">
                <a:effectLst/>
                <a:latin typeface="Arial" panose="020B0604020202020204" pitchFamily="34" charset="0"/>
              </a:rPr>
              <a:t> </a:t>
            </a:r>
            <a:r>
              <a:rPr lang="en-US" sz="5400" b="0" i="0" dirty="0" err="1">
                <a:effectLst/>
                <a:latin typeface="Arial" panose="020B0604020202020204" pitchFamily="34" charset="0"/>
              </a:rPr>
              <a:t>hôm</a:t>
            </a:r>
            <a:r>
              <a:rPr lang="en-US" sz="5400" b="0" i="0" dirty="0">
                <a:effectLst/>
                <a:latin typeface="Arial" panose="020B0604020202020204" pitchFamily="34" charset="0"/>
              </a:rPr>
              <a:t>, </a:t>
            </a:r>
            <a:r>
              <a:rPr lang="en-US" sz="5400" b="0" i="0" dirty="0" err="1">
                <a:effectLst/>
                <a:latin typeface="Arial" panose="020B0604020202020204" pitchFamily="34" charset="0"/>
              </a:rPr>
              <a:t>sói</a:t>
            </a:r>
            <a:r>
              <a:rPr lang="en-US" sz="5400" b="0" i="0" dirty="0">
                <a:effectLst/>
                <a:latin typeface="Arial" panose="020B0604020202020204" pitchFamily="34" charset="0"/>
              </a:rPr>
              <a:t> </a:t>
            </a:r>
            <a:r>
              <a:rPr lang="en-US" sz="5400" b="0" i="0" dirty="0" err="1">
                <a:effectLst/>
                <a:latin typeface="Arial" panose="020B0604020202020204" pitchFamily="34" charset="0"/>
              </a:rPr>
              <a:t>đến</a:t>
            </a:r>
            <a:r>
              <a:rPr lang="en-US" sz="5400" b="0" i="0" dirty="0">
                <a:effectLst/>
                <a:latin typeface="Arial" panose="020B0604020202020204" pitchFamily="34" charset="0"/>
              </a:rPr>
              <a:t> </a:t>
            </a:r>
            <a:r>
              <a:rPr lang="en-US" sz="5400" b="0" i="0" dirty="0" err="1">
                <a:effectLst/>
                <a:latin typeface="Arial" panose="020B0604020202020204" pitchFamily="34" charset="0"/>
              </a:rPr>
              <a:t>thật</a:t>
            </a:r>
            <a:r>
              <a:rPr lang="en-US" sz="5400" b="0" i="0" dirty="0">
                <a:effectLst/>
                <a:latin typeface="Arial" panose="020B0604020202020204" pitchFamily="34" charset="0"/>
              </a:rPr>
              <a:t>. </a:t>
            </a:r>
            <a:r>
              <a:rPr lang="en-US" sz="5400" b="0" i="0" dirty="0" err="1">
                <a:effectLst/>
                <a:latin typeface="Arial" panose="020B0604020202020204" pitchFamily="34" charset="0"/>
              </a:rPr>
              <a:t>Chú</a:t>
            </a:r>
            <a:r>
              <a:rPr lang="en-US" sz="5400" b="0" i="0" dirty="0">
                <a:effectLst/>
                <a:latin typeface="Arial" panose="020B0604020202020204" pitchFamily="34" charset="0"/>
              </a:rPr>
              <a:t> </a:t>
            </a:r>
            <a:r>
              <a:rPr lang="en-US" sz="5400" b="0" i="0" dirty="0" err="1">
                <a:effectLst/>
                <a:latin typeface="Arial" panose="020B0604020202020204" pitchFamily="34" charset="0"/>
              </a:rPr>
              <a:t>hốt</a:t>
            </a:r>
            <a:r>
              <a:rPr lang="en-US" sz="5400" b="0" i="0" dirty="0">
                <a:effectLst/>
                <a:latin typeface="Arial" panose="020B0604020202020204" pitchFamily="34" charset="0"/>
              </a:rPr>
              <a:t> </a:t>
            </a:r>
            <a:r>
              <a:rPr lang="en-US" sz="5400" b="0" i="0" dirty="0" err="1">
                <a:effectLst/>
                <a:latin typeface="Arial" panose="020B0604020202020204" pitchFamily="34" charset="0"/>
              </a:rPr>
              <a:t>hoảng</a:t>
            </a:r>
            <a:r>
              <a:rPr lang="en-US" sz="5400" b="0" i="0" dirty="0">
                <a:effectLst/>
                <a:latin typeface="Arial" panose="020B0604020202020204" pitchFamily="34" charset="0"/>
              </a:rPr>
              <a:t> </a:t>
            </a:r>
            <a:r>
              <a:rPr lang="en-US" sz="5400" b="0" i="0" dirty="0" err="1">
                <a:effectLst/>
                <a:latin typeface="Arial" panose="020B0604020202020204" pitchFamily="34" charset="0"/>
              </a:rPr>
              <a:t>kêu</a:t>
            </a:r>
            <a:r>
              <a:rPr lang="en-US" sz="5400" b="0" i="0" dirty="0">
                <a:effectLst/>
                <a:latin typeface="Arial" panose="020B0604020202020204" pitchFamily="34" charset="0"/>
              </a:rPr>
              <a:t> </a:t>
            </a:r>
            <a:r>
              <a:rPr lang="en-US" sz="5400" b="0" i="0" dirty="0" err="1">
                <a:effectLst/>
                <a:latin typeface="Arial" panose="020B0604020202020204" pitchFamily="34" charset="0"/>
              </a:rPr>
              <a:t>gào</a:t>
            </a:r>
            <a:r>
              <a:rPr lang="en-US" sz="5400" b="0" i="0" dirty="0">
                <a:effectLst/>
                <a:latin typeface="Arial" panose="020B0604020202020204" pitchFamily="34" charset="0"/>
              </a:rPr>
              <a:t> </a:t>
            </a:r>
            <a:r>
              <a:rPr lang="en-US" sz="5400" b="0" i="0" dirty="0" err="1">
                <a:effectLst/>
                <a:latin typeface="Arial" panose="020B0604020202020204" pitchFamily="34" charset="0"/>
              </a:rPr>
              <a:t>xin</a:t>
            </a:r>
            <a:r>
              <a:rPr lang="en-US" sz="5400" b="0" i="0" dirty="0">
                <a:effectLst/>
                <a:latin typeface="Arial" panose="020B0604020202020204" pitchFamily="34" charset="0"/>
              </a:rPr>
              <a:t> </a:t>
            </a:r>
            <a:r>
              <a:rPr lang="en-US" sz="5400" b="0" i="0" dirty="0" err="1">
                <a:effectLst/>
                <a:latin typeface="Arial" panose="020B0604020202020204" pitchFamily="34" charset="0"/>
              </a:rPr>
              <a:t>cứu</a:t>
            </a:r>
            <a:r>
              <a:rPr lang="en-US" sz="5400" b="0" i="0" dirty="0">
                <a:effectLst/>
                <a:latin typeface="Arial" panose="020B0604020202020204" pitchFamily="34" charset="0"/>
              </a:rPr>
              <a:t> </a:t>
            </a:r>
            <a:r>
              <a:rPr lang="en-US" sz="5400" b="0" i="0" dirty="0" err="1">
                <a:effectLst/>
                <a:latin typeface="Arial" panose="020B0604020202020204" pitchFamily="34" charset="0"/>
              </a:rPr>
              <a:t>giúp</a:t>
            </a:r>
            <a:r>
              <a:rPr lang="en-US" sz="5400" b="0" i="0" dirty="0">
                <a:effectLst/>
                <a:latin typeface="Arial" panose="020B0604020202020204" pitchFamily="34" charset="0"/>
              </a:rPr>
              <a:t>. </a:t>
            </a:r>
            <a:r>
              <a:rPr lang="en-US" sz="5400" b="0" i="0" dirty="0" err="1">
                <a:effectLst/>
                <a:latin typeface="Arial" panose="020B0604020202020204" pitchFamily="34" charset="0"/>
              </a:rPr>
              <a:t>Các</a:t>
            </a:r>
            <a:r>
              <a:rPr lang="en-US" sz="5400" b="0" i="0" dirty="0">
                <a:effectLst/>
                <a:latin typeface="Arial" panose="020B0604020202020204" pitchFamily="34" charset="0"/>
              </a:rPr>
              <a:t> </a:t>
            </a:r>
            <a:r>
              <a:rPr lang="en-US" sz="5400" b="0" i="0" dirty="0" err="1">
                <a:effectLst/>
                <a:latin typeface="Arial" panose="020B0604020202020204" pitchFamily="34" charset="0"/>
              </a:rPr>
              <a:t>bác</a:t>
            </a:r>
            <a:r>
              <a:rPr lang="en-US" sz="5400" b="0" i="0" dirty="0">
                <a:effectLst/>
                <a:latin typeface="Arial" panose="020B0604020202020204" pitchFamily="34" charset="0"/>
              </a:rPr>
              <a:t> </a:t>
            </a:r>
            <a:r>
              <a:rPr lang="en-US" sz="5400" b="0" i="0" dirty="0" err="1">
                <a:effectLst/>
                <a:latin typeface="Arial" panose="020B0604020202020204" pitchFamily="34" charset="0"/>
              </a:rPr>
              <a:t>nông</a:t>
            </a:r>
            <a:r>
              <a:rPr lang="en-US" sz="5400" b="0" i="0" dirty="0">
                <a:effectLst/>
                <a:latin typeface="Arial" panose="020B0604020202020204" pitchFamily="34" charset="0"/>
              </a:rPr>
              <a:t> </a:t>
            </a:r>
            <a:r>
              <a:rPr lang="en-US" sz="5400" b="0" i="0" dirty="0" err="1">
                <a:effectLst/>
                <a:latin typeface="Arial" panose="020B0604020202020204" pitchFamily="34" charset="0"/>
              </a:rPr>
              <a:t>dân</a:t>
            </a:r>
            <a:r>
              <a:rPr lang="en-US" sz="5400" b="0" i="0" dirty="0">
                <a:effectLst/>
                <a:latin typeface="Arial" panose="020B0604020202020204" pitchFamily="34" charset="0"/>
              </a:rPr>
              <a:t> </a:t>
            </a:r>
            <a:r>
              <a:rPr lang="en-US" sz="5400" b="0" i="0" dirty="0" err="1">
                <a:effectLst/>
                <a:latin typeface="Arial" panose="020B0604020202020204" pitchFamily="34" charset="0"/>
              </a:rPr>
              <a:t>nghĩ</a:t>
            </a:r>
            <a:r>
              <a:rPr lang="en-US" sz="5400" b="0" i="0" dirty="0">
                <a:effectLst/>
                <a:latin typeface="Arial" panose="020B0604020202020204" pitchFamily="34" charset="0"/>
              </a:rPr>
              <a:t> </a:t>
            </a:r>
            <a:r>
              <a:rPr lang="en-US" sz="5400" b="0" i="0" dirty="0" err="1">
                <a:effectLst/>
                <a:latin typeface="Arial" panose="020B0604020202020204" pitchFamily="34" charset="0"/>
              </a:rPr>
              <a:t>là</a:t>
            </a:r>
            <a:r>
              <a:rPr lang="en-US" sz="5400" b="0" i="0" dirty="0">
                <a:effectLst/>
                <a:latin typeface="Arial" panose="020B0604020202020204" pitchFamily="34" charset="0"/>
              </a:rPr>
              <a:t> </a:t>
            </a:r>
            <a:r>
              <a:rPr lang="en-US" sz="5400" b="0" i="0" dirty="0" err="1">
                <a:effectLst/>
                <a:latin typeface="Arial" panose="020B0604020202020204" pitchFamily="34" charset="0"/>
              </a:rPr>
              <a:t>chú</a:t>
            </a:r>
            <a:r>
              <a:rPr lang="en-US" sz="5400" b="0" i="0" dirty="0">
                <a:effectLst/>
                <a:latin typeface="Arial" panose="020B0604020202020204" pitchFamily="34" charset="0"/>
              </a:rPr>
              <a:t> </a:t>
            </a:r>
            <a:r>
              <a:rPr lang="en-US" sz="5400" b="0" i="0" dirty="0" err="1">
                <a:effectLst/>
                <a:latin typeface="Arial" panose="020B0604020202020204" pitchFamily="34" charset="0"/>
              </a:rPr>
              <a:t>lại</a:t>
            </a:r>
            <a:r>
              <a:rPr lang="en-US" sz="5400" b="0" i="0" dirty="0">
                <a:effectLst/>
                <a:latin typeface="Arial" panose="020B0604020202020204" pitchFamily="34" charset="0"/>
              </a:rPr>
              <a:t> </a:t>
            </a:r>
            <a:r>
              <a:rPr lang="en-US" sz="5400" b="0" i="0" dirty="0" err="1">
                <a:effectLst/>
                <a:latin typeface="Arial" panose="020B0604020202020204" pitchFamily="34" charset="0"/>
              </a:rPr>
              <a:t>lừa</a:t>
            </a:r>
            <a:r>
              <a:rPr lang="en-US" sz="5400" b="0" i="0" dirty="0">
                <a:effectLst/>
                <a:latin typeface="Arial" panose="020B0604020202020204" pitchFamily="34" charset="0"/>
              </a:rPr>
              <a:t> </a:t>
            </a:r>
            <a:r>
              <a:rPr lang="en-US" sz="5400" b="0" i="0" dirty="0" err="1">
                <a:effectLst/>
                <a:latin typeface="Arial" panose="020B0604020202020204" pitchFamily="34" charset="0"/>
              </a:rPr>
              <a:t>mình</a:t>
            </a:r>
            <a:r>
              <a:rPr lang="en-US" sz="5400" b="0" i="0" dirty="0">
                <a:effectLst/>
                <a:latin typeface="Arial" panose="020B0604020202020204" pitchFamily="34" charset="0"/>
              </a:rPr>
              <a:t>, </a:t>
            </a:r>
            <a:r>
              <a:rPr lang="en-US" sz="5400" b="0" i="0" dirty="0" err="1">
                <a:effectLst/>
                <a:latin typeface="Arial" panose="020B0604020202020204" pitchFamily="34" charset="0"/>
              </a:rPr>
              <a:t>nên</a:t>
            </a:r>
            <a:r>
              <a:rPr lang="en-US" sz="5400" b="0" i="0" dirty="0">
                <a:effectLst/>
                <a:latin typeface="Arial" panose="020B0604020202020204" pitchFamily="34" charset="0"/>
              </a:rPr>
              <a:t> </a:t>
            </a:r>
            <a:r>
              <a:rPr lang="en-US" sz="5400" b="0" i="0" dirty="0" err="1">
                <a:effectLst/>
                <a:latin typeface="Arial" panose="020B0604020202020204" pitchFamily="34" charset="0"/>
              </a:rPr>
              <a:t>vẫn</a:t>
            </a:r>
            <a:r>
              <a:rPr lang="en-US" sz="5400" b="0" i="0" dirty="0">
                <a:effectLst/>
                <a:latin typeface="Arial" panose="020B0604020202020204" pitchFamily="34" charset="0"/>
              </a:rPr>
              <a:t> </a:t>
            </a:r>
            <a:r>
              <a:rPr lang="en-US" sz="5400" b="0" i="0" dirty="0" err="1">
                <a:effectLst/>
                <a:latin typeface="Arial" panose="020B0604020202020204" pitchFamily="34" charset="0"/>
              </a:rPr>
              <a:t>thản</a:t>
            </a:r>
            <a:r>
              <a:rPr lang="en-US" sz="5400" b="0" i="0" dirty="0">
                <a:effectLst/>
                <a:latin typeface="Arial" panose="020B0604020202020204" pitchFamily="34" charset="0"/>
              </a:rPr>
              <a:t> </a:t>
            </a:r>
            <a:r>
              <a:rPr lang="en-US" sz="5400" b="0" i="0" dirty="0" err="1">
                <a:effectLst/>
                <a:latin typeface="Arial" panose="020B0604020202020204" pitchFamily="34" charset="0"/>
              </a:rPr>
              <a:t>nhiên</a:t>
            </a:r>
            <a:r>
              <a:rPr lang="en-US" sz="5400" b="0" i="0" dirty="0">
                <a:effectLst/>
                <a:latin typeface="Arial" panose="020B0604020202020204" pitchFamily="34" charset="0"/>
              </a:rPr>
              <a:t> </a:t>
            </a:r>
            <a:r>
              <a:rPr lang="en-US" sz="5400" b="0" i="0" dirty="0" err="1">
                <a:effectLst/>
                <a:latin typeface="Arial" panose="020B0604020202020204" pitchFamily="34" charset="0"/>
              </a:rPr>
              <a:t>làm</a:t>
            </a:r>
            <a:r>
              <a:rPr lang="en-US" sz="5400" b="0" i="0" dirty="0">
                <a:effectLst/>
                <a:latin typeface="Arial" panose="020B0604020202020204" pitchFamily="34" charset="0"/>
              </a:rPr>
              <a:t> </a:t>
            </a:r>
            <a:r>
              <a:rPr lang="en-US" sz="5400" b="0" i="0" dirty="0" err="1">
                <a:effectLst/>
                <a:latin typeface="Arial" panose="020B0604020202020204" pitchFamily="34" charset="0"/>
              </a:rPr>
              <a:t>việc</a:t>
            </a:r>
            <a:r>
              <a:rPr lang="en-US" sz="5400" b="0" i="0" dirty="0">
                <a:effectLst/>
                <a:latin typeface="Arial" panose="020B0604020202020204" pitchFamily="34" charset="0"/>
              </a:rPr>
              <a:t>.</a:t>
            </a:r>
            <a:endParaRPr lang="vi-VN"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A6CA6EE-D120-405B-A31A-77ED0FE27AE5}" type="slidenum">
              <a:rPr lang="en-US" smtClean="0"/>
              <a:t>9</a:t>
            </a:fld>
            <a:endParaRPr lang="en-US"/>
          </a:p>
        </p:txBody>
      </p:sp>
    </p:spTree>
    <p:extLst>
      <p:ext uri="{BB962C8B-B14F-4D97-AF65-F5344CB8AC3E}">
        <p14:creationId xmlns:p14="http://schemas.microsoft.com/office/powerpoint/2010/main" val="1865736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800" b="0" i="0" dirty="0" err="1">
                <a:effectLst/>
                <a:latin typeface="Arial" panose="020B0604020202020204" pitchFamily="34" charset="0"/>
              </a:rPr>
              <a:t>Thế</a:t>
            </a:r>
            <a:r>
              <a:rPr lang="en-US" sz="2800" b="0" i="0" dirty="0">
                <a:effectLst/>
                <a:latin typeface="Arial" panose="020B0604020202020204" pitchFamily="34" charset="0"/>
              </a:rPr>
              <a:t> </a:t>
            </a:r>
            <a:r>
              <a:rPr lang="en-US" sz="2800" b="0" i="0" dirty="0" err="1">
                <a:effectLst/>
                <a:latin typeface="Arial" panose="020B0604020202020204" pitchFamily="34" charset="0"/>
              </a:rPr>
              <a:t>là</a:t>
            </a:r>
            <a:r>
              <a:rPr lang="en-US" sz="2800" b="0" i="0" dirty="0">
                <a:effectLst/>
                <a:latin typeface="Arial" panose="020B0604020202020204" pitchFamily="34" charset="0"/>
              </a:rPr>
              <a:t> </a:t>
            </a:r>
            <a:r>
              <a:rPr lang="en-US" sz="2800" b="0" i="0" dirty="0" err="1">
                <a:effectLst/>
                <a:latin typeface="Arial" panose="020B0604020202020204" pitchFamily="34" charset="0"/>
              </a:rPr>
              <a:t>sói</a:t>
            </a:r>
            <a:r>
              <a:rPr lang="en-US" sz="2800" b="0" i="0" dirty="0">
                <a:effectLst/>
                <a:latin typeface="Arial" panose="020B0604020202020204" pitchFamily="34" charset="0"/>
              </a:rPr>
              <a:t> </a:t>
            </a:r>
            <a:r>
              <a:rPr lang="en-US" sz="2800" b="0" i="0" dirty="0" err="1">
                <a:effectLst/>
                <a:latin typeface="Arial" panose="020B0604020202020204" pitchFamily="34" charset="0"/>
              </a:rPr>
              <a:t>thỏa</a:t>
            </a:r>
            <a:r>
              <a:rPr lang="en-US" sz="2800" b="0" i="0" dirty="0">
                <a:effectLst/>
                <a:latin typeface="Arial" panose="020B0604020202020204" pitchFamily="34" charset="0"/>
              </a:rPr>
              <a:t> </a:t>
            </a:r>
            <a:r>
              <a:rPr lang="en-US" sz="2800" b="0" i="0" dirty="0" err="1">
                <a:effectLst/>
                <a:latin typeface="Arial" panose="020B0604020202020204" pitchFamily="34" charset="0"/>
              </a:rPr>
              <a:t>thuê</a:t>
            </a:r>
            <a:r>
              <a:rPr lang="en-US" sz="2800" b="0" i="0" dirty="0">
                <a:effectLst/>
                <a:latin typeface="Arial" panose="020B0604020202020204" pitchFamily="34" charset="0"/>
              </a:rPr>
              <a:t> </a:t>
            </a:r>
            <a:r>
              <a:rPr lang="en-US" sz="2800" b="0" i="0" dirty="0" err="1">
                <a:effectLst/>
                <a:latin typeface="Arial" panose="020B0604020202020204" pitchFamily="34" charset="0"/>
              </a:rPr>
              <a:t>ăn</a:t>
            </a:r>
            <a:r>
              <a:rPr lang="en-US" sz="2800" b="0" i="0" dirty="0">
                <a:effectLst/>
                <a:latin typeface="Arial" panose="020B0604020202020204" pitchFamily="34" charset="0"/>
              </a:rPr>
              <a:t> </a:t>
            </a:r>
            <a:r>
              <a:rPr lang="en-US" sz="2800" b="0" i="0" dirty="0" err="1">
                <a:effectLst/>
                <a:latin typeface="Arial" panose="020B0604020202020204" pitchFamily="34" charset="0"/>
              </a:rPr>
              <a:t>thịt</a:t>
            </a:r>
            <a:r>
              <a:rPr lang="en-US" sz="2800" b="0" i="0" dirty="0">
                <a:effectLst/>
                <a:latin typeface="Arial" panose="020B0604020202020204" pitchFamily="34" charset="0"/>
              </a:rPr>
              <a:t> </a:t>
            </a:r>
            <a:r>
              <a:rPr lang="en-US" sz="2800" b="0" i="0" dirty="0" err="1">
                <a:effectLst/>
                <a:latin typeface="Arial" panose="020B0604020202020204" pitchFamily="34" charset="0"/>
              </a:rPr>
              <a:t>hết</a:t>
            </a:r>
            <a:r>
              <a:rPr lang="en-US" sz="2800" b="0" i="0" dirty="0">
                <a:effectLst/>
                <a:latin typeface="Arial" panose="020B0604020202020204" pitchFamily="34" charset="0"/>
              </a:rPr>
              <a:t> </a:t>
            </a:r>
            <a:r>
              <a:rPr lang="en-US" sz="2800" b="0" i="0" dirty="0" err="1">
                <a:effectLst/>
                <a:latin typeface="Arial" panose="020B0604020202020204" pitchFamily="34" charset="0"/>
              </a:rPr>
              <a:t>cả</a:t>
            </a:r>
            <a:r>
              <a:rPr lang="en-US" sz="2800" b="0" i="0" dirty="0">
                <a:effectLst/>
                <a:latin typeface="Arial" panose="020B0604020202020204" pitchFamily="34" charset="0"/>
              </a:rPr>
              <a:t> </a:t>
            </a:r>
            <a:r>
              <a:rPr lang="en-US" sz="2800" b="0" i="0" dirty="0" err="1">
                <a:effectLst/>
                <a:latin typeface="Arial" panose="020B0604020202020204" pitchFamily="34" charset="0"/>
              </a:rPr>
              <a:t>đàn</a:t>
            </a:r>
            <a:r>
              <a:rPr lang="en-US" sz="2800" b="0" i="0" dirty="0">
                <a:effectLst/>
                <a:latin typeface="Arial" panose="020B0604020202020204" pitchFamily="34" charset="0"/>
              </a:rPr>
              <a:t> </a:t>
            </a:r>
            <a:r>
              <a:rPr lang="en-US" sz="2800" b="0" i="0" dirty="0" err="1">
                <a:effectLst/>
                <a:latin typeface="Arial" panose="020B0604020202020204" pitchFamily="34" charset="0"/>
              </a:rPr>
              <a:t>cừu</a:t>
            </a:r>
            <a:r>
              <a:rPr lang="en-US" sz="2800" b="0" i="0" dirty="0">
                <a:effectLst/>
                <a:latin typeface="Arial" panose="020B0604020202020204" pitchFamily="34" charset="0"/>
              </a:rPr>
              <a:t>.</a:t>
            </a:r>
            <a:endParaRPr lang="vi-VN" sz="5400"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A6CA6EE-D120-405B-A31A-77ED0FE27AE5}" type="slidenum">
              <a:rPr lang="en-US" smtClean="0"/>
              <a:t>10</a:t>
            </a:fld>
            <a:endParaRPr lang="en-US"/>
          </a:p>
        </p:txBody>
      </p:sp>
    </p:spTree>
    <p:extLst>
      <p:ext uri="{BB962C8B-B14F-4D97-AF65-F5344CB8AC3E}">
        <p14:creationId xmlns:p14="http://schemas.microsoft.com/office/powerpoint/2010/main" val="149823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11</a:t>
            </a:fld>
            <a:endParaRPr lang="en-US"/>
          </a:p>
        </p:txBody>
      </p:sp>
    </p:spTree>
    <p:extLst>
      <p:ext uri="{BB962C8B-B14F-4D97-AF65-F5344CB8AC3E}">
        <p14:creationId xmlns:p14="http://schemas.microsoft.com/office/powerpoint/2010/main" val="144800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effectLst/>
                <a:latin typeface="Arial" panose="020B0604020202020204" pitchFamily="34" charset="0"/>
              </a:rPr>
              <a:t>Các</a:t>
            </a:r>
            <a:r>
              <a:rPr lang="en-US" b="0" i="0" dirty="0">
                <a:effectLst/>
                <a:latin typeface="Arial" panose="020B0604020202020204" pitchFamily="34" charset="0"/>
              </a:rPr>
              <a:t> </a:t>
            </a:r>
            <a:r>
              <a:rPr lang="en-US" b="0" i="0" dirty="0" err="1">
                <a:effectLst/>
                <a:latin typeface="Arial" panose="020B0604020202020204" pitchFamily="34" charset="0"/>
              </a:rPr>
              <a:t>bác</a:t>
            </a:r>
            <a:r>
              <a:rPr lang="en-US" b="0" i="0" dirty="0">
                <a:effectLst/>
                <a:latin typeface="Arial" panose="020B0604020202020204" pitchFamily="34" charset="0"/>
              </a:rPr>
              <a:t> </a:t>
            </a:r>
            <a:r>
              <a:rPr lang="en-US" b="0" i="0" dirty="0" err="1">
                <a:effectLst/>
                <a:latin typeface="Arial" panose="020B0604020202020204" pitchFamily="34" charset="0"/>
              </a:rPr>
              <a:t>nông</a:t>
            </a:r>
            <a:r>
              <a:rPr lang="en-US" b="0" i="0" dirty="0">
                <a:effectLst/>
                <a:latin typeface="Arial" panose="020B0604020202020204" pitchFamily="34" charset="0"/>
              </a:rPr>
              <a:t> </a:t>
            </a:r>
            <a:r>
              <a:rPr lang="en-US" b="0" i="0" dirty="0" err="1">
                <a:effectLst/>
                <a:latin typeface="Arial" panose="020B0604020202020204" pitchFamily="34" charset="0"/>
              </a:rPr>
              <a:t>dân</a:t>
            </a:r>
            <a:r>
              <a:rPr lang="en-US" b="0" i="0" dirty="0">
                <a:effectLst/>
                <a:latin typeface="Arial" panose="020B0604020202020204" pitchFamily="34" charset="0"/>
              </a:rPr>
              <a:t> </a:t>
            </a:r>
            <a:r>
              <a:rPr lang="en-US" b="0" i="0" dirty="0" err="1">
                <a:effectLst/>
                <a:latin typeface="Arial" panose="020B0604020202020204" pitchFamily="34" charset="0"/>
              </a:rPr>
              <a:t>đang</a:t>
            </a:r>
            <a:r>
              <a:rPr lang="en-US" b="0" i="0" dirty="0">
                <a:effectLst/>
                <a:latin typeface="Arial" panose="020B0604020202020204" pitchFamily="34" charset="0"/>
              </a:rPr>
              <a:t> </a:t>
            </a:r>
            <a:r>
              <a:rPr lang="en-US" b="0" i="0" dirty="0" err="1">
                <a:effectLst/>
                <a:latin typeface="Arial" panose="020B0604020202020204" pitchFamily="34" charset="0"/>
              </a:rPr>
              <a:t>giúp</a:t>
            </a:r>
            <a:r>
              <a:rPr lang="en-US" b="0" i="0" dirty="0">
                <a:effectLst/>
                <a:latin typeface="Arial" panose="020B0604020202020204" pitchFamily="34" charset="0"/>
              </a:rPr>
              <a:t> </a:t>
            </a:r>
            <a:r>
              <a:rPr lang="en-US" b="0" i="0" dirty="0" err="1">
                <a:effectLst/>
                <a:latin typeface="Arial" panose="020B0604020202020204" pitchFamily="34" charset="0"/>
              </a:rPr>
              <a:t>chú</a:t>
            </a:r>
            <a:r>
              <a:rPr lang="en-US" b="0" i="0" dirty="0">
                <a:effectLst/>
                <a:latin typeface="Arial" panose="020B0604020202020204" pitchFamily="34" charset="0"/>
              </a:rPr>
              <a:t> </a:t>
            </a:r>
            <a:r>
              <a:rPr lang="en-US" b="0" i="0" dirty="0" err="1">
                <a:effectLst/>
                <a:latin typeface="Arial" panose="020B0604020202020204" pitchFamily="34" charset="0"/>
              </a:rPr>
              <a:t>bé</a:t>
            </a:r>
            <a:r>
              <a:rPr lang="en-US" b="0" i="0" dirty="0">
                <a:effectLst/>
                <a:latin typeface="Arial" panose="020B0604020202020204" pitchFamily="34" charset="0"/>
              </a:rPr>
              <a:t> </a:t>
            </a:r>
            <a:r>
              <a:rPr lang="en-US" b="0" i="0" dirty="0" err="1">
                <a:effectLst/>
                <a:latin typeface="Arial" panose="020B0604020202020204" pitchFamily="34" charset="0"/>
              </a:rPr>
              <a:t>đuổi</a:t>
            </a:r>
            <a:r>
              <a:rPr lang="en-US" b="0" i="0" dirty="0">
                <a:effectLst/>
                <a:latin typeface="Arial" panose="020B0604020202020204" pitchFamily="34" charset="0"/>
              </a:rPr>
              <a:t> </a:t>
            </a:r>
            <a:r>
              <a:rPr lang="en-US" b="0" i="0" dirty="0" err="1">
                <a:effectLst/>
                <a:latin typeface="Arial" panose="020B0604020202020204" pitchFamily="34" charset="0"/>
              </a:rPr>
              <a:t>đi</a:t>
            </a:r>
            <a:r>
              <a:rPr lang="en-US" b="0" i="0" dirty="0">
                <a:effectLst/>
                <a:latin typeface="Arial" panose="020B0604020202020204" pitchFamily="34" charset="0"/>
              </a:rPr>
              <a:t> </a:t>
            </a:r>
            <a:r>
              <a:rPr lang="en-US" b="0" i="0" dirty="0" err="1">
                <a:effectLst/>
                <a:latin typeface="Arial" panose="020B0604020202020204" pitchFamily="34" charset="0"/>
              </a:rPr>
              <a:t>bầy</a:t>
            </a:r>
            <a:r>
              <a:rPr lang="en-US" b="0" i="0" dirty="0">
                <a:effectLst/>
                <a:latin typeface="Arial" panose="020B0604020202020204" pitchFamily="34" charset="0"/>
              </a:rPr>
              <a:t> </a:t>
            </a:r>
            <a:r>
              <a:rPr lang="en-US" b="0" i="0" dirty="0" err="1">
                <a:effectLst/>
                <a:latin typeface="Arial" panose="020B0604020202020204" pitchFamily="34" charset="0"/>
              </a:rPr>
              <a:t>sói</a:t>
            </a:r>
            <a:r>
              <a:rPr lang="en-US" b="0" i="0" dirty="0">
                <a:effectLst/>
                <a:latin typeface="Arial" panose="020B0604020202020204" pitchFamily="34" charset="0"/>
              </a:rPr>
              <a:t> </a:t>
            </a:r>
            <a:r>
              <a:rPr lang="en-US" b="0" i="0" dirty="0" err="1">
                <a:effectLst/>
                <a:latin typeface="Arial" panose="020B0604020202020204" pitchFamily="34" charset="0"/>
              </a:rPr>
              <a:t>dữ</a:t>
            </a:r>
            <a:r>
              <a:rPr lang="en-US" b="0" i="0" dirty="0">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16</a:t>
            </a:fld>
            <a:endParaRPr lang="en-US"/>
          </a:p>
        </p:txBody>
      </p:sp>
    </p:spTree>
    <p:extLst>
      <p:ext uri="{BB962C8B-B14F-4D97-AF65-F5344CB8AC3E}">
        <p14:creationId xmlns:p14="http://schemas.microsoft.com/office/powerpoint/2010/main" val="3671837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67C41A4-FD73-4C2D-9AD1-8451A5EC00B5}"/>
              </a:ext>
            </a:extLst>
          </p:cNvPr>
          <p:cNvPicPr>
            <a:picLocks noChangeAspect="1"/>
          </p:cNvPicPr>
          <p:nvPr userDrawn="1"/>
        </p:nvPicPr>
        <p:blipFill>
          <a:blip r:embed="rId2"/>
          <a:stretch>
            <a:fillRect/>
          </a:stretch>
        </p:blipFill>
        <p:spPr>
          <a:xfrm>
            <a:off x="2036387" y="2951345"/>
            <a:ext cx="8858256" cy="1950889"/>
          </a:xfrm>
          <a:prstGeom prst="rect">
            <a:avLst/>
          </a:prstGeom>
        </p:spPr>
      </p:pic>
      <p:sp>
        <p:nvSpPr>
          <p:cNvPr id="14" name="60">
            <a:extLst>
              <a:ext uri="{FF2B5EF4-FFF2-40B4-BE49-F238E27FC236}">
                <a16:creationId xmlns:a16="http://schemas.microsoft.com/office/drawing/2014/main" id="{55A0C50D-9369-42F7-8F0D-0DACCB5251D5}"/>
              </a:ext>
            </a:extLst>
          </p:cNvPr>
          <p:cNvSpPr/>
          <p:nvPr userDrawn="1"/>
        </p:nvSpPr>
        <p:spPr>
          <a:xfrm>
            <a:off x="0" y="0"/>
            <a:ext cx="12192000" cy="2853949"/>
          </a:xfrm>
          <a:custGeom>
            <a:avLst/>
            <a:gdLst>
              <a:gd name="connsiteX0" fmla="*/ 0 w 12587678"/>
              <a:gd name="connsiteY0" fmla="*/ 0 h 2853949"/>
              <a:gd name="connsiteX1" fmla="*/ 12586523 w 12587678"/>
              <a:gd name="connsiteY1" fmla="*/ 0 h 2853949"/>
              <a:gd name="connsiteX2" fmla="*/ 12587678 w 12587678"/>
              <a:gd name="connsiteY2" fmla="*/ 15270 h 2853949"/>
              <a:gd name="connsiteX3" fmla="*/ 11524550 w 12587678"/>
              <a:gd name="connsiteY3" fmla="*/ 1078397 h 2853949"/>
              <a:gd name="connsiteX4" fmla="*/ 11246151 w 12587678"/>
              <a:gd name="connsiteY4" fmla="*/ 1041573 h 2853949"/>
              <a:gd name="connsiteX5" fmla="*/ 11172395 w 12587678"/>
              <a:gd name="connsiteY5" fmla="*/ 1018139 h 2853949"/>
              <a:gd name="connsiteX6" fmla="*/ 11125892 w 12587678"/>
              <a:gd name="connsiteY6" fmla="*/ 1167950 h 2853949"/>
              <a:gd name="connsiteX7" fmla="*/ 9831625 w 12587678"/>
              <a:gd name="connsiteY7" fmla="*/ 2025847 h 2853949"/>
              <a:gd name="connsiteX8" fmla="*/ 8938137 w 12587678"/>
              <a:gd name="connsiteY8" fmla="*/ 1705093 h 2853949"/>
              <a:gd name="connsiteX9" fmla="*/ 8925820 w 12587678"/>
              <a:gd name="connsiteY9" fmla="*/ 1693899 h 2853949"/>
              <a:gd name="connsiteX10" fmla="*/ 8807004 w 12587678"/>
              <a:gd name="connsiteY10" fmla="*/ 1858217 h 2853949"/>
              <a:gd name="connsiteX11" fmla="*/ 6577976 w 12587678"/>
              <a:gd name="connsiteY11" fmla="*/ 2853949 h 2853949"/>
              <a:gd name="connsiteX12" fmla="*/ 4503697 w 12587678"/>
              <a:gd name="connsiteY12" fmla="*/ 2032080 h 2853949"/>
              <a:gd name="connsiteX13" fmla="*/ 4479477 w 12587678"/>
              <a:gd name="connsiteY13" fmla="*/ 2004869 h 2853949"/>
              <a:gd name="connsiteX14" fmla="*/ 4460387 w 12587678"/>
              <a:gd name="connsiteY14" fmla="*/ 2019145 h 2853949"/>
              <a:gd name="connsiteX15" fmla="*/ 3675033 w 12587678"/>
              <a:gd name="connsiteY15" fmla="*/ 2259037 h 2853949"/>
              <a:gd name="connsiteX16" fmla="*/ 2380766 w 12587678"/>
              <a:gd name="connsiteY16" fmla="*/ 1401140 h 2853949"/>
              <a:gd name="connsiteX17" fmla="*/ 2379500 w 12587678"/>
              <a:gd name="connsiteY17" fmla="*/ 1397060 h 2853949"/>
              <a:gd name="connsiteX18" fmla="*/ 2325832 w 12587678"/>
              <a:gd name="connsiteY18" fmla="*/ 1405250 h 2853949"/>
              <a:gd name="connsiteX19" fmla="*/ 2217133 w 12587678"/>
              <a:gd name="connsiteY19" fmla="*/ 1410739 h 2853949"/>
              <a:gd name="connsiteX20" fmla="*/ 1237551 w 12587678"/>
              <a:gd name="connsiteY20" fmla="*/ 761429 h 2853949"/>
              <a:gd name="connsiteX21" fmla="*/ 1198211 w 12587678"/>
              <a:gd name="connsiteY21" fmla="*/ 634694 h 2853949"/>
              <a:gd name="connsiteX22" fmla="*/ 1145387 w 12587678"/>
              <a:gd name="connsiteY22" fmla="*/ 654028 h 2853949"/>
              <a:gd name="connsiteX23" fmla="*/ 876748 w 12587678"/>
              <a:gd name="connsiteY23" fmla="*/ 694642 h 2853949"/>
              <a:gd name="connsiteX24" fmla="*/ 44357 w 12587678"/>
              <a:gd name="connsiteY24" fmla="*/ 142897 h 285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7678" h="2853949">
                <a:moveTo>
                  <a:pt x="0" y="0"/>
                </a:moveTo>
                <a:lnTo>
                  <a:pt x="12586523" y="0"/>
                </a:lnTo>
                <a:lnTo>
                  <a:pt x="12587678" y="15270"/>
                </a:lnTo>
                <a:cubicBezTo>
                  <a:pt x="12587678" y="602418"/>
                  <a:pt x="12111699" y="1078397"/>
                  <a:pt x="11524550" y="1078397"/>
                </a:cubicBezTo>
                <a:cubicBezTo>
                  <a:pt x="11428221" y="1078397"/>
                  <a:pt x="11334884" y="1065585"/>
                  <a:pt x="11246151" y="1041573"/>
                </a:cubicBezTo>
                <a:lnTo>
                  <a:pt x="11172395" y="1018139"/>
                </a:lnTo>
                <a:lnTo>
                  <a:pt x="11125892" y="1167950"/>
                </a:lnTo>
                <a:cubicBezTo>
                  <a:pt x="10912654" y="1672100"/>
                  <a:pt x="10413450" y="2025847"/>
                  <a:pt x="9831625" y="2025847"/>
                </a:cubicBezTo>
                <a:cubicBezTo>
                  <a:pt x="9492227" y="2025847"/>
                  <a:pt x="9180943" y="1905475"/>
                  <a:pt x="8938137" y="1705093"/>
                </a:cubicBezTo>
                <a:lnTo>
                  <a:pt x="8925820" y="1693899"/>
                </a:lnTo>
                <a:lnTo>
                  <a:pt x="8807004" y="1858217"/>
                </a:lnTo>
                <a:cubicBezTo>
                  <a:pt x="8323930" y="2458970"/>
                  <a:pt x="7505854" y="2853949"/>
                  <a:pt x="6577976" y="2853949"/>
                </a:cubicBezTo>
                <a:cubicBezTo>
                  <a:pt x="5742886" y="2853949"/>
                  <a:pt x="4996736" y="2534016"/>
                  <a:pt x="4503697" y="2032080"/>
                </a:cubicBezTo>
                <a:lnTo>
                  <a:pt x="4479477" y="2004869"/>
                </a:lnTo>
                <a:lnTo>
                  <a:pt x="4460387" y="2019145"/>
                </a:lnTo>
                <a:cubicBezTo>
                  <a:pt x="4236203" y="2170600"/>
                  <a:pt x="3965945" y="2259037"/>
                  <a:pt x="3675033" y="2259037"/>
                </a:cubicBezTo>
                <a:cubicBezTo>
                  <a:pt x="3093207" y="2259037"/>
                  <a:pt x="2594004" y="1905290"/>
                  <a:pt x="2380766" y="1401140"/>
                </a:cubicBezTo>
                <a:lnTo>
                  <a:pt x="2379500" y="1397060"/>
                </a:lnTo>
                <a:lnTo>
                  <a:pt x="2325832" y="1405250"/>
                </a:lnTo>
                <a:cubicBezTo>
                  <a:pt x="2290093" y="1408880"/>
                  <a:pt x="2253830" y="1410739"/>
                  <a:pt x="2217133" y="1410739"/>
                </a:cubicBezTo>
                <a:cubicBezTo>
                  <a:pt x="1776772" y="1410739"/>
                  <a:pt x="1398943" y="1143001"/>
                  <a:pt x="1237551" y="761429"/>
                </a:cubicBezTo>
                <a:lnTo>
                  <a:pt x="1198211" y="634694"/>
                </a:lnTo>
                <a:lnTo>
                  <a:pt x="1145387" y="654028"/>
                </a:lnTo>
                <a:cubicBezTo>
                  <a:pt x="1060524" y="680423"/>
                  <a:pt x="970297" y="694642"/>
                  <a:pt x="876748" y="694642"/>
                </a:cubicBezTo>
                <a:cubicBezTo>
                  <a:pt x="502554" y="694642"/>
                  <a:pt x="181498" y="467135"/>
                  <a:pt x="44357" y="142897"/>
                </a:cubicBez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15" name="Picture 14">
            <a:extLst>
              <a:ext uri="{FF2B5EF4-FFF2-40B4-BE49-F238E27FC236}">
                <a16:creationId xmlns:a16="http://schemas.microsoft.com/office/drawing/2014/main" id="{E9B2E037-DF2C-40AB-9E8C-2EBB6417EFCC}"/>
              </a:ext>
            </a:extLst>
          </p:cNvPr>
          <p:cNvPicPr>
            <a:picLocks noChangeAspect="1"/>
          </p:cNvPicPr>
          <p:nvPr userDrawn="1"/>
        </p:nvPicPr>
        <p:blipFill>
          <a:blip r:embed="rId3"/>
          <a:stretch>
            <a:fillRect/>
          </a:stretch>
        </p:blipFill>
        <p:spPr>
          <a:xfrm>
            <a:off x="1262853" y="773965"/>
            <a:ext cx="1902117" cy="4151736"/>
          </a:xfrm>
          <a:prstGeom prst="rect">
            <a:avLst/>
          </a:prstGeom>
        </p:spPr>
      </p:pic>
      <p:sp>
        <p:nvSpPr>
          <p:cNvPr id="16" name="PHẠM DUYÊN">
            <a:extLst>
              <a:ext uri="{FF2B5EF4-FFF2-40B4-BE49-F238E27FC236}">
                <a16:creationId xmlns:a16="http://schemas.microsoft.com/office/drawing/2014/main" id="{19AD0879-8379-489E-B0E7-2406A15F8D24}"/>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7" name="63">
            <a:extLst>
              <a:ext uri="{FF2B5EF4-FFF2-40B4-BE49-F238E27FC236}">
                <a16:creationId xmlns:a16="http://schemas.microsoft.com/office/drawing/2014/main" id="{EE66825C-2BA8-403B-B119-B5EDA8CE9256}"/>
              </a:ext>
            </a:extLst>
          </p:cNvPr>
          <p:cNvSpPr/>
          <p:nvPr userDrawn="1"/>
        </p:nvSpPr>
        <p:spPr>
          <a:xfrm>
            <a:off x="5309" y="-1326"/>
            <a:ext cx="12186692" cy="1933626"/>
          </a:xfrm>
          <a:custGeom>
            <a:avLst/>
            <a:gdLst>
              <a:gd name="connsiteX0" fmla="*/ 11228064 w 12305841"/>
              <a:gd name="connsiteY0" fmla="*/ 0 h 1933626"/>
              <a:gd name="connsiteX1" fmla="*/ 12305841 w 12305841"/>
              <a:gd name="connsiteY1" fmla="*/ 0 h 1933626"/>
              <a:gd name="connsiteX2" fmla="*/ 12305841 w 12305841"/>
              <a:gd name="connsiteY2" fmla="*/ 393287 h 1933626"/>
              <a:gd name="connsiteX3" fmla="*/ 12276808 w 12305841"/>
              <a:gd name="connsiteY3" fmla="*/ 402263 h 1933626"/>
              <a:gd name="connsiteX4" fmla="*/ 12049470 w 12305841"/>
              <a:gd name="connsiteY4" fmla="*/ 429815 h 1933626"/>
              <a:gd name="connsiteX5" fmla="*/ 11291005 w 12305841"/>
              <a:gd name="connsiteY5" fmla="*/ 77500 h 1933626"/>
              <a:gd name="connsiteX6" fmla="*/ 0 w 12305841"/>
              <a:gd name="connsiteY6" fmla="*/ 0 h 1933626"/>
              <a:gd name="connsiteX7" fmla="*/ 11211893 w 12305841"/>
              <a:gd name="connsiteY7" fmla="*/ 0 h 1933626"/>
              <a:gd name="connsiteX8" fmla="*/ 11211659 w 12305841"/>
              <a:gd name="connsiteY8" fmla="*/ 2398 h 1933626"/>
              <a:gd name="connsiteX9" fmla="*/ 9665212 w 12305841"/>
              <a:gd name="connsiteY9" fmla="*/ 1306270 h 1933626"/>
              <a:gd name="connsiteX10" fmla="*/ 8447151 w 12305841"/>
              <a:gd name="connsiteY10" fmla="*/ 712019 h 1933626"/>
              <a:gd name="connsiteX11" fmla="*/ 8440912 w 12305841"/>
              <a:gd name="connsiteY11" fmla="*/ 703389 h 1933626"/>
              <a:gd name="connsiteX12" fmla="*/ 8349789 w 12305841"/>
              <a:gd name="connsiteY12" fmla="*/ 936280 h 1933626"/>
              <a:gd name="connsiteX13" fmla="*/ 6453243 w 12305841"/>
              <a:gd name="connsiteY13" fmla="*/ 1933626 h 1933626"/>
              <a:gd name="connsiteX14" fmla="*/ 4436763 w 12305841"/>
              <a:gd name="connsiteY14" fmla="*/ 629754 h 1933626"/>
              <a:gd name="connsiteX15" fmla="*/ 4435336 w 12305841"/>
              <a:gd name="connsiteY15" fmla="*/ 618525 h 1933626"/>
              <a:gd name="connsiteX16" fmla="*/ 4418353 w 12305841"/>
              <a:gd name="connsiteY16" fmla="*/ 650889 h 1933626"/>
              <a:gd name="connsiteX17" fmla="*/ 3109422 w 12305841"/>
              <a:gd name="connsiteY17" fmla="*/ 1370851 h 1933626"/>
              <a:gd name="connsiteX18" fmla="*/ 1654953 w 12305841"/>
              <a:gd name="connsiteY18" fmla="*/ 373505 h 1933626"/>
              <a:gd name="connsiteX19" fmla="*/ 1575302 w 12305841"/>
              <a:gd name="connsiteY19" fmla="*/ 108059 h 1933626"/>
              <a:gd name="connsiteX20" fmla="*/ 1544784 w 12305841"/>
              <a:gd name="connsiteY20" fmla="*/ 152528 h 1933626"/>
              <a:gd name="connsiteX21" fmla="*/ 747142 w 12305841"/>
              <a:gd name="connsiteY21" fmla="*/ 549750 h 1933626"/>
              <a:gd name="connsiteX22" fmla="*/ 29607 w 12305841"/>
              <a:gd name="connsiteY22" fmla="*/ 240060 h 1933626"/>
              <a:gd name="connsiteX23" fmla="*/ 0 w 12305841"/>
              <a:gd name="connsiteY23" fmla="*/ 207709 h 193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5841" h="1933626">
                <a:moveTo>
                  <a:pt x="11228064" y="0"/>
                </a:moveTo>
                <a:lnTo>
                  <a:pt x="12305841" y="0"/>
                </a:lnTo>
                <a:lnTo>
                  <a:pt x="12305841" y="393287"/>
                </a:lnTo>
                <a:lnTo>
                  <a:pt x="12276808" y="402263"/>
                </a:lnTo>
                <a:cubicBezTo>
                  <a:pt x="12203376" y="420327"/>
                  <a:pt x="12127345" y="429815"/>
                  <a:pt x="12049470" y="429815"/>
                </a:cubicBezTo>
                <a:cubicBezTo>
                  <a:pt x="11757441" y="429815"/>
                  <a:pt x="11491330" y="296399"/>
                  <a:pt x="11291005" y="77500"/>
                </a:cubicBezTo>
                <a:close/>
                <a:moveTo>
                  <a:pt x="0" y="0"/>
                </a:moveTo>
                <a:lnTo>
                  <a:pt x="11211893" y="0"/>
                </a:lnTo>
                <a:lnTo>
                  <a:pt x="11211659" y="2398"/>
                </a:lnTo>
                <a:cubicBezTo>
                  <a:pt x="11064468" y="746517"/>
                  <a:pt x="10428028" y="1306270"/>
                  <a:pt x="9665212" y="1306270"/>
                </a:cubicBezTo>
                <a:cubicBezTo>
                  <a:pt x="9174829" y="1306270"/>
                  <a:pt x="8736675" y="1074943"/>
                  <a:pt x="8447151" y="712019"/>
                </a:cubicBezTo>
                <a:lnTo>
                  <a:pt x="8440912" y="703389"/>
                </a:lnTo>
                <a:lnTo>
                  <a:pt x="8349789" y="936280"/>
                </a:lnTo>
                <a:cubicBezTo>
                  <a:pt x="8037322" y="1522378"/>
                  <a:pt x="7305817" y="1933626"/>
                  <a:pt x="6453243" y="1933626"/>
                </a:cubicBezTo>
                <a:cubicBezTo>
                  <a:pt x="5458571" y="1933626"/>
                  <a:pt x="4628691" y="1373871"/>
                  <a:pt x="4436763" y="629754"/>
                </a:cubicBezTo>
                <a:lnTo>
                  <a:pt x="4435336" y="618525"/>
                </a:lnTo>
                <a:lnTo>
                  <a:pt x="4418353" y="650889"/>
                </a:lnTo>
                <a:cubicBezTo>
                  <a:pt x="4134683" y="1085262"/>
                  <a:pt x="3654292" y="1370851"/>
                  <a:pt x="3109422" y="1370851"/>
                </a:cubicBezTo>
                <a:cubicBezTo>
                  <a:pt x="2455579" y="1370851"/>
                  <a:pt x="1894585" y="959603"/>
                  <a:pt x="1654953" y="373505"/>
                </a:cubicBezTo>
                <a:lnTo>
                  <a:pt x="1575302" y="108059"/>
                </a:lnTo>
                <a:lnTo>
                  <a:pt x="1544784" y="152528"/>
                </a:lnTo>
                <a:cubicBezTo>
                  <a:pt x="1340650" y="397952"/>
                  <a:pt x="1058641" y="549750"/>
                  <a:pt x="747142" y="549750"/>
                </a:cubicBezTo>
                <a:cubicBezTo>
                  <a:pt x="474582" y="549750"/>
                  <a:pt x="224598" y="433530"/>
                  <a:pt x="29607" y="240060"/>
                </a:cubicBezTo>
                <a:lnTo>
                  <a:pt x="0" y="207709"/>
                </a:ln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8" name="21">
            <a:extLst>
              <a:ext uri="{FF2B5EF4-FFF2-40B4-BE49-F238E27FC236}">
                <a16:creationId xmlns:a16="http://schemas.microsoft.com/office/drawing/2014/main" id="{722A29A7-B6DE-4D91-BF61-4AB6CA73351B}"/>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9" name="58">
            <a:extLst>
              <a:ext uri="{FF2B5EF4-FFF2-40B4-BE49-F238E27FC236}">
                <a16:creationId xmlns:a16="http://schemas.microsoft.com/office/drawing/2014/main" id="{F4FBD9F0-3C35-4D7A-8FA0-79ADC181CCE6}"/>
              </a:ext>
            </a:extLst>
          </p:cNvPr>
          <p:cNvSpPr/>
          <p:nvPr userDrawn="1"/>
        </p:nvSpPr>
        <p:spPr>
          <a:xfrm rot="1532284">
            <a:off x="8205933" y="1075397"/>
            <a:ext cx="403104" cy="433137"/>
          </a:xfrm>
          <a:prstGeom prst="star5">
            <a:avLst>
              <a:gd name="adj" fmla="val 30364"/>
              <a:gd name="hf" fmla="val 105146"/>
              <a:gd name="vf" fmla="val 110557"/>
            </a:avLst>
          </a:prstGeom>
          <a:noFill/>
          <a:ln w="69850">
            <a:solidFill>
              <a:srgbClr val="D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0" name="Picture 19">
            <a:extLst>
              <a:ext uri="{FF2B5EF4-FFF2-40B4-BE49-F238E27FC236}">
                <a16:creationId xmlns:a16="http://schemas.microsoft.com/office/drawing/2014/main" id="{04BCF36C-A4A6-46AD-A24E-D9D65F21A340}"/>
              </a:ext>
            </a:extLst>
          </p:cNvPr>
          <p:cNvPicPr>
            <a:picLocks noChangeAspect="1"/>
          </p:cNvPicPr>
          <p:nvPr userDrawn="1"/>
        </p:nvPicPr>
        <p:blipFill>
          <a:blip r:embed="rId4"/>
          <a:stretch>
            <a:fillRect/>
          </a:stretch>
        </p:blipFill>
        <p:spPr>
          <a:xfrm>
            <a:off x="1958746" y="129286"/>
            <a:ext cx="2446953" cy="934467"/>
          </a:xfrm>
          <a:prstGeom prst="rect">
            <a:avLst/>
          </a:prstGeom>
        </p:spPr>
      </p:pic>
      <p:pic>
        <p:nvPicPr>
          <p:cNvPr id="21" name="Picture 20">
            <a:extLst>
              <a:ext uri="{FF2B5EF4-FFF2-40B4-BE49-F238E27FC236}">
                <a16:creationId xmlns:a16="http://schemas.microsoft.com/office/drawing/2014/main" id="{A94CA6E6-A21D-46AB-84CC-3C293CD2F716}"/>
              </a:ext>
            </a:extLst>
          </p:cNvPr>
          <p:cNvPicPr>
            <a:picLocks noChangeAspect="1"/>
          </p:cNvPicPr>
          <p:nvPr userDrawn="1"/>
        </p:nvPicPr>
        <p:blipFill>
          <a:blip r:embed="rId5"/>
          <a:stretch>
            <a:fillRect/>
          </a:stretch>
        </p:blipFill>
        <p:spPr>
          <a:xfrm>
            <a:off x="2504748" y="419931"/>
            <a:ext cx="1133229" cy="1331229"/>
          </a:xfrm>
          <a:prstGeom prst="rect">
            <a:avLst/>
          </a:prstGeom>
        </p:spPr>
      </p:pic>
      <p:pic>
        <p:nvPicPr>
          <p:cNvPr id="22" name="Picture 21">
            <a:extLst>
              <a:ext uri="{FF2B5EF4-FFF2-40B4-BE49-F238E27FC236}">
                <a16:creationId xmlns:a16="http://schemas.microsoft.com/office/drawing/2014/main" id="{DF626EBA-DC3D-44B3-9C1A-10950165CD95}"/>
              </a:ext>
            </a:extLst>
          </p:cNvPr>
          <p:cNvPicPr>
            <a:picLocks noChangeAspect="1"/>
          </p:cNvPicPr>
          <p:nvPr userDrawn="1"/>
        </p:nvPicPr>
        <p:blipFill rotWithShape="1">
          <a:blip r:embed="rId6">
            <a:duotone>
              <a:prstClr val="black"/>
              <a:schemeClr val="accent2">
                <a:tint val="45000"/>
                <a:satMod val="400000"/>
              </a:schemeClr>
            </a:duotone>
          </a:blip>
          <a:srcRect l="13493" t="7108" r="15083" b="14612"/>
          <a:stretch/>
        </p:blipFill>
        <p:spPr>
          <a:xfrm>
            <a:off x="4894832" y="380274"/>
            <a:ext cx="2919335" cy="1220417"/>
          </a:xfrm>
          <a:prstGeom prst="rect">
            <a:avLst/>
          </a:prstGeom>
        </p:spPr>
      </p:pic>
    </p:spTree>
    <p:extLst>
      <p:ext uri="{BB962C8B-B14F-4D97-AF65-F5344CB8AC3E}">
        <p14:creationId xmlns:p14="http://schemas.microsoft.com/office/powerpoint/2010/main" val="1590811328"/>
      </p:ext>
    </p:extLst>
  </p:cSld>
  <p:clrMapOvr>
    <a:masterClrMapping/>
  </p:clrMapOvr>
  <p:transition spd="slow">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 calcmode="lin" valueType="num">
                                          <p:cBhvr>
                                            <p:cTn id="24" dur="500" fill="hold"/>
                                            <p:tgtEl>
                                              <p:spTgt spid="19"/>
                                            </p:tgtEl>
                                            <p:attrNameLst>
                                              <p:attrName>style.rotation</p:attrName>
                                            </p:attrNameLst>
                                          </p:cBhvr>
                                          <p:tavLst>
                                            <p:tav tm="0">
                                              <p:val>
                                                <p:fltVal val="90"/>
                                              </p:val>
                                            </p:tav>
                                            <p:tav tm="100000">
                                              <p:val>
                                                <p:fltVal val="0"/>
                                              </p:val>
                                            </p:tav>
                                          </p:tavLst>
                                        </p:anim>
                                        <p:animEffect transition="in" filter="fade">
                                          <p:cBhvr>
                                            <p:cTn id="25" dur="500"/>
                                            <p:tgtEl>
                                              <p:spTgt spid="19"/>
                                            </p:tgtEl>
                                          </p:cBhvr>
                                        </p:animEffect>
                                      </p:childTnLst>
                                    </p:cTn>
                                  </p:par>
                                  <p:par>
                                    <p:cTn id="26" presetID="22" presetClass="entr" presetSubtype="8" fill="hold" nodeType="withEffect">
                                      <p:stCondLst>
                                        <p:cond delay="20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1000"/>
                                            <p:tgtEl>
                                              <p:spTgt spid="20"/>
                                            </p:tgtEl>
                                          </p:cBhvr>
                                        </p:animEffect>
                                      </p:childTnLst>
                                    </p:cTn>
                                  </p:par>
                                  <p:par>
                                    <p:cTn id="29" presetID="22" presetClass="entr" presetSubtype="8" fill="hold" nodeType="withEffect">
                                      <p:stCondLst>
                                        <p:cond delay="300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53" presetClass="entr" presetSubtype="16" fill="hold" nodeType="withEffect">
                                      <p:stCondLst>
                                        <p:cond delay="3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14:presetBounceEnd="56000">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14:bounceEnd="56000">
                                          <p:cBhvr additive="base">
                                            <p:cTn id="41" dur="1500" fill="hold"/>
                                            <p:tgtEl>
                                              <p:spTgt spid="15"/>
                                            </p:tgtEl>
                                            <p:attrNameLst>
                                              <p:attrName>ppt_x</p:attrName>
                                            </p:attrNameLst>
                                          </p:cBhvr>
                                          <p:tavLst>
                                            <p:tav tm="0">
                                              <p:val>
                                                <p:strVal val="#ppt_x"/>
                                              </p:val>
                                            </p:tav>
                                            <p:tav tm="100000">
                                              <p:val>
                                                <p:strVal val="#ppt_x"/>
                                              </p:val>
                                            </p:tav>
                                          </p:tavLst>
                                        </p:anim>
                                        <p:anim calcmode="lin" valueType="num" p14:bounceEnd="56000">
                                          <p:cBhvr additive="base">
                                            <p:cTn id="42" dur="1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 calcmode="lin" valueType="num">
                                          <p:cBhvr>
                                            <p:cTn id="24" dur="500" fill="hold"/>
                                            <p:tgtEl>
                                              <p:spTgt spid="19"/>
                                            </p:tgtEl>
                                            <p:attrNameLst>
                                              <p:attrName>style.rotation</p:attrName>
                                            </p:attrNameLst>
                                          </p:cBhvr>
                                          <p:tavLst>
                                            <p:tav tm="0">
                                              <p:val>
                                                <p:fltVal val="90"/>
                                              </p:val>
                                            </p:tav>
                                            <p:tav tm="100000">
                                              <p:val>
                                                <p:fltVal val="0"/>
                                              </p:val>
                                            </p:tav>
                                          </p:tavLst>
                                        </p:anim>
                                        <p:animEffect transition="in" filter="fade">
                                          <p:cBhvr>
                                            <p:cTn id="25" dur="500"/>
                                            <p:tgtEl>
                                              <p:spTgt spid="19"/>
                                            </p:tgtEl>
                                          </p:cBhvr>
                                        </p:animEffect>
                                      </p:childTnLst>
                                    </p:cTn>
                                  </p:par>
                                  <p:par>
                                    <p:cTn id="26" presetID="22" presetClass="entr" presetSubtype="8" fill="hold" nodeType="withEffect">
                                      <p:stCondLst>
                                        <p:cond delay="20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1000"/>
                                            <p:tgtEl>
                                              <p:spTgt spid="20"/>
                                            </p:tgtEl>
                                          </p:cBhvr>
                                        </p:animEffect>
                                      </p:childTnLst>
                                    </p:cTn>
                                  </p:par>
                                  <p:par>
                                    <p:cTn id="29" presetID="22" presetClass="entr" presetSubtype="8" fill="hold" nodeType="withEffect">
                                      <p:stCondLst>
                                        <p:cond delay="300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53" presetClass="entr" presetSubtype="16" fill="hold" nodeType="withEffect">
                                      <p:stCondLst>
                                        <p:cond delay="3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1500" fill="hold"/>
                                            <p:tgtEl>
                                              <p:spTgt spid="15"/>
                                            </p:tgtEl>
                                            <p:attrNameLst>
                                              <p:attrName>ppt_x</p:attrName>
                                            </p:attrNameLst>
                                          </p:cBhvr>
                                          <p:tavLst>
                                            <p:tav tm="0">
                                              <p:val>
                                                <p:strVal val="#ppt_x"/>
                                              </p:val>
                                            </p:tav>
                                            <p:tav tm="100000">
                                              <p:val>
                                                <p:strVal val="#ppt_x"/>
                                              </p:val>
                                            </p:tav>
                                          </p:tavLst>
                                        </p:anim>
                                        <p:anim calcmode="lin" valueType="num">
                                          <p:cBhvr additive="base">
                                            <p:cTn id="42" dur="1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AAA2-D9F0-4DD3-A893-780D652EA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12D21B-3BAD-4646-A742-667C01418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B19284-7DA4-45CE-A0E8-2104D534C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3E3A4-4037-4797-9C71-4565C6F99416}"/>
              </a:ext>
            </a:extLst>
          </p:cNvPr>
          <p:cNvSpPr>
            <a:spLocks noGrp="1"/>
          </p:cNvSpPr>
          <p:nvPr>
            <p:ph type="dt" sz="half" idx="10"/>
          </p:nvPr>
        </p:nvSpPr>
        <p:spPr/>
        <p:txBody>
          <a:bodyPr/>
          <a:lstStyle/>
          <a:p>
            <a:fld id="{73AF918C-415C-4299-9F97-D5FD12D3444D}" type="datetimeFigureOut">
              <a:rPr lang="en-US" smtClean="0"/>
              <a:t>3/26/2023</a:t>
            </a:fld>
            <a:endParaRPr lang="en-US"/>
          </a:p>
        </p:txBody>
      </p:sp>
      <p:sp>
        <p:nvSpPr>
          <p:cNvPr id="6" name="Footer Placeholder 5">
            <a:extLst>
              <a:ext uri="{FF2B5EF4-FFF2-40B4-BE49-F238E27FC236}">
                <a16:creationId xmlns:a16="http://schemas.microsoft.com/office/drawing/2014/main" id="{9B869AA2-445F-4F20-B535-CB5556EAD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339E6-E1E9-452C-A1F8-B9E86A51FC96}"/>
              </a:ext>
            </a:extLst>
          </p:cNvPr>
          <p:cNvSpPr>
            <a:spLocks noGrp="1"/>
          </p:cNvSpPr>
          <p:nvPr>
            <p:ph type="sldNum" sz="quarter" idx="12"/>
          </p:nvPr>
        </p:nvSpPr>
        <p:spPr>
          <a:xfrm>
            <a:off x="8610600" y="6356350"/>
            <a:ext cx="2743200" cy="365125"/>
          </a:xfrm>
          <a:prstGeom prst="rect">
            <a:avLst/>
          </a:prstGeom>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2596075620"/>
      </p:ext>
    </p:extLst>
  </p:cSld>
  <p:clrMapOvr>
    <a:masterClrMapping/>
  </p:clrMapOvr>
  <p:transition spd="slow">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CE9F-D087-43D0-AE23-80035E169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69F7D-FDDD-4447-A3F0-2A10EF81DB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D549B-61FA-4E7B-A6AF-CB01539DB263}"/>
              </a:ext>
            </a:extLst>
          </p:cNvPr>
          <p:cNvSpPr>
            <a:spLocks noGrp="1"/>
          </p:cNvSpPr>
          <p:nvPr>
            <p:ph type="dt" sz="half" idx="10"/>
          </p:nvPr>
        </p:nvSpPr>
        <p:spPr/>
        <p:txBody>
          <a:bodyPr/>
          <a:lstStyle/>
          <a:p>
            <a:fld id="{73AF918C-415C-4299-9F97-D5FD12D3444D}" type="datetimeFigureOut">
              <a:rPr lang="en-US" smtClean="0"/>
              <a:t>3/26/2023</a:t>
            </a:fld>
            <a:endParaRPr lang="en-US"/>
          </a:p>
        </p:txBody>
      </p:sp>
      <p:sp>
        <p:nvSpPr>
          <p:cNvPr id="5" name="Footer Placeholder 4">
            <a:extLst>
              <a:ext uri="{FF2B5EF4-FFF2-40B4-BE49-F238E27FC236}">
                <a16:creationId xmlns:a16="http://schemas.microsoft.com/office/drawing/2014/main" id="{67C91E4D-74F7-4634-A937-891B6FE2B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C7E7E-4EEA-4297-B048-17BC3C84DE13}"/>
              </a:ext>
            </a:extLst>
          </p:cNvPr>
          <p:cNvSpPr>
            <a:spLocks noGrp="1"/>
          </p:cNvSpPr>
          <p:nvPr>
            <p:ph type="sldNum" sz="quarter" idx="12"/>
          </p:nvPr>
        </p:nvSpPr>
        <p:spPr>
          <a:xfrm>
            <a:off x="8610600" y="6356350"/>
            <a:ext cx="2743200" cy="365125"/>
          </a:xfrm>
          <a:prstGeom prst="rect">
            <a:avLst/>
          </a:prstGeom>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3448628898"/>
      </p:ext>
    </p:extLst>
  </p:cSld>
  <p:clrMapOvr>
    <a:masterClrMapping/>
  </p:clrMapOvr>
  <p:transition spd="slow">
    <p:comb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1E6F8-CB17-4D39-96FF-C30B141F3E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CA2BA-3309-4647-8E94-BE6BFCA5D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D7510-5D22-47DB-8667-15AE5054B7B6}"/>
              </a:ext>
            </a:extLst>
          </p:cNvPr>
          <p:cNvSpPr>
            <a:spLocks noGrp="1"/>
          </p:cNvSpPr>
          <p:nvPr>
            <p:ph type="dt" sz="half" idx="10"/>
          </p:nvPr>
        </p:nvSpPr>
        <p:spPr/>
        <p:txBody>
          <a:bodyPr/>
          <a:lstStyle/>
          <a:p>
            <a:fld id="{73AF918C-415C-4299-9F97-D5FD12D3444D}" type="datetimeFigureOut">
              <a:rPr lang="en-US" smtClean="0"/>
              <a:t>3/26/2023</a:t>
            </a:fld>
            <a:endParaRPr lang="en-US"/>
          </a:p>
        </p:txBody>
      </p:sp>
      <p:sp>
        <p:nvSpPr>
          <p:cNvPr id="5" name="Footer Placeholder 4">
            <a:extLst>
              <a:ext uri="{FF2B5EF4-FFF2-40B4-BE49-F238E27FC236}">
                <a16:creationId xmlns:a16="http://schemas.microsoft.com/office/drawing/2014/main" id="{92A1698F-76FF-46B6-903E-B774483FB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E3B05-96EB-4BDB-A776-C8D5ACD54117}"/>
              </a:ext>
            </a:extLst>
          </p:cNvPr>
          <p:cNvSpPr>
            <a:spLocks noGrp="1"/>
          </p:cNvSpPr>
          <p:nvPr>
            <p:ph type="sldNum" sz="quarter" idx="12"/>
          </p:nvPr>
        </p:nvSpPr>
        <p:spPr>
          <a:xfrm>
            <a:off x="8610600" y="6356350"/>
            <a:ext cx="2743200" cy="365125"/>
          </a:xfrm>
          <a:prstGeom prst="rect">
            <a:avLst/>
          </a:prstGeom>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2756254666"/>
      </p:ext>
    </p:extLst>
  </p:cSld>
  <p:clrMapOvr>
    <a:masterClrMapping/>
  </p:clrMapOvr>
  <p:transition spd="slow">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1B90A153-0D7E-4326-93F5-B852304F5AF2}"/>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3" name="PHẠM DUYÊN">
            <a:extLst>
              <a:ext uri="{FF2B5EF4-FFF2-40B4-BE49-F238E27FC236}">
                <a16:creationId xmlns:a16="http://schemas.microsoft.com/office/drawing/2014/main" id="{90CC4A24-AB39-4137-B9A3-C662195ED734}"/>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3663100056"/>
      </p:ext>
    </p:extLst>
  </p:cSld>
  <p:clrMapOvr>
    <a:masterClrMapping/>
  </p:clrMapOvr>
  <p:transition spd="slow">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1B90A153-0D7E-4326-93F5-B852304F5AF2}"/>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4" name="9">
            <a:extLst>
              <a:ext uri="{FF2B5EF4-FFF2-40B4-BE49-F238E27FC236}">
                <a16:creationId xmlns:a16="http://schemas.microsoft.com/office/drawing/2014/main" id="{31E1990E-03CA-4728-97AC-41301388565F}"/>
              </a:ext>
            </a:extLst>
          </p:cNvPr>
          <p:cNvSpPr/>
          <p:nvPr userDrawn="1"/>
        </p:nvSpPr>
        <p:spPr>
          <a:xfrm>
            <a:off x="495300" y="880611"/>
            <a:ext cx="11201400" cy="132109"/>
          </a:xfrm>
          <a:prstGeom prst="trapezoid">
            <a:avLst>
              <a:gd name="adj" fmla="val 47920"/>
            </a:avLst>
          </a:prstGeom>
          <a:solidFill>
            <a:srgbClr val="B8CCD5"/>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491F5"/>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5A1F02B5-E222-4A1C-AF05-0507E87B7433}"/>
              </a:ext>
            </a:extLst>
          </p:cNvPr>
          <p:cNvPicPr>
            <a:picLocks noChangeAspect="1"/>
          </p:cNvPicPr>
          <p:nvPr userDrawn="1"/>
        </p:nvPicPr>
        <p:blipFill>
          <a:blip r:embed="rId2"/>
          <a:stretch>
            <a:fillRect/>
          </a:stretch>
        </p:blipFill>
        <p:spPr>
          <a:xfrm>
            <a:off x="495300" y="159476"/>
            <a:ext cx="4087210" cy="1064767"/>
          </a:xfrm>
          <a:prstGeom prst="rect">
            <a:avLst/>
          </a:prstGeom>
        </p:spPr>
      </p:pic>
      <p:sp>
        <p:nvSpPr>
          <p:cNvPr id="6" name="PHẠM DUYÊN">
            <a:extLst>
              <a:ext uri="{FF2B5EF4-FFF2-40B4-BE49-F238E27FC236}">
                <a16:creationId xmlns:a16="http://schemas.microsoft.com/office/drawing/2014/main" id="{F8AF2BA3-92E4-4FA5-86BD-73F0A0D0A38C}"/>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847923031"/>
      </p:ext>
    </p:extLst>
  </p:cSld>
  <p:clrMapOvr>
    <a:masterClrMapping/>
  </p:clrMapOvr>
  <p:transition spd="slow">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53EF5745-5E26-4FFA-AAB4-DD5EFADB8AAA}"/>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9" name="Picture 8">
            <a:extLst>
              <a:ext uri="{FF2B5EF4-FFF2-40B4-BE49-F238E27FC236}">
                <a16:creationId xmlns:a16="http://schemas.microsoft.com/office/drawing/2014/main" id="{0D5BF0AE-F741-4914-9440-26D5A1C2DEBF}"/>
              </a:ext>
            </a:extLst>
          </p:cNvPr>
          <p:cNvPicPr>
            <a:picLocks noChangeAspect="1"/>
          </p:cNvPicPr>
          <p:nvPr userDrawn="1"/>
        </p:nvPicPr>
        <p:blipFill>
          <a:blip r:embed="rId2"/>
          <a:stretch>
            <a:fillRect/>
          </a:stretch>
        </p:blipFill>
        <p:spPr>
          <a:xfrm>
            <a:off x="1712168" y="723607"/>
            <a:ext cx="8937511" cy="4224894"/>
          </a:xfrm>
          <a:prstGeom prst="rect">
            <a:avLst/>
          </a:prstGeom>
        </p:spPr>
      </p:pic>
      <p:pic>
        <p:nvPicPr>
          <p:cNvPr id="10" name="Picture 9">
            <a:extLst>
              <a:ext uri="{FF2B5EF4-FFF2-40B4-BE49-F238E27FC236}">
                <a16:creationId xmlns:a16="http://schemas.microsoft.com/office/drawing/2014/main" id="{AC289DE0-F75B-4B38-B1F1-79F713D8B954}"/>
              </a:ext>
            </a:extLst>
          </p:cNvPr>
          <p:cNvPicPr>
            <a:picLocks noChangeAspect="1"/>
          </p:cNvPicPr>
          <p:nvPr userDrawn="1"/>
        </p:nvPicPr>
        <p:blipFill>
          <a:blip r:embed="rId3"/>
          <a:stretch>
            <a:fillRect/>
          </a:stretch>
        </p:blipFill>
        <p:spPr>
          <a:xfrm>
            <a:off x="0" y="5736336"/>
            <a:ext cx="12192000" cy="1121664"/>
          </a:xfrm>
          <a:prstGeom prst="rect">
            <a:avLst/>
          </a:prstGeom>
        </p:spPr>
      </p:pic>
    </p:spTree>
    <p:extLst>
      <p:ext uri="{BB962C8B-B14F-4D97-AF65-F5344CB8AC3E}">
        <p14:creationId xmlns:p14="http://schemas.microsoft.com/office/powerpoint/2010/main" val="1343137580"/>
      </p:ext>
    </p:extLst>
  </p:cSld>
  <p:clrMapOvr>
    <a:masterClrMapping/>
  </p:clrMapOvr>
  <p:transition spd="slow">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2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0416-0CCA-44DA-B1DC-D22401BD5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33592-7E46-417A-BF3A-4007B8FF32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EE41B1-5EA8-4111-A6D3-02FC8C570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B094C3-6BF5-4A70-AF11-B06FB7353F3C}"/>
              </a:ext>
            </a:extLst>
          </p:cNvPr>
          <p:cNvSpPr>
            <a:spLocks noGrp="1"/>
          </p:cNvSpPr>
          <p:nvPr>
            <p:ph type="dt" sz="half" idx="10"/>
          </p:nvPr>
        </p:nvSpPr>
        <p:spPr/>
        <p:txBody>
          <a:bodyPr/>
          <a:lstStyle/>
          <a:p>
            <a:fld id="{73AF918C-415C-4299-9F97-D5FD12D3444D}" type="datetimeFigureOut">
              <a:rPr lang="en-US" smtClean="0"/>
              <a:t>3/26/2023</a:t>
            </a:fld>
            <a:endParaRPr lang="en-US"/>
          </a:p>
        </p:txBody>
      </p:sp>
      <p:sp>
        <p:nvSpPr>
          <p:cNvPr id="6" name="Footer Placeholder 5">
            <a:extLst>
              <a:ext uri="{FF2B5EF4-FFF2-40B4-BE49-F238E27FC236}">
                <a16:creationId xmlns:a16="http://schemas.microsoft.com/office/drawing/2014/main" id="{6ADA3FE6-65E1-4DC4-99AE-599BCD99A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B1D4C-F4FB-43F4-AB2F-3942B14FF829}"/>
              </a:ext>
            </a:extLst>
          </p:cNvPr>
          <p:cNvSpPr>
            <a:spLocks noGrp="1"/>
          </p:cNvSpPr>
          <p:nvPr>
            <p:ph type="sldNum" sz="quarter" idx="12"/>
          </p:nvPr>
        </p:nvSpPr>
        <p:spPr>
          <a:xfrm>
            <a:off x="8610600" y="6356350"/>
            <a:ext cx="2743200" cy="365125"/>
          </a:xfrm>
          <a:prstGeom prst="rect">
            <a:avLst/>
          </a:prstGeom>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467830283"/>
      </p:ext>
    </p:extLst>
  </p:cSld>
  <p:clrMapOvr>
    <a:masterClrMapping/>
  </p:clrMapOvr>
  <p:transition spd="slow">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3E17-171A-4921-837F-B002B798CB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DDF7C6-0A52-4EF9-9116-D69D7F85C9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F1C3AC-AB7E-4FFD-BAFE-E37887D6F3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505F02-AC00-4E75-BE28-A5F08C7768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9C6A-CF2B-47F9-80B8-576852036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974442-75AA-4FDA-8B00-38F929BDFDF7}"/>
              </a:ext>
            </a:extLst>
          </p:cNvPr>
          <p:cNvSpPr>
            <a:spLocks noGrp="1"/>
          </p:cNvSpPr>
          <p:nvPr>
            <p:ph type="dt" sz="half" idx="10"/>
          </p:nvPr>
        </p:nvSpPr>
        <p:spPr/>
        <p:txBody>
          <a:bodyPr/>
          <a:lstStyle/>
          <a:p>
            <a:fld id="{73AF918C-415C-4299-9F97-D5FD12D3444D}" type="datetimeFigureOut">
              <a:rPr lang="en-US" smtClean="0"/>
              <a:t>3/26/2023</a:t>
            </a:fld>
            <a:endParaRPr lang="en-US"/>
          </a:p>
        </p:txBody>
      </p:sp>
      <p:sp>
        <p:nvSpPr>
          <p:cNvPr id="8" name="Footer Placeholder 7">
            <a:extLst>
              <a:ext uri="{FF2B5EF4-FFF2-40B4-BE49-F238E27FC236}">
                <a16:creationId xmlns:a16="http://schemas.microsoft.com/office/drawing/2014/main" id="{E0B112F9-7649-4726-98FE-6B30FDB54C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9556CE-DAD4-44A5-8F7E-6BD5F461EDDE}"/>
              </a:ext>
            </a:extLst>
          </p:cNvPr>
          <p:cNvSpPr>
            <a:spLocks noGrp="1"/>
          </p:cNvSpPr>
          <p:nvPr>
            <p:ph type="sldNum" sz="quarter" idx="12"/>
          </p:nvPr>
        </p:nvSpPr>
        <p:spPr>
          <a:xfrm>
            <a:off x="8610600" y="6356350"/>
            <a:ext cx="2743200" cy="365125"/>
          </a:xfrm>
          <a:prstGeom prst="rect">
            <a:avLst/>
          </a:prstGeom>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2425122002"/>
      </p:ext>
    </p:extLst>
  </p:cSld>
  <p:clrMapOvr>
    <a:masterClrMapping/>
  </p:clrMapOvr>
  <p:transition spd="slow">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4E9D-3143-4ADF-91ED-31FCA4814C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477072-53A9-44F9-A7AF-7AE4C58FD2CF}"/>
              </a:ext>
            </a:extLst>
          </p:cNvPr>
          <p:cNvSpPr>
            <a:spLocks noGrp="1"/>
          </p:cNvSpPr>
          <p:nvPr>
            <p:ph type="dt" sz="half" idx="10"/>
          </p:nvPr>
        </p:nvSpPr>
        <p:spPr/>
        <p:txBody>
          <a:bodyPr/>
          <a:lstStyle/>
          <a:p>
            <a:fld id="{73AF918C-415C-4299-9F97-D5FD12D3444D}" type="datetimeFigureOut">
              <a:rPr lang="en-US" smtClean="0"/>
              <a:t>3/26/2023</a:t>
            </a:fld>
            <a:endParaRPr lang="en-US"/>
          </a:p>
        </p:txBody>
      </p:sp>
      <p:sp>
        <p:nvSpPr>
          <p:cNvPr id="4" name="Footer Placeholder 3">
            <a:extLst>
              <a:ext uri="{FF2B5EF4-FFF2-40B4-BE49-F238E27FC236}">
                <a16:creationId xmlns:a16="http://schemas.microsoft.com/office/drawing/2014/main" id="{7D5FDBB7-C84A-4E87-8E58-8B8EE8A5A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387A0-B2E0-4BE9-95B6-5737A2BC6F14}"/>
              </a:ext>
            </a:extLst>
          </p:cNvPr>
          <p:cNvSpPr>
            <a:spLocks noGrp="1"/>
          </p:cNvSpPr>
          <p:nvPr>
            <p:ph type="sldNum" sz="quarter" idx="12"/>
          </p:nvPr>
        </p:nvSpPr>
        <p:spPr>
          <a:xfrm>
            <a:off x="8610600" y="6356350"/>
            <a:ext cx="2743200" cy="365125"/>
          </a:xfrm>
          <a:prstGeom prst="rect">
            <a:avLst/>
          </a:prstGeom>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1756147022"/>
      </p:ext>
    </p:extLst>
  </p:cSld>
  <p:clrMapOvr>
    <a:masterClrMapping/>
  </p:clrMapOvr>
  <p:transition spd="slow">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CECB1C-A006-436F-8278-8583514CDCF4}"/>
              </a:ext>
            </a:extLst>
          </p:cNvPr>
          <p:cNvSpPr>
            <a:spLocks noGrp="1"/>
          </p:cNvSpPr>
          <p:nvPr>
            <p:ph type="dt" sz="half" idx="10"/>
          </p:nvPr>
        </p:nvSpPr>
        <p:spPr/>
        <p:txBody>
          <a:bodyPr/>
          <a:lstStyle/>
          <a:p>
            <a:fld id="{73AF918C-415C-4299-9F97-D5FD12D3444D}" type="datetimeFigureOut">
              <a:rPr lang="en-US" smtClean="0"/>
              <a:t>3/26/2023</a:t>
            </a:fld>
            <a:endParaRPr lang="en-US"/>
          </a:p>
        </p:txBody>
      </p:sp>
      <p:sp>
        <p:nvSpPr>
          <p:cNvPr id="3" name="Footer Placeholder 2">
            <a:extLst>
              <a:ext uri="{FF2B5EF4-FFF2-40B4-BE49-F238E27FC236}">
                <a16:creationId xmlns:a16="http://schemas.microsoft.com/office/drawing/2014/main" id="{7141B71B-4A29-4790-879A-EF55D69526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79B72B-086E-4108-BB2C-6A06B5CF5F7F}"/>
              </a:ext>
            </a:extLst>
          </p:cNvPr>
          <p:cNvSpPr>
            <a:spLocks noGrp="1"/>
          </p:cNvSpPr>
          <p:nvPr>
            <p:ph type="sldNum" sz="quarter" idx="12"/>
          </p:nvPr>
        </p:nvSpPr>
        <p:spPr>
          <a:xfrm>
            <a:off x="8610600" y="6356350"/>
            <a:ext cx="2743200" cy="365125"/>
          </a:xfrm>
          <a:prstGeom prst="rect">
            <a:avLst/>
          </a:prstGeom>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459074005"/>
      </p:ext>
    </p:extLst>
  </p:cSld>
  <p:clrMapOvr>
    <a:masterClrMapping/>
  </p:clrMapOvr>
  <p:transition spd="slow">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4E88-1621-45AC-9326-520B1E4BA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59699-674A-48B4-BF1A-A007A3BC9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322A5-9EE7-42D3-9A09-9D095F58E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AF5CD-C602-4B32-93AF-B20CBF60983C}"/>
              </a:ext>
            </a:extLst>
          </p:cNvPr>
          <p:cNvSpPr>
            <a:spLocks noGrp="1"/>
          </p:cNvSpPr>
          <p:nvPr>
            <p:ph type="dt" sz="half" idx="10"/>
          </p:nvPr>
        </p:nvSpPr>
        <p:spPr/>
        <p:txBody>
          <a:bodyPr/>
          <a:lstStyle/>
          <a:p>
            <a:fld id="{73AF918C-415C-4299-9F97-D5FD12D3444D}" type="datetimeFigureOut">
              <a:rPr lang="en-US" smtClean="0"/>
              <a:t>3/26/2023</a:t>
            </a:fld>
            <a:endParaRPr lang="en-US"/>
          </a:p>
        </p:txBody>
      </p:sp>
      <p:sp>
        <p:nvSpPr>
          <p:cNvPr id="6" name="Footer Placeholder 5">
            <a:extLst>
              <a:ext uri="{FF2B5EF4-FFF2-40B4-BE49-F238E27FC236}">
                <a16:creationId xmlns:a16="http://schemas.microsoft.com/office/drawing/2014/main" id="{4FCDB590-7050-4477-B834-B10DAB052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3B764-48A0-4DFB-BEE5-48A5A756A472}"/>
              </a:ext>
            </a:extLst>
          </p:cNvPr>
          <p:cNvSpPr>
            <a:spLocks noGrp="1"/>
          </p:cNvSpPr>
          <p:nvPr>
            <p:ph type="sldNum" sz="quarter" idx="12"/>
          </p:nvPr>
        </p:nvSpPr>
        <p:spPr>
          <a:xfrm>
            <a:off x="8610600" y="6356350"/>
            <a:ext cx="2743200" cy="365125"/>
          </a:xfrm>
          <a:prstGeom prst="rect">
            <a:avLst/>
          </a:prstGeom>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4135870777"/>
      </p:ext>
    </p:extLst>
  </p:cSld>
  <p:clrMapOvr>
    <a:masterClrMapping/>
  </p:clrMapOvr>
  <p:transition spd="slow">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793B98FE-2315-4190-9C42-C141A3BB5A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ECCF764-E5F8-4985-8CA5-6B44000F3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621B5-79FC-4B38-86F6-37FFD3F288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4906C-6B6D-457A-9B0D-D0E3FF697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F918C-415C-4299-9F97-D5FD12D3444D}" type="datetimeFigureOut">
              <a:rPr lang="en-US" smtClean="0"/>
              <a:t>3/26/2023</a:t>
            </a:fld>
            <a:endParaRPr lang="en-US"/>
          </a:p>
        </p:txBody>
      </p:sp>
      <p:sp>
        <p:nvSpPr>
          <p:cNvPr id="5" name="Footer Placeholder 4">
            <a:extLst>
              <a:ext uri="{FF2B5EF4-FFF2-40B4-BE49-F238E27FC236}">
                <a16:creationId xmlns:a16="http://schemas.microsoft.com/office/drawing/2014/main" id="{0E6B0A12-9D9C-4C2E-BD38-CA115F9EC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7E41046C-0EA5-431E-B783-D8D8DEBC86D2}"/>
              </a:ext>
            </a:extLst>
          </p:cNvPr>
          <p:cNvPicPr>
            <a:picLocks noChangeAspect="1"/>
          </p:cNvPicPr>
          <p:nvPr userDrawn="1"/>
        </p:nvPicPr>
        <p:blipFill>
          <a:blip r:embed="rId15"/>
          <a:stretch>
            <a:fillRect/>
          </a:stretch>
        </p:blipFill>
        <p:spPr>
          <a:xfrm>
            <a:off x="-11683019" y="2999195"/>
            <a:ext cx="810838" cy="859611"/>
          </a:xfrm>
          <a:prstGeom prst="rect">
            <a:avLst/>
          </a:prstGeom>
        </p:spPr>
      </p:pic>
      <p:pic>
        <p:nvPicPr>
          <p:cNvPr id="7" name="Picture 6">
            <a:extLst>
              <a:ext uri="{FF2B5EF4-FFF2-40B4-BE49-F238E27FC236}">
                <a16:creationId xmlns:a16="http://schemas.microsoft.com/office/drawing/2014/main" id="{C1818B08-3E26-4350-9848-7C5951A8E15F}"/>
              </a:ext>
            </a:extLst>
          </p:cNvPr>
          <p:cNvPicPr>
            <a:picLocks noChangeAspect="1"/>
          </p:cNvPicPr>
          <p:nvPr userDrawn="1"/>
        </p:nvPicPr>
        <p:blipFill>
          <a:blip r:embed="rId15"/>
          <a:stretch>
            <a:fillRect/>
          </a:stretch>
        </p:blipFill>
        <p:spPr>
          <a:xfrm>
            <a:off x="5690581" y="13534721"/>
            <a:ext cx="810838" cy="859611"/>
          </a:xfrm>
          <a:prstGeom prst="rect">
            <a:avLst/>
          </a:prstGeom>
        </p:spPr>
      </p:pic>
      <p:pic>
        <p:nvPicPr>
          <p:cNvPr id="8" name="Picture 7">
            <a:extLst>
              <a:ext uri="{FF2B5EF4-FFF2-40B4-BE49-F238E27FC236}">
                <a16:creationId xmlns:a16="http://schemas.microsoft.com/office/drawing/2014/main" id="{BBF47B7B-BCA2-4E31-A253-420F3D349FA2}"/>
              </a:ext>
            </a:extLst>
          </p:cNvPr>
          <p:cNvPicPr>
            <a:picLocks noChangeAspect="1"/>
          </p:cNvPicPr>
          <p:nvPr userDrawn="1"/>
        </p:nvPicPr>
        <p:blipFill>
          <a:blip r:embed="rId15"/>
          <a:stretch>
            <a:fillRect/>
          </a:stretch>
        </p:blipFill>
        <p:spPr>
          <a:xfrm>
            <a:off x="23064181" y="2999195"/>
            <a:ext cx="810838" cy="859611"/>
          </a:xfrm>
          <a:prstGeom prst="rect">
            <a:avLst/>
          </a:prstGeom>
        </p:spPr>
      </p:pic>
      <p:pic>
        <p:nvPicPr>
          <p:cNvPr id="9" name="Picture 8">
            <a:extLst>
              <a:ext uri="{FF2B5EF4-FFF2-40B4-BE49-F238E27FC236}">
                <a16:creationId xmlns:a16="http://schemas.microsoft.com/office/drawing/2014/main" id="{F74560EF-B19B-44B9-9E2F-7962B55870FC}"/>
              </a:ext>
            </a:extLst>
          </p:cNvPr>
          <p:cNvPicPr>
            <a:picLocks noChangeAspect="1"/>
          </p:cNvPicPr>
          <p:nvPr userDrawn="1"/>
        </p:nvPicPr>
        <p:blipFill>
          <a:blip r:embed="rId15"/>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308514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comb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2CEF9605-60B4-EE2E-6452-249FF5F32642}"/>
              </a:ext>
            </a:extLst>
          </p:cNvPr>
          <p:cNvSpPr/>
          <p:nvPr/>
        </p:nvSpPr>
        <p:spPr>
          <a:xfrm>
            <a:off x="1860463" y="2994623"/>
            <a:ext cx="8655297" cy="1569660"/>
          </a:xfrm>
          <a:prstGeom prst="rect">
            <a:avLst/>
          </a:prstGeom>
        </p:spPr>
        <p:txBody>
          <a:bodyPr wrap="square">
            <a:spAutoFit/>
            <a:scene3d>
              <a:camera prst="orthographicFront"/>
              <a:lightRig rig="threePt" dir="t"/>
            </a:scene3d>
            <a:sp3d contourW="12700"/>
          </a:bodyPr>
          <a:lstStyle/>
          <a:p>
            <a:pPr algn="ctr"/>
            <a:r>
              <a:rPr lang="en-US" altLang="zh-CN" sz="9600" b="1" dirty="0">
                <a:ln w="15875">
                  <a:noFill/>
                </a:ln>
                <a:solidFill>
                  <a:srgbClr val="FF0000"/>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sp>
        <p:nvSpPr>
          <p:cNvPr id="3" name="矩形 7">
            <a:extLst>
              <a:ext uri="{FF2B5EF4-FFF2-40B4-BE49-F238E27FC236}">
                <a16:creationId xmlns:a16="http://schemas.microsoft.com/office/drawing/2014/main" id="{1B0C53C0-21FF-DD22-8940-6442FB1D71D2}"/>
              </a:ext>
            </a:extLst>
          </p:cNvPr>
          <p:cNvSpPr/>
          <p:nvPr/>
        </p:nvSpPr>
        <p:spPr>
          <a:xfrm>
            <a:off x="2015239" y="522540"/>
            <a:ext cx="8655297" cy="769441"/>
          </a:xfrm>
          <a:prstGeom prst="rect">
            <a:avLst/>
          </a:prstGeom>
        </p:spPr>
        <p:txBody>
          <a:bodyPr wrap="square">
            <a:spAutoFit/>
            <a:scene3d>
              <a:camera prst="orthographicFront"/>
              <a:lightRig rig="threePt" dir="t"/>
            </a:scene3d>
            <a:sp3d contourW="12700"/>
          </a:bodyPr>
          <a:lstStyle/>
          <a:p>
            <a:pPr algn="ctr"/>
            <a:r>
              <a:rPr lang="en-US" altLang="zh-CN" sz="4400" b="1" dirty="0">
                <a:ln w="15875">
                  <a:noFill/>
                </a:ln>
                <a:solidFill>
                  <a:srgbClr val="002060"/>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Tree>
    <p:extLst>
      <p:ext uri="{BB962C8B-B14F-4D97-AF65-F5344CB8AC3E}">
        <p14:creationId xmlns:p14="http://schemas.microsoft.com/office/powerpoint/2010/main" val="3770694296"/>
      </p:ext>
    </p:extLst>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29">
            <a:extLst>
              <a:ext uri="{FF2B5EF4-FFF2-40B4-BE49-F238E27FC236}">
                <a16:creationId xmlns:a16="http://schemas.microsoft.com/office/drawing/2014/main" id="{B7E708CB-5ABE-42CF-A426-CD539B2F3B85}"/>
              </a:ext>
            </a:extLst>
          </p:cNvPr>
          <p:cNvCxnSpPr>
            <a:cxnSpLocks/>
          </p:cNvCxnSpPr>
          <p:nvPr/>
        </p:nvCxnSpPr>
        <p:spPr>
          <a:xfrm>
            <a:off x="5669339" y="3340161"/>
            <a:ext cx="1203158" cy="0"/>
          </a:xfrm>
          <a:prstGeom prst="line">
            <a:avLst/>
          </a:prstGeom>
          <a:ln>
            <a:solidFill>
              <a:srgbClr val="08CDE2"/>
            </a:solidFill>
            <a:prstDash val="dash"/>
          </a:ln>
        </p:spPr>
        <p:style>
          <a:lnRef idx="1">
            <a:schemeClr val="accent1"/>
          </a:lnRef>
          <a:fillRef idx="0">
            <a:schemeClr val="accent1"/>
          </a:fillRef>
          <a:effectRef idx="0">
            <a:schemeClr val="accent1"/>
          </a:effectRef>
          <a:fontRef idx="minor">
            <a:schemeClr val="tx1"/>
          </a:fontRef>
        </p:style>
      </p:cxnSp>
      <p:grpSp>
        <p:nvGrpSpPr>
          <p:cNvPr id="7" name="27">
            <a:extLst>
              <a:ext uri="{FF2B5EF4-FFF2-40B4-BE49-F238E27FC236}">
                <a16:creationId xmlns:a16="http://schemas.microsoft.com/office/drawing/2014/main" id="{2C7AFE74-FA2E-4C72-8CF4-3FC620CA0388}"/>
              </a:ext>
            </a:extLst>
          </p:cNvPr>
          <p:cNvGrpSpPr/>
          <p:nvPr/>
        </p:nvGrpSpPr>
        <p:grpSpPr>
          <a:xfrm>
            <a:off x="451332" y="1717607"/>
            <a:ext cx="4632530" cy="3395002"/>
            <a:chOff x="59912" y="4225005"/>
            <a:chExt cx="2819260" cy="2066126"/>
          </a:xfrm>
        </p:grpSpPr>
        <p:sp>
          <p:nvSpPr>
            <p:cNvPr id="8" name="74">
              <a:extLst>
                <a:ext uri="{FF2B5EF4-FFF2-40B4-BE49-F238E27FC236}">
                  <a16:creationId xmlns:a16="http://schemas.microsoft.com/office/drawing/2014/main" id="{5791B56C-1776-41A3-84A6-7CB8AB1578F0}"/>
                </a:ext>
              </a:extLst>
            </p:cNvPr>
            <p:cNvSpPr/>
            <p:nvPr/>
          </p:nvSpPr>
          <p:spPr>
            <a:xfrm rot="11317928">
              <a:off x="59912" y="4225005"/>
              <a:ext cx="2819260" cy="206612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00B0F0"/>
              </a:solidFill>
            </a:ln>
            <a:effectLst>
              <a:outerShdw blurRad="177800" dist="508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endParaRPr>
            </a:p>
          </p:txBody>
        </p:sp>
        <p:sp>
          <p:nvSpPr>
            <p:cNvPr id="9" name="TextBox 2">
              <a:extLst>
                <a:ext uri="{FF2B5EF4-FFF2-40B4-BE49-F238E27FC236}">
                  <a16:creationId xmlns:a16="http://schemas.microsoft.com/office/drawing/2014/main" id="{13104A0A-0374-4575-BAD0-5B4DDDDCAFEB}"/>
                </a:ext>
              </a:extLst>
            </p:cNvPr>
            <p:cNvSpPr txBox="1"/>
            <p:nvPr/>
          </p:nvSpPr>
          <p:spPr>
            <a:xfrm>
              <a:off x="637152" y="4545522"/>
              <a:ext cx="1262562" cy="430804"/>
            </a:xfrm>
            <a:prstGeom prst="rect">
              <a:avLst/>
            </a:prstGeom>
            <a:noFill/>
            <a:ln>
              <a:noFill/>
            </a:ln>
          </p:spPr>
          <p:txBody>
            <a:bodyPr wrap="none" rtlCol="0">
              <a:spAutoFit/>
            </a:bodyPr>
            <a:lstStyle/>
            <a:p>
              <a:r>
                <a:rPr lang="en-US" altLang="zh-CN" sz="4000" b="1" dirty="0">
                  <a:solidFill>
                    <a:srgbClr val="08CDE2"/>
                  </a:solidFill>
                  <a:ea typeface="Arial-Rounded" panose="020B0500000000000000" pitchFamily="34" charset="0"/>
                  <a:cs typeface="Arial-Rounded" panose="020B0500000000000000" pitchFamily="34" charset="0"/>
                  <a:sym typeface="思源黑体 CN Regular" panose="020B0500000000000000" pitchFamily="34" charset="-122"/>
                </a:rPr>
                <a:t>TRANH 4</a:t>
              </a:r>
              <a:endParaRPr lang="zh-CN" altLang="en-US" sz="4000" b="1" dirty="0">
                <a:solidFill>
                  <a:srgbClr val="08CDE2"/>
                </a:solidFill>
                <a:ea typeface="Arial-Rounded" panose="020B0500000000000000" pitchFamily="34" charset="0"/>
                <a:cs typeface="Arial-Rounded" panose="020B0500000000000000" pitchFamily="34" charset="0"/>
                <a:sym typeface="思源黑体 CN Regular" panose="020B0500000000000000" pitchFamily="34" charset="-122"/>
              </a:endParaRPr>
            </a:p>
          </p:txBody>
        </p:sp>
        <p:sp>
          <p:nvSpPr>
            <p:cNvPr id="10" name="TextBox 41">
              <a:extLst>
                <a:ext uri="{FF2B5EF4-FFF2-40B4-BE49-F238E27FC236}">
                  <a16:creationId xmlns:a16="http://schemas.microsoft.com/office/drawing/2014/main" id="{7F183DF8-C359-4334-B2D7-056BAF65A2EE}"/>
                </a:ext>
              </a:extLst>
            </p:cNvPr>
            <p:cNvSpPr txBox="1"/>
            <p:nvPr/>
          </p:nvSpPr>
          <p:spPr>
            <a:xfrm>
              <a:off x="215784" y="5035947"/>
              <a:ext cx="2390821" cy="430804"/>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4000"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Thế</a:t>
              </a:r>
              <a:r>
                <a:rPr kumimoji="1"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 </a:t>
              </a:r>
              <a:r>
                <a:rPr kumimoji="1" lang="en-US" altLang="zh-CN" sz="4000"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là</a:t>
              </a:r>
              <a:r>
                <a:rPr kumimoji="1"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 (…)</a:t>
              </a:r>
              <a:endParaRPr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endParaRPr>
            </a:p>
          </p:txBody>
        </p:sp>
      </p:grpSp>
      <p:cxnSp>
        <p:nvCxnSpPr>
          <p:cNvPr id="11" name="14">
            <a:extLst>
              <a:ext uri="{FF2B5EF4-FFF2-40B4-BE49-F238E27FC236}">
                <a16:creationId xmlns:a16="http://schemas.microsoft.com/office/drawing/2014/main" id="{FB7BED73-FA05-4603-BD29-5F2D82B76B42}"/>
              </a:ext>
            </a:extLst>
          </p:cNvPr>
          <p:cNvCxnSpPr>
            <a:cxnSpLocks/>
          </p:cNvCxnSpPr>
          <p:nvPr/>
        </p:nvCxnSpPr>
        <p:spPr>
          <a:xfrm>
            <a:off x="3474444" y="2598214"/>
            <a:ext cx="2180857" cy="0"/>
          </a:xfrm>
          <a:prstGeom prst="line">
            <a:avLst/>
          </a:prstGeom>
          <a:ln>
            <a:solidFill>
              <a:srgbClr val="08CDE2"/>
            </a:solidFill>
            <a:prstDash val="dash"/>
          </a:ln>
        </p:spPr>
        <p:style>
          <a:lnRef idx="1">
            <a:schemeClr val="accent1"/>
          </a:lnRef>
          <a:fillRef idx="0">
            <a:schemeClr val="accent1"/>
          </a:fillRef>
          <a:effectRef idx="0">
            <a:schemeClr val="accent1"/>
          </a:effectRef>
          <a:fontRef idx="minor">
            <a:schemeClr val="tx1"/>
          </a:fontRef>
        </p:style>
      </p:cxnSp>
      <p:sp>
        <p:nvSpPr>
          <p:cNvPr id="12" name="78">
            <a:extLst>
              <a:ext uri="{FF2B5EF4-FFF2-40B4-BE49-F238E27FC236}">
                <a16:creationId xmlns:a16="http://schemas.microsoft.com/office/drawing/2014/main" id="{E32E815B-F3A3-4779-81B4-C78D93C4FAFB}"/>
              </a:ext>
            </a:extLst>
          </p:cNvPr>
          <p:cNvSpPr/>
          <p:nvPr/>
        </p:nvSpPr>
        <p:spPr>
          <a:xfrm>
            <a:off x="6868486" y="3253935"/>
            <a:ext cx="168442" cy="168442"/>
          </a:xfrm>
          <a:prstGeom prst="ellipse">
            <a:avLst/>
          </a:prstGeom>
          <a:solidFill>
            <a:srgbClr val="15E1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endParaRPr>
          </a:p>
        </p:txBody>
      </p:sp>
      <p:cxnSp>
        <p:nvCxnSpPr>
          <p:cNvPr id="5" name="15">
            <a:extLst>
              <a:ext uri="{FF2B5EF4-FFF2-40B4-BE49-F238E27FC236}">
                <a16:creationId xmlns:a16="http://schemas.microsoft.com/office/drawing/2014/main" id="{C21DBFE6-C453-4133-B3AF-CF2803B7F1BC}"/>
              </a:ext>
            </a:extLst>
          </p:cNvPr>
          <p:cNvCxnSpPr>
            <a:cxnSpLocks/>
          </p:cNvCxnSpPr>
          <p:nvPr/>
        </p:nvCxnSpPr>
        <p:spPr>
          <a:xfrm>
            <a:off x="5643939" y="2610913"/>
            <a:ext cx="0" cy="707189"/>
          </a:xfrm>
          <a:prstGeom prst="line">
            <a:avLst/>
          </a:prstGeom>
          <a:ln>
            <a:solidFill>
              <a:srgbClr val="08CDE2"/>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AFDB4D3-1AE5-49F3-8F74-B6269676D688}"/>
              </a:ext>
            </a:extLst>
          </p:cNvPr>
          <p:cNvPicPr>
            <a:picLocks noChangeAspect="1"/>
          </p:cNvPicPr>
          <p:nvPr/>
        </p:nvPicPr>
        <p:blipFill>
          <a:blip r:embed="rId3"/>
          <a:srcRect l="52788" t="55507" r="1929" b="1871"/>
          <a:stretch>
            <a:fillRect/>
          </a:stretch>
        </p:blipFill>
        <p:spPr>
          <a:xfrm>
            <a:off x="7387009" y="1082642"/>
            <a:ext cx="4415229" cy="4511027"/>
          </a:xfrm>
          <a:custGeom>
            <a:avLst/>
            <a:gdLst>
              <a:gd name="connsiteX0" fmla="*/ 127378 w 2420714"/>
              <a:gd name="connsiteY0" fmla="*/ 0 h 2387584"/>
              <a:gd name="connsiteX1" fmla="*/ 2293336 w 2420714"/>
              <a:gd name="connsiteY1" fmla="*/ 0 h 2387584"/>
              <a:gd name="connsiteX2" fmla="*/ 2420714 w 2420714"/>
              <a:gd name="connsiteY2" fmla="*/ 127378 h 2387584"/>
              <a:gd name="connsiteX3" fmla="*/ 2420714 w 2420714"/>
              <a:gd name="connsiteY3" fmla="*/ 2260206 h 2387584"/>
              <a:gd name="connsiteX4" fmla="*/ 2293336 w 2420714"/>
              <a:gd name="connsiteY4" fmla="*/ 2387584 h 2387584"/>
              <a:gd name="connsiteX5" fmla="*/ 127378 w 2420714"/>
              <a:gd name="connsiteY5" fmla="*/ 2387584 h 2387584"/>
              <a:gd name="connsiteX6" fmla="*/ 0 w 2420714"/>
              <a:gd name="connsiteY6" fmla="*/ 2260206 h 2387584"/>
              <a:gd name="connsiteX7" fmla="*/ 0 w 2420714"/>
              <a:gd name="connsiteY7" fmla="*/ 127378 h 2387584"/>
              <a:gd name="connsiteX8" fmla="*/ 127378 w 2420714"/>
              <a:gd name="connsiteY8" fmla="*/ 0 h 238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14" h="2387584">
                <a:moveTo>
                  <a:pt x="127378" y="0"/>
                </a:moveTo>
                <a:lnTo>
                  <a:pt x="2293336" y="0"/>
                </a:lnTo>
                <a:cubicBezTo>
                  <a:pt x="2363685" y="0"/>
                  <a:pt x="2420714" y="57029"/>
                  <a:pt x="2420714" y="127378"/>
                </a:cubicBezTo>
                <a:lnTo>
                  <a:pt x="2420714" y="2260206"/>
                </a:lnTo>
                <a:cubicBezTo>
                  <a:pt x="2420714" y="2330555"/>
                  <a:pt x="2363685" y="2387584"/>
                  <a:pt x="2293336" y="2387584"/>
                </a:cubicBezTo>
                <a:lnTo>
                  <a:pt x="127378" y="2387584"/>
                </a:lnTo>
                <a:cubicBezTo>
                  <a:pt x="57029" y="2387584"/>
                  <a:pt x="0" y="2330555"/>
                  <a:pt x="0" y="2260206"/>
                </a:cubicBezTo>
                <a:lnTo>
                  <a:pt x="0" y="127378"/>
                </a:lnTo>
                <a:cubicBezTo>
                  <a:pt x="0" y="57029"/>
                  <a:pt x="57029" y="0"/>
                  <a:pt x="127378" y="0"/>
                </a:cubicBezTo>
                <a:close/>
              </a:path>
            </a:pathLst>
          </a:custGeom>
          <a:ln w="28575">
            <a:solidFill>
              <a:srgbClr val="F8A9B9"/>
            </a:solidFill>
          </a:ln>
          <a:effectLst/>
        </p:spPr>
      </p:pic>
    </p:spTree>
    <p:extLst>
      <p:ext uri="{BB962C8B-B14F-4D97-AF65-F5344CB8AC3E}">
        <p14:creationId xmlns:p14="http://schemas.microsoft.com/office/powerpoint/2010/main" val="4162230467"/>
      </p:ext>
    </p:extLst>
  </p:cSld>
  <p:clrMapOvr>
    <a:masterClrMapping/>
  </p:clrMapOvr>
  <p:transition spd="slow">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75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par>
                                    <p:cTn id="12" presetID="35" presetClass="emph" presetSubtype="0" repeatCount="2000" fill="hold" grpId="0" nodeType="withEffect">
                                      <p:stCondLst>
                                        <p:cond delay="1000"/>
                                      </p:stCondLst>
                                      <p:childTnLst>
                                        <p:anim calcmode="discrete" valueType="str">
                                          <p:cBhvr>
                                            <p:cTn id="13" dur="500" fill="hold"/>
                                            <p:tgtEl>
                                              <p:spTgt spid="12"/>
                                            </p:tgtEl>
                                            <p:attrNameLst>
                                              <p:attrName>style.visibility</p:attrName>
                                            </p:attrNameLst>
                                          </p:cBhvr>
                                          <p:tavLst>
                                            <p:tav tm="0">
                                              <p:val>
                                                <p:strVal val="hidden"/>
                                              </p:val>
                                            </p:tav>
                                            <p:tav tm="50000">
                                              <p:val>
                                                <p:strVal val="visible"/>
                                              </p:val>
                                            </p:tav>
                                          </p:tavLst>
                                        </p:anim>
                                      </p:childTnLst>
                                    </p:cTn>
                                  </p:par>
                                  <p:par>
                                    <p:cTn id="14" presetID="22" presetClass="entr" presetSubtype="2" fill="hold" nodeType="withEffect">
                                      <p:stCondLst>
                                        <p:cond delay="20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250"/>
                                            <p:tgtEl>
                                              <p:spTgt spid="6"/>
                                            </p:tgtEl>
                                          </p:cBhvr>
                                        </p:animEffect>
                                      </p:childTnLst>
                                    </p:cTn>
                                  </p:par>
                                  <p:par>
                                    <p:cTn id="17" presetID="22" presetClass="entr" presetSubtype="4" fill="hold" nodeType="withEffect">
                                      <p:stCondLst>
                                        <p:cond delay="225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50"/>
                                            <p:tgtEl>
                                              <p:spTgt spid="5"/>
                                            </p:tgtEl>
                                          </p:cBhvr>
                                        </p:animEffect>
                                      </p:childTnLst>
                                    </p:cTn>
                                  </p:par>
                                  <p:par>
                                    <p:cTn id="20" presetID="22" presetClass="entr" presetSubtype="2" fill="hold" nodeType="withEffect">
                                      <p:stCondLst>
                                        <p:cond delay="25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250"/>
                                            <p:tgtEl>
                                              <p:spTgt spid="11"/>
                                            </p:tgtEl>
                                          </p:cBhvr>
                                        </p:animEffect>
                                      </p:childTnLst>
                                    </p:cTn>
                                  </p:par>
                                  <p:par>
                                    <p:cTn id="23" presetID="53" presetClass="entr" presetSubtype="16" fill="hold" nodeType="withEffect">
                                      <p:stCondLst>
                                        <p:cond delay="275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par>
                                    <p:cTn id="12" presetID="35" presetClass="emph" presetSubtype="0" repeatCount="2000" fill="hold" grpId="0" nodeType="withEffect">
                                      <p:stCondLst>
                                        <p:cond delay="1000"/>
                                      </p:stCondLst>
                                      <p:childTnLst>
                                        <p:anim calcmode="discrete" valueType="str">
                                          <p:cBhvr>
                                            <p:cTn id="13" dur="500" fill="hold"/>
                                            <p:tgtEl>
                                              <p:spTgt spid="12"/>
                                            </p:tgtEl>
                                            <p:attrNameLst>
                                              <p:attrName>style.visibility</p:attrName>
                                            </p:attrNameLst>
                                          </p:cBhvr>
                                          <p:tavLst>
                                            <p:tav tm="0">
                                              <p:val>
                                                <p:strVal val="hidden"/>
                                              </p:val>
                                            </p:tav>
                                            <p:tav tm="50000">
                                              <p:val>
                                                <p:strVal val="visible"/>
                                              </p:val>
                                            </p:tav>
                                          </p:tavLst>
                                        </p:anim>
                                      </p:childTnLst>
                                    </p:cTn>
                                  </p:par>
                                  <p:par>
                                    <p:cTn id="14" presetID="22" presetClass="entr" presetSubtype="2" fill="hold" nodeType="withEffect">
                                      <p:stCondLst>
                                        <p:cond delay="20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250"/>
                                            <p:tgtEl>
                                              <p:spTgt spid="6"/>
                                            </p:tgtEl>
                                          </p:cBhvr>
                                        </p:animEffect>
                                      </p:childTnLst>
                                    </p:cTn>
                                  </p:par>
                                  <p:par>
                                    <p:cTn id="17" presetID="22" presetClass="entr" presetSubtype="4" fill="hold" nodeType="withEffect">
                                      <p:stCondLst>
                                        <p:cond delay="225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50"/>
                                            <p:tgtEl>
                                              <p:spTgt spid="5"/>
                                            </p:tgtEl>
                                          </p:cBhvr>
                                        </p:animEffect>
                                      </p:childTnLst>
                                    </p:cTn>
                                  </p:par>
                                  <p:par>
                                    <p:cTn id="20" presetID="22" presetClass="entr" presetSubtype="2" fill="hold" nodeType="withEffect">
                                      <p:stCondLst>
                                        <p:cond delay="25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250"/>
                                            <p:tgtEl>
                                              <p:spTgt spid="11"/>
                                            </p:tgtEl>
                                          </p:cBhvr>
                                        </p:animEffect>
                                      </p:childTnLst>
                                    </p:cTn>
                                  </p:par>
                                  <p:par>
                                    <p:cTn id="23" presetID="53" presetClass="entr" presetSubtype="16" fill="hold" nodeType="withEffect">
                                      <p:stCondLst>
                                        <p:cond delay="275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F15E51D-6BA1-4A40-9E53-FDDA412271D8}"/>
              </a:ext>
            </a:extLst>
          </p:cNvPr>
          <p:cNvGrpSpPr/>
          <p:nvPr/>
        </p:nvGrpSpPr>
        <p:grpSpPr>
          <a:xfrm>
            <a:off x="121340" y="250658"/>
            <a:ext cx="863972" cy="1015663"/>
            <a:chOff x="426137" y="296838"/>
            <a:chExt cx="863972" cy="1015663"/>
          </a:xfrm>
        </p:grpSpPr>
        <p:sp>
          <p:nvSpPr>
            <p:cNvPr id="7" name="Oval 6">
              <a:extLst>
                <a:ext uri="{FF2B5EF4-FFF2-40B4-BE49-F238E27FC236}">
                  <a16:creationId xmlns:a16="http://schemas.microsoft.com/office/drawing/2014/main" id="{22A2F225-2320-4F3A-AE4C-18612B46FB5E}"/>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8" name="Rectangle 7">
              <a:extLst>
                <a:ext uri="{FF2B5EF4-FFF2-40B4-BE49-F238E27FC236}">
                  <a16:creationId xmlns:a16="http://schemas.microsoft.com/office/drawing/2014/main" id="{10837750-3F91-452A-9549-A3CEE698654C}"/>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6</a:t>
              </a:r>
            </a:p>
          </p:txBody>
        </p:sp>
      </p:grpSp>
      <p:sp>
        <p:nvSpPr>
          <p:cNvPr id="9" name="8">
            <a:extLst>
              <a:ext uri="{FF2B5EF4-FFF2-40B4-BE49-F238E27FC236}">
                <a16:creationId xmlns:a16="http://schemas.microsoft.com/office/drawing/2014/main" id="{E1E03FCC-5CAC-47FF-A062-9BA17245E918}"/>
              </a:ext>
            </a:extLst>
          </p:cNvPr>
          <p:cNvSpPr/>
          <p:nvPr/>
        </p:nvSpPr>
        <p:spPr>
          <a:xfrm>
            <a:off x="1094338" y="427629"/>
            <a:ext cx="10867296" cy="661720"/>
          </a:xfrm>
          <a:prstGeom prst="rect">
            <a:avLst/>
          </a:prstGeom>
        </p:spPr>
        <p:txBody>
          <a:bodyPr wrap="square">
            <a:spAutoFit/>
          </a:bodyPr>
          <a:lstStyle/>
          <a:p>
            <a:pPr algn="just"/>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3700"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kể</a:t>
            </a:r>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lại</a:t>
            </a:r>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chuyện</a:t>
            </a:r>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b="1" i="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Chú</a:t>
            </a:r>
            <a:r>
              <a:rPr lang="en-US" altLang="zh-CN" sz="3700" b="1" i="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b="1" i="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bé</a:t>
            </a:r>
            <a:r>
              <a:rPr lang="en-US" altLang="zh-CN" sz="3700" b="1" i="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b="1" i="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chăn</a:t>
            </a:r>
            <a:r>
              <a:rPr lang="en-US" altLang="zh-CN" sz="3700" b="1" i="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b="1" i="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cừu</a:t>
            </a:r>
            <a:endParaRPr lang="zh-CN" altLang="en-US" sz="3700" b="1" i="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6" name="Picture 15">
            <a:extLst>
              <a:ext uri="{FF2B5EF4-FFF2-40B4-BE49-F238E27FC236}">
                <a16:creationId xmlns:a16="http://schemas.microsoft.com/office/drawing/2014/main" id="{E2BB27E6-6C50-42FB-B329-864EDE3BB70D}"/>
              </a:ext>
            </a:extLst>
          </p:cNvPr>
          <p:cNvPicPr>
            <a:picLocks noChangeAspect="1"/>
          </p:cNvPicPr>
          <p:nvPr/>
        </p:nvPicPr>
        <p:blipFill>
          <a:blip r:embed="rId3"/>
          <a:srcRect l="2510" t="1704" r="52207" b="54164"/>
          <a:stretch>
            <a:fillRect/>
          </a:stretch>
        </p:blipFill>
        <p:spPr>
          <a:xfrm>
            <a:off x="651649" y="1688337"/>
            <a:ext cx="2420714" cy="2746011"/>
          </a:xfrm>
          <a:custGeom>
            <a:avLst/>
            <a:gdLst>
              <a:gd name="connsiteX0" fmla="*/ 129145 w 2420714"/>
              <a:gd name="connsiteY0" fmla="*/ 0 h 2472163"/>
              <a:gd name="connsiteX1" fmla="*/ 2291569 w 2420714"/>
              <a:gd name="connsiteY1" fmla="*/ 0 h 2472163"/>
              <a:gd name="connsiteX2" fmla="*/ 2420714 w 2420714"/>
              <a:gd name="connsiteY2" fmla="*/ 129145 h 2472163"/>
              <a:gd name="connsiteX3" fmla="*/ 2420714 w 2420714"/>
              <a:gd name="connsiteY3" fmla="*/ 2343018 h 2472163"/>
              <a:gd name="connsiteX4" fmla="*/ 2291569 w 2420714"/>
              <a:gd name="connsiteY4" fmla="*/ 2472163 h 2472163"/>
              <a:gd name="connsiteX5" fmla="*/ 129145 w 2420714"/>
              <a:gd name="connsiteY5" fmla="*/ 2472163 h 2472163"/>
              <a:gd name="connsiteX6" fmla="*/ 0 w 2420714"/>
              <a:gd name="connsiteY6" fmla="*/ 2343018 h 2472163"/>
              <a:gd name="connsiteX7" fmla="*/ 0 w 2420714"/>
              <a:gd name="connsiteY7" fmla="*/ 129145 h 2472163"/>
              <a:gd name="connsiteX8" fmla="*/ 129145 w 2420714"/>
              <a:gd name="connsiteY8" fmla="*/ 0 h 2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14" h="2472163">
                <a:moveTo>
                  <a:pt x="129145" y="0"/>
                </a:moveTo>
                <a:lnTo>
                  <a:pt x="2291569" y="0"/>
                </a:lnTo>
                <a:cubicBezTo>
                  <a:pt x="2362894" y="0"/>
                  <a:pt x="2420714" y="57820"/>
                  <a:pt x="2420714" y="129145"/>
                </a:cubicBezTo>
                <a:lnTo>
                  <a:pt x="2420714" y="2343018"/>
                </a:lnTo>
                <a:cubicBezTo>
                  <a:pt x="2420714" y="2414343"/>
                  <a:pt x="2362894" y="2472163"/>
                  <a:pt x="2291569" y="2472163"/>
                </a:cubicBezTo>
                <a:lnTo>
                  <a:pt x="129145" y="2472163"/>
                </a:lnTo>
                <a:cubicBezTo>
                  <a:pt x="57820" y="2472163"/>
                  <a:pt x="0" y="2414343"/>
                  <a:pt x="0" y="2343018"/>
                </a:cubicBezTo>
                <a:lnTo>
                  <a:pt x="0" y="129145"/>
                </a:lnTo>
                <a:cubicBezTo>
                  <a:pt x="0" y="57820"/>
                  <a:pt x="57820" y="0"/>
                  <a:pt x="129145" y="0"/>
                </a:cubicBezTo>
                <a:close/>
              </a:path>
            </a:pathLst>
          </a:custGeom>
          <a:ln w="28575">
            <a:solidFill>
              <a:srgbClr val="F8A9B9"/>
            </a:solidFill>
          </a:ln>
          <a:effectLst/>
        </p:spPr>
      </p:pic>
      <p:pic>
        <p:nvPicPr>
          <p:cNvPr id="17" name="Picture 16">
            <a:extLst>
              <a:ext uri="{FF2B5EF4-FFF2-40B4-BE49-F238E27FC236}">
                <a16:creationId xmlns:a16="http://schemas.microsoft.com/office/drawing/2014/main" id="{1CB3C265-FEE5-4B6D-B30D-9EE4B8FFC974}"/>
              </a:ext>
            </a:extLst>
          </p:cNvPr>
          <p:cNvPicPr>
            <a:picLocks noChangeAspect="1"/>
          </p:cNvPicPr>
          <p:nvPr/>
        </p:nvPicPr>
        <p:blipFill>
          <a:blip r:embed="rId3"/>
          <a:srcRect l="52788" t="1704" r="1929" b="54164"/>
          <a:stretch>
            <a:fillRect/>
          </a:stretch>
        </p:blipFill>
        <p:spPr>
          <a:xfrm>
            <a:off x="3458976" y="2606506"/>
            <a:ext cx="2420714" cy="2746011"/>
          </a:xfrm>
          <a:custGeom>
            <a:avLst/>
            <a:gdLst>
              <a:gd name="connsiteX0" fmla="*/ 129145 w 2420714"/>
              <a:gd name="connsiteY0" fmla="*/ 0 h 2472163"/>
              <a:gd name="connsiteX1" fmla="*/ 2291569 w 2420714"/>
              <a:gd name="connsiteY1" fmla="*/ 0 h 2472163"/>
              <a:gd name="connsiteX2" fmla="*/ 2420714 w 2420714"/>
              <a:gd name="connsiteY2" fmla="*/ 129145 h 2472163"/>
              <a:gd name="connsiteX3" fmla="*/ 2420714 w 2420714"/>
              <a:gd name="connsiteY3" fmla="*/ 2343018 h 2472163"/>
              <a:gd name="connsiteX4" fmla="*/ 2291569 w 2420714"/>
              <a:gd name="connsiteY4" fmla="*/ 2472163 h 2472163"/>
              <a:gd name="connsiteX5" fmla="*/ 129145 w 2420714"/>
              <a:gd name="connsiteY5" fmla="*/ 2472163 h 2472163"/>
              <a:gd name="connsiteX6" fmla="*/ 0 w 2420714"/>
              <a:gd name="connsiteY6" fmla="*/ 2343018 h 2472163"/>
              <a:gd name="connsiteX7" fmla="*/ 0 w 2420714"/>
              <a:gd name="connsiteY7" fmla="*/ 129145 h 2472163"/>
              <a:gd name="connsiteX8" fmla="*/ 129145 w 2420714"/>
              <a:gd name="connsiteY8" fmla="*/ 0 h 2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14" h="2472163">
                <a:moveTo>
                  <a:pt x="129145" y="0"/>
                </a:moveTo>
                <a:lnTo>
                  <a:pt x="2291569" y="0"/>
                </a:lnTo>
                <a:cubicBezTo>
                  <a:pt x="2362894" y="0"/>
                  <a:pt x="2420714" y="57820"/>
                  <a:pt x="2420714" y="129145"/>
                </a:cubicBezTo>
                <a:lnTo>
                  <a:pt x="2420714" y="2343018"/>
                </a:lnTo>
                <a:cubicBezTo>
                  <a:pt x="2420714" y="2414343"/>
                  <a:pt x="2362894" y="2472163"/>
                  <a:pt x="2291569" y="2472163"/>
                </a:cubicBezTo>
                <a:lnTo>
                  <a:pt x="129145" y="2472163"/>
                </a:lnTo>
                <a:cubicBezTo>
                  <a:pt x="57820" y="2472163"/>
                  <a:pt x="0" y="2414343"/>
                  <a:pt x="0" y="2343018"/>
                </a:cubicBezTo>
                <a:lnTo>
                  <a:pt x="0" y="129145"/>
                </a:lnTo>
                <a:cubicBezTo>
                  <a:pt x="0" y="57820"/>
                  <a:pt x="57820" y="0"/>
                  <a:pt x="129145" y="0"/>
                </a:cubicBezTo>
                <a:close/>
              </a:path>
            </a:pathLst>
          </a:custGeom>
          <a:ln w="28575">
            <a:solidFill>
              <a:srgbClr val="F8A9B9"/>
            </a:solidFill>
          </a:ln>
          <a:effectLst/>
        </p:spPr>
      </p:pic>
      <p:pic>
        <p:nvPicPr>
          <p:cNvPr id="18" name="Picture 17">
            <a:extLst>
              <a:ext uri="{FF2B5EF4-FFF2-40B4-BE49-F238E27FC236}">
                <a16:creationId xmlns:a16="http://schemas.microsoft.com/office/drawing/2014/main" id="{04B13529-139A-49EA-A34F-503A3D62274C}"/>
              </a:ext>
            </a:extLst>
          </p:cNvPr>
          <p:cNvPicPr>
            <a:picLocks noChangeAspect="1"/>
          </p:cNvPicPr>
          <p:nvPr/>
        </p:nvPicPr>
        <p:blipFill>
          <a:blip r:embed="rId3"/>
          <a:srcRect l="2510" t="55507" r="52207" b="1871"/>
          <a:stretch>
            <a:fillRect/>
          </a:stretch>
        </p:blipFill>
        <p:spPr>
          <a:xfrm>
            <a:off x="6266303" y="1688337"/>
            <a:ext cx="2420714" cy="2652063"/>
          </a:xfrm>
          <a:custGeom>
            <a:avLst/>
            <a:gdLst>
              <a:gd name="connsiteX0" fmla="*/ 127378 w 2420714"/>
              <a:gd name="connsiteY0" fmla="*/ 0 h 2387584"/>
              <a:gd name="connsiteX1" fmla="*/ 2293336 w 2420714"/>
              <a:gd name="connsiteY1" fmla="*/ 0 h 2387584"/>
              <a:gd name="connsiteX2" fmla="*/ 2420714 w 2420714"/>
              <a:gd name="connsiteY2" fmla="*/ 127378 h 2387584"/>
              <a:gd name="connsiteX3" fmla="*/ 2420714 w 2420714"/>
              <a:gd name="connsiteY3" fmla="*/ 2260206 h 2387584"/>
              <a:gd name="connsiteX4" fmla="*/ 2293336 w 2420714"/>
              <a:gd name="connsiteY4" fmla="*/ 2387584 h 2387584"/>
              <a:gd name="connsiteX5" fmla="*/ 127378 w 2420714"/>
              <a:gd name="connsiteY5" fmla="*/ 2387584 h 2387584"/>
              <a:gd name="connsiteX6" fmla="*/ 0 w 2420714"/>
              <a:gd name="connsiteY6" fmla="*/ 2260206 h 2387584"/>
              <a:gd name="connsiteX7" fmla="*/ 0 w 2420714"/>
              <a:gd name="connsiteY7" fmla="*/ 127378 h 2387584"/>
              <a:gd name="connsiteX8" fmla="*/ 127378 w 2420714"/>
              <a:gd name="connsiteY8" fmla="*/ 0 h 238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14" h="2387584">
                <a:moveTo>
                  <a:pt x="127378" y="0"/>
                </a:moveTo>
                <a:lnTo>
                  <a:pt x="2293336" y="0"/>
                </a:lnTo>
                <a:cubicBezTo>
                  <a:pt x="2363685" y="0"/>
                  <a:pt x="2420714" y="57029"/>
                  <a:pt x="2420714" y="127378"/>
                </a:cubicBezTo>
                <a:lnTo>
                  <a:pt x="2420714" y="2260206"/>
                </a:lnTo>
                <a:cubicBezTo>
                  <a:pt x="2420714" y="2330555"/>
                  <a:pt x="2363685" y="2387584"/>
                  <a:pt x="2293336" y="2387584"/>
                </a:cubicBezTo>
                <a:lnTo>
                  <a:pt x="127378" y="2387584"/>
                </a:lnTo>
                <a:cubicBezTo>
                  <a:pt x="57029" y="2387584"/>
                  <a:pt x="0" y="2330555"/>
                  <a:pt x="0" y="2260206"/>
                </a:cubicBezTo>
                <a:lnTo>
                  <a:pt x="0" y="127378"/>
                </a:lnTo>
                <a:cubicBezTo>
                  <a:pt x="0" y="57029"/>
                  <a:pt x="57029" y="0"/>
                  <a:pt x="127378" y="0"/>
                </a:cubicBezTo>
                <a:close/>
              </a:path>
            </a:pathLst>
          </a:custGeom>
          <a:ln w="28575">
            <a:solidFill>
              <a:srgbClr val="F8A9B9"/>
            </a:solidFill>
          </a:ln>
          <a:effectLst/>
        </p:spPr>
      </p:pic>
      <p:pic>
        <p:nvPicPr>
          <p:cNvPr id="19" name="Picture 18">
            <a:extLst>
              <a:ext uri="{FF2B5EF4-FFF2-40B4-BE49-F238E27FC236}">
                <a16:creationId xmlns:a16="http://schemas.microsoft.com/office/drawing/2014/main" id="{24F66FCA-1966-44A5-AE5C-43C24373F9CD}"/>
              </a:ext>
            </a:extLst>
          </p:cNvPr>
          <p:cNvPicPr>
            <a:picLocks noChangeAspect="1"/>
          </p:cNvPicPr>
          <p:nvPr/>
        </p:nvPicPr>
        <p:blipFill>
          <a:blip r:embed="rId3"/>
          <a:srcRect l="52788" t="55507" r="1929" b="1871"/>
          <a:stretch>
            <a:fillRect/>
          </a:stretch>
        </p:blipFill>
        <p:spPr>
          <a:xfrm>
            <a:off x="9132384" y="2606506"/>
            <a:ext cx="2420714" cy="2746011"/>
          </a:xfrm>
          <a:custGeom>
            <a:avLst/>
            <a:gdLst>
              <a:gd name="connsiteX0" fmla="*/ 127378 w 2420714"/>
              <a:gd name="connsiteY0" fmla="*/ 0 h 2387584"/>
              <a:gd name="connsiteX1" fmla="*/ 2293336 w 2420714"/>
              <a:gd name="connsiteY1" fmla="*/ 0 h 2387584"/>
              <a:gd name="connsiteX2" fmla="*/ 2420714 w 2420714"/>
              <a:gd name="connsiteY2" fmla="*/ 127378 h 2387584"/>
              <a:gd name="connsiteX3" fmla="*/ 2420714 w 2420714"/>
              <a:gd name="connsiteY3" fmla="*/ 2260206 h 2387584"/>
              <a:gd name="connsiteX4" fmla="*/ 2293336 w 2420714"/>
              <a:gd name="connsiteY4" fmla="*/ 2387584 h 2387584"/>
              <a:gd name="connsiteX5" fmla="*/ 127378 w 2420714"/>
              <a:gd name="connsiteY5" fmla="*/ 2387584 h 2387584"/>
              <a:gd name="connsiteX6" fmla="*/ 0 w 2420714"/>
              <a:gd name="connsiteY6" fmla="*/ 2260206 h 2387584"/>
              <a:gd name="connsiteX7" fmla="*/ 0 w 2420714"/>
              <a:gd name="connsiteY7" fmla="*/ 127378 h 2387584"/>
              <a:gd name="connsiteX8" fmla="*/ 127378 w 2420714"/>
              <a:gd name="connsiteY8" fmla="*/ 0 h 238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14" h="2387584">
                <a:moveTo>
                  <a:pt x="127378" y="0"/>
                </a:moveTo>
                <a:lnTo>
                  <a:pt x="2293336" y="0"/>
                </a:lnTo>
                <a:cubicBezTo>
                  <a:pt x="2363685" y="0"/>
                  <a:pt x="2420714" y="57029"/>
                  <a:pt x="2420714" y="127378"/>
                </a:cubicBezTo>
                <a:lnTo>
                  <a:pt x="2420714" y="2260206"/>
                </a:lnTo>
                <a:cubicBezTo>
                  <a:pt x="2420714" y="2330555"/>
                  <a:pt x="2363685" y="2387584"/>
                  <a:pt x="2293336" y="2387584"/>
                </a:cubicBezTo>
                <a:lnTo>
                  <a:pt x="127378" y="2387584"/>
                </a:lnTo>
                <a:cubicBezTo>
                  <a:pt x="57029" y="2387584"/>
                  <a:pt x="0" y="2330555"/>
                  <a:pt x="0" y="2260206"/>
                </a:cubicBezTo>
                <a:lnTo>
                  <a:pt x="0" y="127378"/>
                </a:lnTo>
                <a:cubicBezTo>
                  <a:pt x="0" y="57029"/>
                  <a:pt x="57029" y="0"/>
                  <a:pt x="127378" y="0"/>
                </a:cubicBezTo>
                <a:close/>
              </a:path>
            </a:pathLst>
          </a:custGeom>
          <a:ln w="28575">
            <a:solidFill>
              <a:srgbClr val="F8A9B9"/>
            </a:solidFill>
          </a:ln>
          <a:effectLst/>
        </p:spPr>
      </p:pic>
      <p:pic>
        <p:nvPicPr>
          <p:cNvPr id="2" name="Picture 1">
            <a:extLst>
              <a:ext uri="{FF2B5EF4-FFF2-40B4-BE49-F238E27FC236}">
                <a16:creationId xmlns:a16="http://schemas.microsoft.com/office/drawing/2014/main" id="{55436CC4-7015-4AC8-9E31-8EF9828518D9}"/>
              </a:ext>
            </a:extLst>
          </p:cNvPr>
          <p:cNvPicPr>
            <a:picLocks noChangeAspect="1"/>
          </p:cNvPicPr>
          <p:nvPr/>
        </p:nvPicPr>
        <p:blipFill>
          <a:blip r:embed="rId4"/>
          <a:stretch>
            <a:fillRect/>
          </a:stretch>
        </p:blipFill>
        <p:spPr>
          <a:xfrm>
            <a:off x="206282" y="4475184"/>
            <a:ext cx="3281171" cy="1369805"/>
          </a:xfrm>
          <a:prstGeom prst="rect">
            <a:avLst/>
          </a:prstGeom>
        </p:spPr>
      </p:pic>
      <p:pic>
        <p:nvPicPr>
          <p:cNvPr id="3" name="Picture 2">
            <a:extLst>
              <a:ext uri="{FF2B5EF4-FFF2-40B4-BE49-F238E27FC236}">
                <a16:creationId xmlns:a16="http://schemas.microsoft.com/office/drawing/2014/main" id="{9EFAAD6A-F0F8-4006-8F6A-6E12F9F2907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48791" y="5292103"/>
            <a:ext cx="3471674" cy="1369805"/>
          </a:xfrm>
          <a:prstGeom prst="rect">
            <a:avLst/>
          </a:prstGeom>
        </p:spPr>
      </p:pic>
      <p:pic>
        <p:nvPicPr>
          <p:cNvPr id="4" name="Picture 3">
            <a:extLst>
              <a:ext uri="{FF2B5EF4-FFF2-40B4-BE49-F238E27FC236}">
                <a16:creationId xmlns:a16="http://schemas.microsoft.com/office/drawing/2014/main" id="{9B297795-DB14-48BF-8EB5-1BA831A48484}"/>
              </a:ext>
            </a:extLst>
          </p:cNvPr>
          <p:cNvPicPr>
            <a:picLocks noChangeAspect="1"/>
          </p:cNvPicPr>
          <p:nvPr/>
        </p:nvPicPr>
        <p:blipFill>
          <a:blip r:embed="rId6"/>
          <a:stretch>
            <a:fillRect/>
          </a:stretch>
        </p:blipFill>
        <p:spPr>
          <a:xfrm>
            <a:off x="8500205" y="5252774"/>
            <a:ext cx="3687508" cy="1369805"/>
          </a:xfrm>
          <a:prstGeom prst="rect">
            <a:avLst/>
          </a:prstGeom>
        </p:spPr>
      </p:pic>
      <p:pic>
        <p:nvPicPr>
          <p:cNvPr id="5" name="Picture 4">
            <a:extLst>
              <a:ext uri="{FF2B5EF4-FFF2-40B4-BE49-F238E27FC236}">
                <a16:creationId xmlns:a16="http://schemas.microsoft.com/office/drawing/2014/main" id="{11ED21FD-741E-4763-B9D4-86F948A1EFC2}"/>
              </a:ext>
            </a:extLst>
          </p:cNvPr>
          <p:cNvPicPr>
            <a:picLocks noChangeAspect="1"/>
          </p:cNvPicPr>
          <p:nvPr/>
        </p:nvPicPr>
        <p:blipFill>
          <a:blip r:embed="rId7"/>
          <a:stretch>
            <a:fillRect/>
          </a:stretch>
        </p:blipFill>
        <p:spPr>
          <a:xfrm>
            <a:off x="5809182" y="4296164"/>
            <a:ext cx="3271012" cy="873499"/>
          </a:xfrm>
          <a:prstGeom prst="rect">
            <a:avLst/>
          </a:prstGeom>
        </p:spPr>
      </p:pic>
    </p:spTree>
    <p:extLst>
      <p:ext uri="{BB962C8B-B14F-4D97-AF65-F5344CB8AC3E}">
        <p14:creationId xmlns:p14="http://schemas.microsoft.com/office/powerpoint/2010/main" val="680076247"/>
      </p:ext>
    </p:extLst>
  </p:cSld>
  <p:clrMapOvr>
    <a:masterClrMapping/>
  </p:clrMapOvr>
  <p:transition spd="slow">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14:bounceEnd="60000">
                                          <p:cBhvr additive="base">
                                            <p:cTn id="12" dur="75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13" dur="75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2" presetClass="entr" presetSubtype="2" fill="hold" nodeType="afterEffect" p14:presetBounceEnd="60000">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14:bounceEnd="60000">
                                          <p:cBhvr additive="base">
                                            <p:cTn id="22" dur="75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23" dur="75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2" fill="hold" nodeType="afterEffect" p14:presetBounceEnd="60000">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14:bounceEnd="60000">
                                          <p:cBhvr additive="base">
                                            <p:cTn id="32" dur="7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33" dur="75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250"/>
                                </p:stCondLst>
                                <p:childTnLst>
                                  <p:par>
                                    <p:cTn id="35" presetID="2" presetClass="entr" presetSubtype="4"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par>
                              <p:cTn id="39" fill="hold">
                                <p:stCondLst>
                                  <p:cond delay="3750"/>
                                </p:stCondLst>
                                <p:childTnLst>
                                  <p:par>
                                    <p:cTn id="40" presetID="2" presetClass="entr" presetSubtype="2" fill="hold" nodeType="afterEffect" p14:presetBounceEnd="60000">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14:bounceEnd="60000">
                                          <p:cBhvr additive="base">
                                            <p:cTn id="42" dur="75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43" dur="75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750" fill="hold"/>
                                            <p:tgtEl>
                                              <p:spTgt spid="16"/>
                                            </p:tgtEl>
                                            <p:attrNameLst>
                                              <p:attrName>ppt_x</p:attrName>
                                            </p:attrNameLst>
                                          </p:cBhvr>
                                          <p:tavLst>
                                            <p:tav tm="0">
                                              <p:val>
                                                <p:strVal val="1+#ppt_w/2"/>
                                              </p:val>
                                            </p:tav>
                                            <p:tav tm="100000">
                                              <p:val>
                                                <p:strVal val="#ppt_x"/>
                                              </p:val>
                                            </p:tav>
                                          </p:tavLst>
                                        </p:anim>
                                        <p:anim calcmode="lin" valueType="num">
                                          <p:cBhvr additive="base">
                                            <p:cTn id="13" dur="75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2" presetClass="entr" presetSubtype="2"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750" fill="hold"/>
                                            <p:tgtEl>
                                              <p:spTgt spid="17"/>
                                            </p:tgtEl>
                                            <p:attrNameLst>
                                              <p:attrName>ppt_x</p:attrName>
                                            </p:attrNameLst>
                                          </p:cBhvr>
                                          <p:tavLst>
                                            <p:tav tm="0">
                                              <p:val>
                                                <p:strVal val="1+#ppt_w/2"/>
                                              </p:val>
                                            </p:tav>
                                            <p:tav tm="100000">
                                              <p:val>
                                                <p:strVal val="#ppt_x"/>
                                              </p:val>
                                            </p:tav>
                                          </p:tavLst>
                                        </p:anim>
                                        <p:anim calcmode="lin" valueType="num">
                                          <p:cBhvr additive="base">
                                            <p:cTn id="23" dur="75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750" fill="hold"/>
                                            <p:tgtEl>
                                              <p:spTgt spid="18"/>
                                            </p:tgtEl>
                                            <p:attrNameLst>
                                              <p:attrName>ppt_x</p:attrName>
                                            </p:attrNameLst>
                                          </p:cBhvr>
                                          <p:tavLst>
                                            <p:tav tm="0">
                                              <p:val>
                                                <p:strVal val="1+#ppt_w/2"/>
                                              </p:val>
                                            </p:tav>
                                            <p:tav tm="100000">
                                              <p:val>
                                                <p:strVal val="#ppt_x"/>
                                              </p:val>
                                            </p:tav>
                                          </p:tavLst>
                                        </p:anim>
                                        <p:anim calcmode="lin" valueType="num">
                                          <p:cBhvr additive="base">
                                            <p:cTn id="33" dur="75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250"/>
                                </p:stCondLst>
                                <p:childTnLst>
                                  <p:par>
                                    <p:cTn id="35" presetID="2" presetClass="entr" presetSubtype="4"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par>
                              <p:cTn id="39" fill="hold">
                                <p:stCondLst>
                                  <p:cond delay="3750"/>
                                </p:stCondLst>
                                <p:childTnLst>
                                  <p:par>
                                    <p:cTn id="40" presetID="2" presetClass="entr" presetSubtype="2"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750" fill="hold"/>
                                            <p:tgtEl>
                                              <p:spTgt spid="19"/>
                                            </p:tgtEl>
                                            <p:attrNameLst>
                                              <p:attrName>ppt_x</p:attrName>
                                            </p:attrNameLst>
                                          </p:cBhvr>
                                          <p:tavLst>
                                            <p:tav tm="0">
                                              <p:val>
                                                <p:strVal val="1+#ppt_w/2"/>
                                              </p:val>
                                            </p:tav>
                                            <p:tav tm="100000">
                                              <p:val>
                                                <p:strVal val="#ppt_x"/>
                                              </p:val>
                                            </p:tav>
                                          </p:tavLst>
                                        </p:anim>
                                        <p:anim calcmode="lin" valueType="num">
                                          <p:cBhvr additive="base">
                                            <p:cTn id="43" dur="75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CE0225-DA2F-4F65-B7F5-0C79D247ACFA}"/>
              </a:ext>
            </a:extLst>
          </p:cNvPr>
          <p:cNvSpPr txBox="1"/>
          <p:nvPr/>
        </p:nvSpPr>
        <p:spPr>
          <a:xfrm>
            <a:off x="5161139" y="5120633"/>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a:t>
            </a:r>
            <a:r>
              <a:rPr lang="en-US" sz="3733" b="1" kern="0" dirty="0">
                <a:solidFill>
                  <a:schemeClr val="tx1">
                    <a:lumMod val="75000"/>
                    <a:lumOff val="25000"/>
                  </a:schemeClr>
                </a:solidFill>
                <a:cs typeface="Arial"/>
                <a:sym typeface="Arial"/>
              </a:rPr>
              <a:t>4</a:t>
            </a:r>
          </a:p>
        </p:txBody>
      </p:sp>
    </p:spTree>
    <p:extLst>
      <p:ext uri="{BB962C8B-B14F-4D97-AF65-F5344CB8AC3E}">
        <p14:creationId xmlns:p14="http://schemas.microsoft.com/office/powerpoint/2010/main" val="50002923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BDFF94-21CD-4040-9413-652F9D33B795}"/>
              </a:ext>
            </a:extLst>
          </p:cNvPr>
          <p:cNvGrpSpPr/>
          <p:nvPr/>
        </p:nvGrpSpPr>
        <p:grpSpPr>
          <a:xfrm>
            <a:off x="121340" y="250658"/>
            <a:ext cx="863972" cy="1015663"/>
            <a:chOff x="426137" y="296838"/>
            <a:chExt cx="863972" cy="1015663"/>
          </a:xfrm>
        </p:grpSpPr>
        <p:sp>
          <p:nvSpPr>
            <p:cNvPr id="3" name="Oval 2">
              <a:extLst>
                <a:ext uri="{FF2B5EF4-FFF2-40B4-BE49-F238E27FC236}">
                  <a16:creationId xmlns:a16="http://schemas.microsoft.com/office/drawing/2014/main" id="{F77EF947-25CE-453C-AE0F-FC042307F529}"/>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B55EF1F8-6BF9-458A-A48D-6EC46879AED2}"/>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7</a:t>
              </a:r>
            </a:p>
          </p:txBody>
        </p:sp>
      </p:grpSp>
      <p:sp>
        <p:nvSpPr>
          <p:cNvPr id="5" name="8">
            <a:extLst>
              <a:ext uri="{FF2B5EF4-FFF2-40B4-BE49-F238E27FC236}">
                <a16:creationId xmlns:a16="http://schemas.microsoft.com/office/drawing/2014/main" id="{3FBF3BD3-3B78-4CE4-A972-6202E17D4B3D}"/>
              </a:ext>
            </a:extLst>
          </p:cNvPr>
          <p:cNvSpPr/>
          <p:nvPr/>
        </p:nvSpPr>
        <p:spPr>
          <a:xfrm>
            <a:off x="1083321" y="437339"/>
            <a:ext cx="2486144" cy="707886"/>
          </a:xfrm>
          <a:prstGeom prst="rect">
            <a:avLst/>
          </a:prstGeom>
        </p:spPr>
        <p:txBody>
          <a:bodyPr wrap="square">
            <a:spAutoFit/>
          </a:bodyPr>
          <a:lstStyle/>
          <a:p>
            <a:pPr algn="just"/>
            <a:r>
              <a:rPr lang="en-US" altLang="zh-CN" sz="40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NGHE VIẾT</a:t>
            </a:r>
            <a:endParaRPr lang="zh-CN" altLang="en-US" sz="4000" b="1" i="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1">
            <a:extLst>
              <a:ext uri="{FF2B5EF4-FFF2-40B4-BE49-F238E27FC236}">
                <a16:creationId xmlns:a16="http://schemas.microsoft.com/office/drawing/2014/main" id="{5DBEF278-93E7-42CE-B658-583EDFE88011}"/>
              </a:ext>
            </a:extLst>
          </p:cNvPr>
          <p:cNvSpPr/>
          <p:nvPr/>
        </p:nvSpPr>
        <p:spPr>
          <a:xfrm>
            <a:off x="215558" y="1314117"/>
            <a:ext cx="11745784" cy="5009571"/>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 name="Group 6">
            <a:extLst>
              <a:ext uri="{FF2B5EF4-FFF2-40B4-BE49-F238E27FC236}">
                <a16:creationId xmlns:a16="http://schemas.microsoft.com/office/drawing/2014/main" id="{B3823FB1-1F76-4AEE-8CB0-051D27BA234E}"/>
              </a:ext>
            </a:extLst>
          </p:cNvPr>
          <p:cNvGrpSpPr/>
          <p:nvPr/>
        </p:nvGrpSpPr>
        <p:grpSpPr>
          <a:xfrm>
            <a:off x="451212" y="1459165"/>
            <a:ext cx="11289575" cy="4654005"/>
            <a:chOff x="1134893" y="1455648"/>
            <a:chExt cx="9523325" cy="4286980"/>
          </a:xfrm>
        </p:grpSpPr>
        <p:sp>
          <p:nvSpPr>
            <p:cNvPr id="8" name="Rectangle 9">
              <a:extLst>
                <a:ext uri="{FF2B5EF4-FFF2-40B4-BE49-F238E27FC236}">
                  <a16:creationId xmlns:a16="http://schemas.microsoft.com/office/drawing/2014/main" id="{91130FF7-FFDE-438C-84BA-D9DD4A6A83DC}"/>
                </a:ext>
              </a:extLst>
            </p:cNvPr>
            <p:cNvSpPr/>
            <p:nvPr/>
          </p:nvSpPr>
          <p:spPr>
            <a:xfrm>
              <a:off x="1134893" y="1455648"/>
              <a:ext cx="9523325" cy="4286980"/>
            </a:xfrm>
            <a:custGeom>
              <a:avLst/>
              <a:gdLst>
                <a:gd name="connsiteX0" fmla="*/ 0 w 9399639"/>
                <a:gd name="connsiteY0" fmla="*/ 0 h 4286864"/>
                <a:gd name="connsiteX1" fmla="*/ 9399639 w 9399639"/>
                <a:gd name="connsiteY1" fmla="*/ 0 h 4286864"/>
                <a:gd name="connsiteX2" fmla="*/ 9399639 w 9399639"/>
                <a:gd name="connsiteY2" fmla="*/ 4286864 h 4286864"/>
                <a:gd name="connsiteX3" fmla="*/ 0 w 9399639"/>
                <a:gd name="connsiteY3" fmla="*/ 4286864 h 4286864"/>
                <a:gd name="connsiteX4" fmla="*/ 0 w 9399639"/>
                <a:gd name="connsiteY4" fmla="*/ 0 h 4286864"/>
                <a:gd name="connsiteX0" fmla="*/ 0 w 9399639"/>
                <a:gd name="connsiteY0" fmla="*/ 42 h 4286906"/>
                <a:gd name="connsiteX1" fmla="*/ 4744785 w 9399639"/>
                <a:gd name="connsiteY1" fmla="*/ 205930 h 4286906"/>
                <a:gd name="connsiteX2" fmla="*/ 9399639 w 9399639"/>
                <a:gd name="connsiteY2" fmla="*/ 42 h 4286906"/>
                <a:gd name="connsiteX3" fmla="*/ 9399639 w 9399639"/>
                <a:gd name="connsiteY3" fmla="*/ 4286906 h 4286906"/>
                <a:gd name="connsiteX4" fmla="*/ 0 w 9399639"/>
                <a:gd name="connsiteY4" fmla="*/ 4286906 h 4286906"/>
                <a:gd name="connsiteX5" fmla="*/ 0 w 9399639"/>
                <a:gd name="connsiteY5" fmla="*/ 42 h 4286906"/>
                <a:gd name="connsiteX0" fmla="*/ 0 w 9399689"/>
                <a:gd name="connsiteY0" fmla="*/ 42 h 4286906"/>
                <a:gd name="connsiteX1" fmla="*/ 4744785 w 9399689"/>
                <a:gd name="connsiteY1" fmla="*/ 205930 h 4286906"/>
                <a:gd name="connsiteX2" fmla="*/ 9399639 w 9399689"/>
                <a:gd name="connsiteY2" fmla="*/ 42 h 4286906"/>
                <a:gd name="connsiteX3" fmla="*/ 9254070 w 9399689"/>
                <a:gd name="connsiteY3" fmla="*/ 2201878 h 4286906"/>
                <a:gd name="connsiteX4" fmla="*/ 9399639 w 9399689"/>
                <a:gd name="connsiteY4" fmla="*/ 4286906 h 4286906"/>
                <a:gd name="connsiteX5" fmla="*/ 0 w 9399689"/>
                <a:gd name="connsiteY5" fmla="*/ 4286906 h 4286906"/>
                <a:gd name="connsiteX6" fmla="*/ 0 w 9399689"/>
                <a:gd name="connsiteY6" fmla="*/ 42 h 4286906"/>
                <a:gd name="connsiteX0" fmla="*/ 0 w 9399689"/>
                <a:gd name="connsiteY0" fmla="*/ 42 h 4286906"/>
                <a:gd name="connsiteX1" fmla="*/ 4744785 w 9399689"/>
                <a:gd name="connsiteY1" fmla="*/ 205930 h 4286906"/>
                <a:gd name="connsiteX2" fmla="*/ 9399639 w 9399689"/>
                <a:gd name="connsiteY2" fmla="*/ 42 h 4286906"/>
                <a:gd name="connsiteX3" fmla="*/ 9254070 w 9399689"/>
                <a:gd name="connsiteY3" fmla="*/ 2201878 h 4286906"/>
                <a:gd name="connsiteX4" fmla="*/ 9399639 w 9399689"/>
                <a:gd name="connsiteY4" fmla="*/ 4286906 h 4286906"/>
                <a:gd name="connsiteX5" fmla="*/ 0 w 9399689"/>
                <a:gd name="connsiteY5" fmla="*/ 4286906 h 4286906"/>
                <a:gd name="connsiteX6" fmla="*/ 0 w 9399689"/>
                <a:gd name="connsiteY6" fmla="*/ 42 h 4286906"/>
                <a:gd name="connsiteX0" fmla="*/ 0 w 9399689"/>
                <a:gd name="connsiteY0" fmla="*/ 42 h 4286906"/>
                <a:gd name="connsiteX1" fmla="*/ 4744785 w 9399689"/>
                <a:gd name="connsiteY1" fmla="*/ 205930 h 4286906"/>
                <a:gd name="connsiteX2" fmla="*/ 9399639 w 9399689"/>
                <a:gd name="connsiteY2" fmla="*/ 42 h 4286906"/>
                <a:gd name="connsiteX3" fmla="*/ 9254070 w 9399689"/>
                <a:gd name="connsiteY3" fmla="*/ 2201878 h 4286906"/>
                <a:gd name="connsiteX4" fmla="*/ 9399639 w 9399689"/>
                <a:gd name="connsiteY4" fmla="*/ 4286906 h 4286906"/>
                <a:gd name="connsiteX5" fmla="*/ 4867578 w 9399689"/>
                <a:gd name="connsiteY5" fmla="*/ 4050343 h 4286906"/>
                <a:gd name="connsiteX6" fmla="*/ 0 w 9399689"/>
                <a:gd name="connsiteY6" fmla="*/ 4286906 h 4286906"/>
                <a:gd name="connsiteX7" fmla="*/ 0 w 9399689"/>
                <a:gd name="connsiteY7" fmla="*/ 42 h 4286906"/>
                <a:gd name="connsiteX0" fmla="*/ 9 w 9399698"/>
                <a:gd name="connsiteY0" fmla="*/ 42 h 4286906"/>
                <a:gd name="connsiteX1" fmla="*/ 4744794 w 9399698"/>
                <a:gd name="connsiteY1" fmla="*/ 205930 h 4286906"/>
                <a:gd name="connsiteX2" fmla="*/ 9399648 w 9399698"/>
                <a:gd name="connsiteY2" fmla="*/ 42 h 4286906"/>
                <a:gd name="connsiteX3" fmla="*/ 9254079 w 9399698"/>
                <a:gd name="connsiteY3" fmla="*/ 2201878 h 4286906"/>
                <a:gd name="connsiteX4" fmla="*/ 9399648 w 9399698"/>
                <a:gd name="connsiteY4" fmla="*/ 4286906 h 4286906"/>
                <a:gd name="connsiteX5" fmla="*/ 4867587 w 9399698"/>
                <a:gd name="connsiteY5" fmla="*/ 4050343 h 4286906"/>
                <a:gd name="connsiteX6" fmla="*/ 9 w 9399698"/>
                <a:gd name="connsiteY6" fmla="*/ 4286906 h 4286906"/>
                <a:gd name="connsiteX7" fmla="*/ 151141 w 9399698"/>
                <a:gd name="connsiteY7" fmla="*/ 2172381 h 4286906"/>
                <a:gd name="connsiteX8" fmla="*/ 9 w 9399698"/>
                <a:gd name="connsiteY8" fmla="*/ 42 h 4286906"/>
                <a:gd name="connsiteX0" fmla="*/ 9 w 9399698"/>
                <a:gd name="connsiteY0" fmla="*/ 42 h 4286906"/>
                <a:gd name="connsiteX1" fmla="*/ 4744794 w 9399698"/>
                <a:gd name="connsiteY1" fmla="*/ 205930 h 4286906"/>
                <a:gd name="connsiteX2" fmla="*/ 9399648 w 9399698"/>
                <a:gd name="connsiteY2" fmla="*/ 42 h 4286906"/>
                <a:gd name="connsiteX3" fmla="*/ 9254079 w 9399698"/>
                <a:gd name="connsiteY3" fmla="*/ 2201878 h 4286906"/>
                <a:gd name="connsiteX4" fmla="*/ 9399648 w 9399698"/>
                <a:gd name="connsiteY4" fmla="*/ 4286906 h 4286906"/>
                <a:gd name="connsiteX5" fmla="*/ 4867587 w 9399698"/>
                <a:gd name="connsiteY5" fmla="*/ 4050343 h 4286906"/>
                <a:gd name="connsiteX6" fmla="*/ 9 w 9399698"/>
                <a:gd name="connsiteY6" fmla="*/ 4286906 h 4286906"/>
                <a:gd name="connsiteX7" fmla="*/ 151141 w 9399698"/>
                <a:gd name="connsiteY7" fmla="*/ 2172381 h 4286906"/>
                <a:gd name="connsiteX8" fmla="*/ 9 w 9399698"/>
                <a:gd name="connsiteY8" fmla="*/ 42 h 4286906"/>
                <a:gd name="connsiteX0" fmla="*/ 10 w 9399699"/>
                <a:gd name="connsiteY0" fmla="*/ 42 h 4286906"/>
                <a:gd name="connsiteX1" fmla="*/ 4744795 w 9399699"/>
                <a:gd name="connsiteY1" fmla="*/ 205930 h 4286906"/>
                <a:gd name="connsiteX2" fmla="*/ 9399649 w 9399699"/>
                <a:gd name="connsiteY2" fmla="*/ 42 h 4286906"/>
                <a:gd name="connsiteX3" fmla="*/ 9254080 w 9399699"/>
                <a:gd name="connsiteY3" fmla="*/ 2201878 h 4286906"/>
                <a:gd name="connsiteX4" fmla="*/ 9399649 w 9399699"/>
                <a:gd name="connsiteY4" fmla="*/ 4286906 h 4286906"/>
                <a:gd name="connsiteX5" fmla="*/ 4867588 w 9399699"/>
                <a:gd name="connsiteY5" fmla="*/ 4050343 h 4286906"/>
                <a:gd name="connsiteX6" fmla="*/ 10 w 9399699"/>
                <a:gd name="connsiteY6" fmla="*/ 4286906 h 4286906"/>
                <a:gd name="connsiteX7" fmla="*/ 151142 w 9399699"/>
                <a:gd name="connsiteY7" fmla="*/ 2172381 h 4286906"/>
                <a:gd name="connsiteX8" fmla="*/ 10 w 9399699"/>
                <a:gd name="connsiteY8" fmla="*/ 42 h 4286906"/>
                <a:gd name="connsiteX0" fmla="*/ 11 w 9399700"/>
                <a:gd name="connsiteY0" fmla="*/ 42 h 4286906"/>
                <a:gd name="connsiteX1" fmla="*/ 4744796 w 9399700"/>
                <a:gd name="connsiteY1" fmla="*/ 205930 h 4286906"/>
                <a:gd name="connsiteX2" fmla="*/ 9399650 w 9399700"/>
                <a:gd name="connsiteY2" fmla="*/ 42 h 4286906"/>
                <a:gd name="connsiteX3" fmla="*/ 9254081 w 9399700"/>
                <a:gd name="connsiteY3" fmla="*/ 2201878 h 4286906"/>
                <a:gd name="connsiteX4" fmla="*/ 9399650 w 9399700"/>
                <a:gd name="connsiteY4" fmla="*/ 4286906 h 4286906"/>
                <a:gd name="connsiteX5" fmla="*/ 4867589 w 9399700"/>
                <a:gd name="connsiteY5" fmla="*/ 4050343 h 4286906"/>
                <a:gd name="connsiteX6" fmla="*/ 11 w 9399700"/>
                <a:gd name="connsiteY6" fmla="*/ 4286906 h 4286906"/>
                <a:gd name="connsiteX7" fmla="*/ 151143 w 9399700"/>
                <a:gd name="connsiteY7" fmla="*/ 2172381 h 4286906"/>
                <a:gd name="connsiteX8" fmla="*/ 11 w 9399700"/>
                <a:gd name="connsiteY8" fmla="*/ 42 h 4286906"/>
                <a:gd name="connsiteX0" fmla="*/ 11 w 9399700"/>
                <a:gd name="connsiteY0" fmla="*/ 116 h 4286980"/>
                <a:gd name="connsiteX1" fmla="*/ 4793319 w 9399700"/>
                <a:gd name="connsiteY1" fmla="*/ 68352 h 4286980"/>
                <a:gd name="connsiteX2" fmla="*/ 9399650 w 9399700"/>
                <a:gd name="connsiteY2" fmla="*/ 116 h 4286980"/>
                <a:gd name="connsiteX3" fmla="*/ 9254081 w 9399700"/>
                <a:gd name="connsiteY3" fmla="*/ 2201952 h 4286980"/>
                <a:gd name="connsiteX4" fmla="*/ 9399650 w 9399700"/>
                <a:gd name="connsiteY4" fmla="*/ 4286980 h 4286980"/>
                <a:gd name="connsiteX5" fmla="*/ 4867589 w 9399700"/>
                <a:gd name="connsiteY5" fmla="*/ 4050417 h 4286980"/>
                <a:gd name="connsiteX6" fmla="*/ 11 w 9399700"/>
                <a:gd name="connsiteY6" fmla="*/ 4286980 h 4286980"/>
                <a:gd name="connsiteX7" fmla="*/ 151143 w 9399700"/>
                <a:gd name="connsiteY7" fmla="*/ 2172455 h 4286980"/>
                <a:gd name="connsiteX8" fmla="*/ 11 w 9399700"/>
                <a:gd name="connsiteY8" fmla="*/ 116 h 428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9700" h="4286980">
                  <a:moveTo>
                    <a:pt x="11" y="116"/>
                  </a:moveTo>
                  <a:cubicBezTo>
                    <a:pt x="1558664" y="-3358"/>
                    <a:pt x="3234666" y="71826"/>
                    <a:pt x="4793319" y="68352"/>
                  </a:cubicBezTo>
                  <a:lnTo>
                    <a:pt x="9399650" y="116"/>
                  </a:lnTo>
                  <a:cubicBezTo>
                    <a:pt x="9402885" y="661958"/>
                    <a:pt x="9250846" y="1540110"/>
                    <a:pt x="9254081" y="2201952"/>
                  </a:cubicBezTo>
                  <a:cubicBezTo>
                    <a:pt x="9234672" y="2926458"/>
                    <a:pt x="9351127" y="3591971"/>
                    <a:pt x="9399650" y="4286980"/>
                  </a:cubicBezTo>
                  <a:cubicBezTo>
                    <a:pt x="7885728" y="4286784"/>
                    <a:pt x="6381511" y="4050613"/>
                    <a:pt x="4867589" y="4050417"/>
                  </a:cubicBezTo>
                  <a:lnTo>
                    <a:pt x="11" y="4286980"/>
                  </a:lnTo>
                  <a:cubicBezTo>
                    <a:pt x="-1370" y="3578861"/>
                    <a:pt x="123409" y="3647490"/>
                    <a:pt x="151143" y="2172455"/>
                  </a:cubicBezTo>
                  <a:cubicBezTo>
                    <a:pt x="139584" y="642097"/>
                    <a:pt x="50388" y="724229"/>
                    <a:pt x="11" y="116"/>
                  </a:cubicBezTo>
                  <a:close/>
                </a:path>
              </a:pathLst>
            </a:custGeom>
            <a:solidFill>
              <a:srgbClr val="9B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Rounded Corners 10">
              <a:extLst>
                <a:ext uri="{FF2B5EF4-FFF2-40B4-BE49-F238E27FC236}">
                  <a16:creationId xmlns:a16="http://schemas.microsoft.com/office/drawing/2014/main" id="{46799561-52C5-423C-A542-037919F87758}"/>
                </a:ext>
              </a:extLst>
            </p:cNvPr>
            <p:cNvSpPr/>
            <p:nvPr/>
          </p:nvSpPr>
          <p:spPr>
            <a:xfrm>
              <a:off x="1397060" y="1608738"/>
              <a:ext cx="8988510" cy="3966407"/>
            </a:xfrm>
            <a:custGeom>
              <a:avLst/>
              <a:gdLst>
                <a:gd name="connsiteX0" fmla="*/ 0 w 7629833"/>
                <a:gd name="connsiteY0" fmla="*/ 527675 h 3165987"/>
                <a:gd name="connsiteX1" fmla="*/ 527675 w 7629833"/>
                <a:gd name="connsiteY1" fmla="*/ 0 h 3165987"/>
                <a:gd name="connsiteX2" fmla="*/ 7102158 w 7629833"/>
                <a:gd name="connsiteY2" fmla="*/ 0 h 3165987"/>
                <a:gd name="connsiteX3" fmla="*/ 7629833 w 7629833"/>
                <a:gd name="connsiteY3" fmla="*/ 527675 h 3165987"/>
                <a:gd name="connsiteX4" fmla="*/ 7629833 w 7629833"/>
                <a:gd name="connsiteY4" fmla="*/ 2638312 h 3165987"/>
                <a:gd name="connsiteX5" fmla="*/ 7102158 w 7629833"/>
                <a:gd name="connsiteY5" fmla="*/ 3165987 h 3165987"/>
                <a:gd name="connsiteX6" fmla="*/ 527675 w 7629833"/>
                <a:gd name="connsiteY6" fmla="*/ 3165987 h 3165987"/>
                <a:gd name="connsiteX7" fmla="*/ 0 w 7629833"/>
                <a:gd name="connsiteY7" fmla="*/ 2638312 h 3165987"/>
                <a:gd name="connsiteX8" fmla="*/ 0 w 7629833"/>
                <a:gd name="connsiteY8" fmla="*/ 527675 h 3165987"/>
                <a:gd name="connsiteX0" fmla="*/ 0 w 7629833"/>
                <a:gd name="connsiteY0" fmla="*/ 527675 h 3165987"/>
                <a:gd name="connsiteX1" fmla="*/ 537507 w 7629833"/>
                <a:gd name="connsiteY1" fmla="*/ 68826 h 3165987"/>
                <a:gd name="connsiteX2" fmla="*/ 7102158 w 7629833"/>
                <a:gd name="connsiteY2" fmla="*/ 0 h 3165987"/>
                <a:gd name="connsiteX3" fmla="*/ 7629833 w 7629833"/>
                <a:gd name="connsiteY3" fmla="*/ 527675 h 3165987"/>
                <a:gd name="connsiteX4" fmla="*/ 7629833 w 7629833"/>
                <a:gd name="connsiteY4" fmla="*/ 2638312 h 3165987"/>
                <a:gd name="connsiteX5" fmla="*/ 7102158 w 7629833"/>
                <a:gd name="connsiteY5" fmla="*/ 3165987 h 3165987"/>
                <a:gd name="connsiteX6" fmla="*/ 527675 w 7629833"/>
                <a:gd name="connsiteY6" fmla="*/ 3165987 h 3165987"/>
                <a:gd name="connsiteX7" fmla="*/ 0 w 7629833"/>
                <a:gd name="connsiteY7" fmla="*/ 2638312 h 3165987"/>
                <a:gd name="connsiteX8" fmla="*/ 0 w 7629833"/>
                <a:gd name="connsiteY8" fmla="*/ 527675 h 3165987"/>
                <a:gd name="connsiteX0" fmla="*/ 0 w 7629833"/>
                <a:gd name="connsiteY0" fmla="*/ 527675 h 3165987"/>
                <a:gd name="connsiteX1" fmla="*/ 537507 w 7629833"/>
                <a:gd name="connsiteY1" fmla="*/ 68826 h 3165987"/>
                <a:gd name="connsiteX2" fmla="*/ 7102158 w 7629833"/>
                <a:gd name="connsiteY2" fmla="*/ 0 h 3165987"/>
                <a:gd name="connsiteX3" fmla="*/ 7629833 w 7629833"/>
                <a:gd name="connsiteY3" fmla="*/ 527675 h 3165987"/>
                <a:gd name="connsiteX4" fmla="*/ 7629833 w 7629833"/>
                <a:gd name="connsiteY4" fmla="*/ 2638312 h 3165987"/>
                <a:gd name="connsiteX5" fmla="*/ 7102158 w 7629833"/>
                <a:gd name="connsiteY5" fmla="*/ 3165987 h 3165987"/>
                <a:gd name="connsiteX6" fmla="*/ 527675 w 7629833"/>
                <a:gd name="connsiteY6" fmla="*/ 3165987 h 3165987"/>
                <a:gd name="connsiteX7" fmla="*/ 0 w 7629833"/>
                <a:gd name="connsiteY7" fmla="*/ 2638312 h 3165987"/>
                <a:gd name="connsiteX8" fmla="*/ 0 w 7629833"/>
                <a:gd name="connsiteY8" fmla="*/ 527675 h 3165987"/>
                <a:gd name="connsiteX0" fmla="*/ 31 w 7629864"/>
                <a:gd name="connsiteY0" fmla="*/ 527675 h 3165987"/>
                <a:gd name="connsiteX1" fmla="*/ 537538 w 7629864"/>
                <a:gd name="connsiteY1" fmla="*/ 68826 h 3165987"/>
                <a:gd name="connsiteX2" fmla="*/ 7102189 w 7629864"/>
                <a:gd name="connsiteY2" fmla="*/ 0 h 3165987"/>
                <a:gd name="connsiteX3" fmla="*/ 7629864 w 7629864"/>
                <a:gd name="connsiteY3" fmla="*/ 527675 h 3165987"/>
                <a:gd name="connsiteX4" fmla="*/ 7629864 w 7629864"/>
                <a:gd name="connsiteY4" fmla="*/ 2638312 h 3165987"/>
                <a:gd name="connsiteX5" fmla="*/ 7102189 w 7629864"/>
                <a:gd name="connsiteY5" fmla="*/ 3165987 h 3165987"/>
                <a:gd name="connsiteX6" fmla="*/ 527706 w 7629864"/>
                <a:gd name="connsiteY6" fmla="*/ 3165987 h 3165987"/>
                <a:gd name="connsiteX7" fmla="*/ 31 w 7629864"/>
                <a:gd name="connsiteY7" fmla="*/ 2638312 h 3165987"/>
                <a:gd name="connsiteX8" fmla="*/ 245838 w 7629864"/>
                <a:gd name="connsiteY8" fmla="*/ 1494503 h 3165987"/>
                <a:gd name="connsiteX9" fmla="*/ 31 w 7629864"/>
                <a:gd name="connsiteY9" fmla="*/ 527675 h 3165987"/>
                <a:gd name="connsiteX0" fmla="*/ 31 w 7629864"/>
                <a:gd name="connsiteY0" fmla="*/ 527675 h 3165987"/>
                <a:gd name="connsiteX1" fmla="*/ 399886 w 7629864"/>
                <a:gd name="connsiteY1" fmla="*/ 117987 h 3165987"/>
                <a:gd name="connsiteX2" fmla="*/ 7102189 w 7629864"/>
                <a:gd name="connsiteY2" fmla="*/ 0 h 3165987"/>
                <a:gd name="connsiteX3" fmla="*/ 7629864 w 7629864"/>
                <a:gd name="connsiteY3" fmla="*/ 527675 h 3165987"/>
                <a:gd name="connsiteX4" fmla="*/ 7629864 w 7629864"/>
                <a:gd name="connsiteY4" fmla="*/ 2638312 h 3165987"/>
                <a:gd name="connsiteX5" fmla="*/ 7102189 w 7629864"/>
                <a:gd name="connsiteY5" fmla="*/ 3165987 h 3165987"/>
                <a:gd name="connsiteX6" fmla="*/ 527706 w 7629864"/>
                <a:gd name="connsiteY6" fmla="*/ 3165987 h 3165987"/>
                <a:gd name="connsiteX7" fmla="*/ 31 w 7629864"/>
                <a:gd name="connsiteY7" fmla="*/ 2638312 h 3165987"/>
                <a:gd name="connsiteX8" fmla="*/ 245838 w 7629864"/>
                <a:gd name="connsiteY8" fmla="*/ 1494503 h 3165987"/>
                <a:gd name="connsiteX9" fmla="*/ 31 w 7629864"/>
                <a:gd name="connsiteY9" fmla="*/ 527675 h 3165987"/>
                <a:gd name="connsiteX0" fmla="*/ 43633 w 7673466"/>
                <a:gd name="connsiteY0" fmla="*/ 527675 h 3165987"/>
                <a:gd name="connsiteX1" fmla="*/ 443488 w 7673466"/>
                <a:gd name="connsiteY1" fmla="*/ 117987 h 3165987"/>
                <a:gd name="connsiteX2" fmla="*/ 7145791 w 7673466"/>
                <a:gd name="connsiteY2" fmla="*/ 0 h 3165987"/>
                <a:gd name="connsiteX3" fmla="*/ 7673466 w 7673466"/>
                <a:gd name="connsiteY3" fmla="*/ 527675 h 3165987"/>
                <a:gd name="connsiteX4" fmla="*/ 7673466 w 7673466"/>
                <a:gd name="connsiteY4" fmla="*/ 2638312 h 3165987"/>
                <a:gd name="connsiteX5" fmla="*/ 7145791 w 7673466"/>
                <a:gd name="connsiteY5" fmla="*/ 3165987 h 3165987"/>
                <a:gd name="connsiteX6" fmla="*/ 571308 w 7673466"/>
                <a:gd name="connsiteY6" fmla="*/ 3165987 h 3165987"/>
                <a:gd name="connsiteX7" fmla="*/ 43633 w 7673466"/>
                <a:gd name="connsiteY7" fmla="*/ 2638312 h 3165987"/>
                <a:gd name="connsiteX8" fmla="*/ 43633 w 7673466"/>
                <a:gd name="connsiteY8" fmla="*/ 2153264 h 3165987"/>
                <a:gd name="connsiteX9" fmla="*/ 289440 w 7673466"/>
                <a:gd name="connsiteY9" fmla="*/ 1494503 h 3165987"/>
                <a:gd name="connsiteX10" fmla="*/ 43633 w 7673466"/>
                <a:gd name="connsiteY10" fmla="*/ 527675 h 3165987"/>
                <a:gd name="connsiteX0" fmla="*/ 7170 w 7637003"/>
                <a:gd name="connsiteY0" fmla="*/ 527675 h 3165987"/>
                <a:gd name="connsiteX1" fmla="*/ 407025 w 7637003"/>
                <a:gd name="connsiteY1" fmla="*/ 117987 h 3165987"/>
                <a:gd name="connsiteX2" fmla="*/ 7109328 w 7637003"/>
                <a:gd name="connsiteY2" fmla="*/ 0 h 3165987"/>
                <a:gd name="connsiteX3" fmla="*/ 7637003 w 7637003"/>
                <a:gd name="connsiteY3" fmla="*/ 527675 h 3165987"/>
                <a:gd name="connsiteX4" fmla="*/ 7637003 w 7637003"/>
                <a:gd name="connsiteY4" fmla="*/ 2638312 h 3165987"/>
                <a:gd name="connsiteX5" fmla="*/ 7109328 w 7637003"/>
                <a:gd name="connsiteY5" fmla="*/ 3165987 h 3165987"/>
                <a:gd name="connsiteX6" fmla="*/ 534845 w 7637003"/>
                <a:gd name="connsiteY6" fmla="*/ 3165987 h 3165987"/>
                <a:gd name="connsiteX7" fmla="*/ 184151 w 7637003"/>
                <a:gd name="connsiteY7" fmla="*/ 2618648 h 3165987"/>
                <a:gd name="connsiteX8" fmla="*/ 7170 w 7637003"/>
                <a:gd name="connsiteY8" fmla="*/ 2153264 h 3165987"/>
                <a:gd name="connsiteX9" fmla="*/ 252977 w 7637003"/>
                <a:gd name="connsiteY9" fmla="*/ 1494503 h 3165987"/>
                <a:gd name="connsiteX10" fmla="*/ 7170 w 7637003"/>
                <a:gd name="connsiteY10" fmla="*/ 527675 h 3165987"/>
                <a:gd name="connsiteX0" fmla="*/ 7170 w 7637003"/>
                <a:gd name="connsiteY0" fmla="*/ 527675 h 3195484"/>
                <a:gd name="connsiteX1" fmla="*/ 407025 w 7637003"/>
                <a:gd name="connsiteY1" fmla="*/ 117987 h 3195484"/>
                <a:gd name="connsiteX2" fmla="*/ 7109328 w 7637003"/>
                <a:gd name="connsiteY2" fmla="*/ 0 h 3195484"/>
                <a:gd name="connsiteX3" fmla="*/ 7637003 w 7637003"/>
                <a:gd name="connsiteY3" fmla="*/ 527675 h 3195484"/>
                <a:gd name="connsiteX4" fmla="*/ 7637003 w 7637003"/>
                <a:gd name="connsiteY4" fmla="*/ 2638312 h 3195484"/>
                <a:gd name="connsiteX5" fmla="*/ 7109328 w 7637003"/>
                <a:gd name="connsiteY5" fmla="*/ 3165987 h 3195484"/>
                <a:gd name="connsiteX6" fmla="*/ 298871 w 7637003"/>
                <a:gd name="connsiteY6" fmla="*/ 3195484 h 3195484"/>
                <a:gd name="connsiteX7" fmla="*/ 184151 w 7637003"/>
                <a:gd name="connsiteY7" fmla="*/ 2618648 h 3195484"/>
                <a:gd name="connsiteX8" fmla="*/ 7170 w 7637003"/>
                <a:gd name="connsiteY8" fmla="*/ 2153264 h 3195484"/>
                <a:gd name="connsiteX9" fmla="*/ 252977 w 7637003"/>
                <a:gd name="connsiteY9" fmla="*/ 1494503 h 3195484"/>
                <a:gd name="connsiteX10" fmla="*/ 7170 w 7637003"/>
                <a:gd name="connsiteY10" fmla="*/ 527675 h 3195484"/>
                <a:gd name="connsiteX0" fmla="*/ 7170 w 7637003"/>
                <a:gd name="connsiteY0" fmla="*/ 527675 h 3205317"/>
                <a:gd name="connsiteX1" fmla="*/ 407025 w 7637003"/>
                <a:gd name="connsiteY1" fmla="*/ 117987 h 3205317"/>
                <a:gd name="connsiteX2" fmla="*/ 7109328 w 7637003"/>
                <a:gd name="connsiteY2" fmla="*/ 0 h 3205317"/>
                <a:gd name="connsiteX3" fmla="*/ 7637003 w 7637003"/>
                <a:gd name="connsiteY3" fmla="*/ 527675 h 3205317"/>
                <a:gd name="connsiteX4" fmla="*/ 7637003 w 7637003"/>
                <a:gd name="connsiteY4" fmla="*/ 2638312 h 3205317"/>
                <a:gd name="connsiteX5" fmla="*/ 7109328 w 7637003"/>
                <a:gd name="connsiteY5" fmla="*/ 3165987 h 3205317"/>
                <a:gd name="connsiteX6" fmla="*/ 407026 w 7637003"/>
                <a:gd name="connsiteY6" fmla="*/ 3205317 h 3205317"/>
                <a:gd name="connsiteX7" fmla="*/ 184151 w 7637003"/>
                <a:gd name="connsiteY7" fmla="*/ 2618648 h 3205317"/>
                <a:gd name="connsiteX8" fmla="*/ 7170 w 7637003"/>
                <a:gd name="connsiteY8" fmla="*/ 2153264 h 3205317"/>
                <a:gd name="connsiteX9" fmla="*/ 252977 w 7637003"/>
                <a:gd name="connsiteY9" fmla="*/ 1494503 h 3205317"/>
                <a:gd name="connsiteX10" fmla="*/ 7170 w 7637003"/>
                <a:gd name="connsiteY10" fmla="*/ 527675 h 3205317"/>
                <a:gd name="connsiteX0" fmla="*/ 123837 w 7753670"/>
                <a:gd name="connsiteY0" fmla="*/ 527675 h 3303640"/>
                <a:gd name="connsiteX1" fmla="*/ 523692 w 7753670"/>
                <a:gd name="connsiteY1" fmla="*/ 117987 h 3303640"/>
                <a:gd name="connsiteX2" fmla="*/ 7225995 w 7753670"/>
                <a:gd name="connsiteY2" fmla="*/ 0 h 3303640"/>
                <a:gd name="connsiteX3" fmla="*/ 7753670 w 7753670"/>
                <a:gd name="connsiteY3" fmla="*/ 527675 h 3303640"/>
                <a:gd name="connsiteX4" fmla="*/ 7753670 w 7753670"/>
                <a:gd name="connsiteY4" fmla="*/ 2638312 h 3303640"/>
                <a:gd name="connsiteX5" fmla="*/ 7225995 w 7753670"/>
                <a:gd name="connsiteY5" fmla="*/ 3165987 h 3303640"/>
                <a:gd name="connsiteX6" fmla="*/ 91074 w 7753670"/>
                <a:gd name="connsiteY6" fmla="*/ 3303640 h 3303640"/>
                <a:gd name="connsiteX7" fmla="*/ 300818 w 7753670"/>
                <a:gd name="connsiteY7" fmla="*/ 2618648 h 3303640"/>
                <a:gd name="connsiteX8" fmla="*/ 123837 w 7753670"/>
                <a:gd name="connsiteY8" fmla="*/ 2153264 h 3303640"/>
                <a:gd name="connsiteX9" fmla="*/ 369644 w 7753670"/>
                <a:gd name="connsiteY9" fmla="*/ 1494503 h 3303640"/>
                <a:gd name="connsiteX10" fmla="*/ 123837 w 7753670"/>
                <a:gd name="connsiteY10" fmla="*/ 527675 h 3303640"/>
                <a:gd name="connsiteX0" fmla="*/ 123837 w 7753670"/>
                <a:gd name="connsiteY0" fmla="*/ 527675 h 3303640"/>
                <a:gd name="connsiteX1" fmla="*/ 523692 w 7753670"/>
                <a:gd name="connsiteY1" fmla="*/ 117987 h 3303640"/>
                <a:gd name="connsiteX2" fmla="*/ 7225995 w 7753670"/>
                <a:gd name="connsiteY2" fmla="*/ 0 h 3303640"/>
                <a:gd name="connsiteX3" fmla="*/ 7753670 w 7753670"/>
                <a:gd name="connsiteY3" fmla="*/ 527675 h 3303640"/>
                <a:gd name="connsiteX4" fmla="*/ 7753670 w 7753670"/>
                <a:gd name="connsiteY4" fmla="*/ 2638312 h 3303640"/>
                <a:gd name="connsiteX5" fmla="*/ 7225995 w 7753670"/>
                <a:gd name="connsiteY5" fmla="*/ 3165987 h 3303640"/>
                <a:gd name="connsiteX6" fmla="*/ 91074 w 7753670"/>
                <a:gd name="connsiteY6" fmla="*/ 3303640 h 3303640"/>
                <a:gd name="connsiteX7" fmla="*/ 300818 w 7753670"/>
                <a:gd name="connsiteY7" fmla="*/ 2618648 h 3303640"/>
                <a:gd name="connsiteX8" fmla="*/ 123837 w 7753670"/>
                <a:gd name="connsiteY8" fmla="*/ 2153264 h 3303640"/>
                <a:gd name="connsiteX9" fmla="*/ 369644 w 7753670"/>
                <a:gd name="connsiteY9" fmla="*/ 1494503 h 3303640"/>
                <a:gd name="connsiteX10" fmla="*/ 123837 w 7753670"/>
                <a:gd name="connsiteY10" fmla="*/ 527675 h 3303640"/>
                <a:gd name="connsiteX0" fmla="*/ 123837 w 7753670"/>
                <a:gd name="connsiteY0" fmla="*/ 527675 h 3392127"/>
                <a:gd name="connsiteX1" fmla="*/ 523692 w 7753670"/>
                <a:gd name="connsiteY1" fmla="*/ 117987 h 3392127"/>
                <a:gd name="connsiteX2" fmla="*/ 7225995 w 7753670"/>
                <a:gd name="connsiteY2" fmla="*/ 0 h 3392127"/>
                <a:gd name="connsiteX3" fmla="*/ 7753670 w 7753670"/>
                <a:gd name="connsiteY3" fmla="*/ 527675 h 3392127"/>
                <a:gd name="connsiteX4" fmla="*/ 7753670 w 7753670"/>
                <a:gd name="connsiteY4" fmla="*/ 2638312 h 3392127"/>
                <a:gd name="connsiteX5" fmla="*/ 7225995 w 7753670"/>
                <a:gd name="connsiteY5" fmla="*/ 3165987 h 3392127"/>
                <a:gd name="connsiteX6" fmla="*/ 428637 w 7753670"/>
                <a:gd name="connsiteY6" fmla="*/ 3392127 h 3392127"/>
                <a:gd name="connsiteX7" fmla="*/ 91074 w 7753670"/>
                <a:gd name="connsiteY7" fmla="*/ 3303640 h 3392127"/>
                <a:gd name="connsiteX8" fmla="*/ 300818 w 7753670"/>
                <a:gd name="connsiteY8" fmla="*/ 2618648 h 3392127"/>
                <a:gd name="connsiteX9" fmla="*/ 123837 w 7753670"/>
                <a:gd name="connsiteY9" fmla="*/ 2153264 h 3392127"/>
                <a:gd name="connsiteX10" fmla="*/ 369644 w 7753670"/>
                <a:gd name="connsiteY10" fmla="*/ 1494503 h 3392127"/>
                <a:gd name="connsiteX11" fmla="*/ 123837 w 7753670"/>
                <a:gd name="connsiteY11" fmla="*/ 527675 h 3392127"/>
                <a:gd name="connsiteX0" fmla="*/ 123837 w 7753670"/>
                <a:gd name="connsiteY0" fmla="*/ 527675 h 3392127"/>
                <a:gd name="connsiteX1" fmla="*/ 523692 w 7753670"/>
                <a:gd name="connsiteY1" fmla="*/ 117987 h 3392127"/>
                <a:gd name="connsiteX2" fmla="*/ 7225995 w 7753670"/>
                <a:gd name="connsiteY2" fmla="*/ 0 h 3392127"/>
                <a:gd name="connsiteX3" fmla="*/ 7753670 w 7753670"/>
                <a:gd name="connsiteY3" fmla="*/ 527675 h 3392127"/>
                <a:gd name="connsiteX4" fmla="*/ 7753670 w 7753670"/>
                <a:gd name="connsiteY4" fmla="*/ 2638312 h 3392127"/>
                <a:gd name="connsiteX5" fmla="*/ 7225995 w 7753670"/>
                <a:gd name="connsiteY5" fmla="*/ 3165987 h 3392127"/>
                <a:gd name="connsiteX6" fmla="*/ 428637 w 7753670"/>
                <a:gd name="connsiteY6" fmla="*/ 3392127 h 3392127"/>
                <a:gd name="connsiteX7" fmla="*/ 91074 w 7753670"/>
                <a:gd name="connsiteY7" fmla="*/ 3234814 h 3392127"/>
                <a:gd name="connsiteX8" fmla="*/ 300818 w 7753670"/>
                <a:gd name="connsiteY8" fmla="*/ 2618648 h 3392127"/>
                <a:gd name="connsiteX9" fmla="*/ 123837 w 7753670"/>
                <a:gd name="connsiteY9" fmla="*/ 2153264 h 3392127"/>
                <a:gd name="connsiteX10" fmla="*/ 369644 w 7753670"/>
                <a:gd name="connsiteY10" fmla="*/ 1494503 h 3392127"/>
                <a:gd name="connsiteX11" fmla="*/ 123837 w 7753670"/>
                <a:gd name="connsiteY11" fmla="*/ 527675 h 3392127"/>
                <a:gd name="connsiteX0" fmla="*/ 40388 w 7670221"/>
                <a:gd name="connsiteY0" fmla="*/ 527675 h 3392127"/>
                <a:gd name="connsiteX1" fmla="*/ 440243 w 7670221"/>
                <a:gd name="connsiteY1" fmla="*/ 117987 h 3392127"/>
                <a:gd name="connsiteX2" fmla="*/ 7142546 w 7670221"/>
                <a:gd name="connsiteY2" fmla="*/ 0 h 3392127"/>
                <a:gd name="connsiteX3" fmla="*/ 7670221 w 7670221"/>
                <a:gd name="connsiteY3" fmla="*/ 527675 h 3392127"/>
                <a:gd name="connsiteX4" fmla="*/ 7670221 w 7670221"/>
                <a:gd name="connsiteY4" fmla="*/ 2638312 h 3392127"/>
                <a:gd name="connsiteX5" fmla="*/ 7142546 w 7670221"/>
                <a:gd name="connsiteY5" fmla="*/ 3165987 h 3392127"/>
                <a:gd name="connsiteX6" fmla="*/ 345188 w 7670221"/>
                <a:gd name="connsiteY6" fmla="*/ 3392127 h 3392127"/>
                <a:gd name="connsiteX7" fmla="*/ 7625 w 7670221"/>
                <a:gd name="connsiteY7" fmla="*/ 3234814 h 3392127"/>
                <a:gd name="connsiteX8" fmla="*/ 217369 w 7670221"/>
                <a:gd name="connsiteY8" fmla="*/ 2618648 h 3392127"/>
                <a:gd name="connsiteX9" fmla="*/ 40388 w 7670221"/>
                <a:gd name="connsiteY9" fmla="*/ 2153264 h 3392127"/>
                <a:gd name="connsiteX10" fmla="*/ 286195 w 7670221"/>
                <a:gd name="connsiteY10" fmla="*/ 1494503 h 3392127"/>
                <a:gd name="connsiteX11" fmla="*/ 40388 w 7670221"/>
                <a:gd name="connsiteY11" fmla="*/ 527675 h 3392127"/>
                <a:gd name="connsiteX0" fmla="*/ 40388 w 7670221"/>
                <a:gd name="connsiteY0" fmla="*/ 527675 h 3392127"/>
                <a:gd name="connsiteX1" fmla="*/ 440243 w 7670221"/>
                <a:gd name="connsiteY1" fmla="*/ 117987 h 3392127"/>
                <a:gd name="connsiteX2" fmla="*/ 7142546 w 7670221"/>
                <a:gd name="connsiteY2" fmla="*/ 0 h 3392127"/>
                <a:gd name="connsiteX3" fmla="*/ 7670221 w 7670221"/>
                <a:gd name="connsiteY3" fmla="*/ 527675 h 3392127"/>
                <a:gd name="connsiteX4" fmla="*/ 7670221 w 7670221"/>
                <a:gd name="connsiteY4" fmla="*/ 2638312 h 3392127"/>
                <a:gd name="connsiteX5" fmla="*/ 7142546 w 7670221"/>
                <a:gd name="connsiteY5" fmla="*/ 3165987 h 3392127"/>
                <a:gd name="connsiteX6" fmla="*/ 345188 w 7670221"/>
                <a:gd name="connsiteY6" fmla="*/ 3392127 h 3392127"/>
                <a:gd name="connsiteX7" fmla="*/ 7625 w 7670221"/>
                <a:gd name="connsiteY7" fmla="*/ 3234814 h 3392127"/>
                <a:gd name="connsiteX8" fmla="*/ 217369 w 7670221"/>
                <a:gd name="connsiteY8" fmla="*/ 2618648 h 3392127"/>
                <a:gd name="connsiteX9" fmla="*/ 40388 w 7670221"/>
                <a:gd name="connsiteY9" fmla="*/ 2153264 h 3392127"/>
                <a:gd name="connsiteX10" fmla="*/ 286195 w 7670221"/>
                <a:gd name="connsiteY10" fmla="*/ 1494503 h 3392127"/>
                <a:gd name="connsiteX11" fmla="*/ 40388 w 7670221"/>
                <a:gd name="connsiteY11" fmla="*/ 527675 h 3392127"/>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670221 w 7670221"/>
                <a:gd name="connsiteY4" fmla="*/ 2638312 h 3396991"/>
                <a:gd name="connsiteX5" fmla="*/ 7142546 w 7670221"/>
                <a:gd name="connsiteY5" fmla="*/ 3165987 h 3396991"/>
                <a:gd name="connsiteX6" fmla="*/ 369508 w 7670221"/>
                <a:gd name="connsiteY6" fmla="*/ 3396991 h 3396991"/>
                <a:gd name="connsiteX7" fmla="*/ 7625 w 7670221"/>
                <a:gd name="connsiteY7" fmla="*/ 3234814 h 3396991"/>
                <a:gd name="connsiteX8" fmla="*/ 217369 w 7670221"/>
                <a:gd name="connsiteY8" fmla="*/ 2618648 h 3396991"/>
                <a:gd name="connsiteX9" fmla="*/ 40388 w 7670221"/>
                <a:gd name="connsiteY9" fmla="*/ 2153264 h 3396991"/>
                <a:gd name="connsiteX10" fmla="*/ 286195 w 7670221"/>
                <a:gd name="connsiteY10" fmla="*/ 1494503 h 3396991"/>
                <a:gd name="connsiteX11" fmla="*/ 40388 w 7670221"/>
                <a:gd name="connsiteY11" fmla="*/ 527675 h 3396991"/>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670221 w 7670221"/>
                <a:gd name="connsiteY4" fmla="*/ 2638312 h 3396991"/>
                <a:gd name="connsiteX5" fmla="*/ 7142546 w 7670221"/>
                <a:gd name="connsiteY5" fmla="*/ 3165987 h 3396991"/>
                <a:gd name="connsiteX6" fmla="*/ 369508 w 7670221"/>
                <a:gd name="connsiteY6" fmla="*/ 3396991 h 3396991"/>
                <a:gd name="connsiteX7" fmla="*/ 7625 w 7670221"/>
                <a:gd name="connsiteY7" fmla="*/ 3234814 h 3396991"/>
                <a:gd name="connsiteX8" fmla="*/ 217369 w 7670221"/>
                <a:gd name="connsiteY8" fmla="*/ 2618648 h 3396991"/>
                <a:gd name="connsiteX9" fmla="*/ 40388 w 7670221"/>
                <a:gd name="connsiteY9" fmla="*/ 2153264 h 3396991"/>
                <a:gd name="connsiteX10" fmla="*/ 286195 w 7670221"/>
                <a:gd name="connsiteY10" fmla="*/ 1494503 h 3396991"/>
                <a:gd name="connsiteX11" fmla="*/ 40388 w 7670221"/>
                <a:gd name="connsiteY11" fmla="*/ 527675 h 3396991"/>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670221 w 7670221"/>
                <a:gd name="connsiteY4" fmla="*/ 2638312 h 3396991"/>
                <a:gd name="connsiteX5" fmla="*/ 7142546 w 7670221"/>
                <a:gd name="connsiteY5" fmla="*/ 3165987 h 3396991"/>
                <a:gd name="connsiteX6" fmla="*/ 5601576 w 7670221"/>
                <a:gd name="connsiteY6" fmla="*/ 3165619 h 3396991"/>
                <a:gd name="connsiteX7" fmla="*/ 369508 w 7670221"/>
                <a:gd name="connsiteY7" fmla="*/ 3396991 h 3396991"/>
                <a:gd name="connsiteX8" fmla="*/ 7625 w 7670221"/>
                <a:gd name="connsiteY8" fmla="*/ 3234814 h 3396991"/>
                <a:gd name="connsiteX9" fmla="*/ 217369 w 7670221"/>
                <a:gd name="connsiteY9" fmla="*/ 2618648 h 3396991"/>
                <a:gd name="connsiteX10" fmla="*/ 40388 w 7670221"/>
                <a:gd name="connsiteY10" fmla="*/ 2153264 h 3396991"/>
                <a:gd name="connsiteX11" fmla="*/ 286195 w 7670221"/>
                <a:gd name="connsiteY11" fmla="*/ 1494503 h 3396991"/>
                <a:gd name="connsiteX12" fmla="*/ 40388 w 7670221"/>
                <a:gd name="connsiteY12" fmla="*/ 527675 h 3396991"/>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670221 w 7670221"/>
                <a:gd name="connsiteY4" fmla="*/ 2638312 h 3396991"/>
                <a:gd name="connsiteX5" fmla="*/ 7166865 w 7670221"/>
                <a:gd name="connsiteY5" fmla="*/ 3200034 h 3396991"/>
                <a:gd name="connsiteX6" fmla="*/ 5601576 w 7670221"/>
                <a:gd name="connsiteY6" fmla="*/ 3165619 h 3396991"/>
                <a:gd name="connsiteX7" fmla="*/ 369508 w 7670221"/>
                <a:gd name="connsiteY7" fmla="*/ 3396991 h 3396991"/>
                <a:gd name="connsiteX8" fmla="*/ 7625 w 7670221"/>
                <a:gd name="connsiteY8" fmla="*/ 3234814 h 3396991"/>
                <a:gd name="connsiteX9" fmla="*/ 217369 w 7670221"/>
                <a:gd name="connsiteY9" fmla="*/ 2618648 h 3396991"/>
                <a:gd name="connsiteX10" fmla="*/ 40388 w 7670221"/>
                <a:gd name="connsiteY10" fmla="*/ 2153264 h 3396991"/>
                <a:gd name="connsiteX11" fmla="*/ 286195 w 7670221"/>
                <a:gd name="connsiteY11" fmla="*/ 1494503 h 3396991"/>
                <a:gd name="connsiteX12" fmla="*/ 40388 w 7670221"/>
                <a:gd name="connsiteY12" fmla="*/ 527675 h 3396991"/>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670221 w 7670221"/>
                <a:gd name="connsiteY4" fmla="*/ 2638312 h 3396991"/>
                <a:gd name="connsiteX5" fmla="*/ 7166865 w 7670221"/>
                <a:gd name="connsiteY5" fmla="*/ 3200034 h 3396991"/>
                <a:gd name="connsiteX6" fmla="*/ 5601576 w 7670221"/>
                <a:gd name="connsiteY6" fmla="*/ 3165619 h 3396991"/>
                <a:gd name="connsiteX7" fmla="*/ 369508 w 7670221"/>
                <a:gd name="connsiteY7" fmla="*/ 3396991 h 3396991"/>
                <a:gd name="connsiteX8" fmla="*/ 7625 w 7670221"/>
                <a:gd name="connsiteY8" fmla="*/ 3234814 h 3396991"/>
                <a:gd name="connsiteX9" fmla="*/ 217369 w 7670221"/>
                <a:gd name="connsiteY9" fmla="*/ 2618648 h 3396991"/>
                <a:gd name="connsiteX10" fmla="*/ 40388 w 7670221"/>
                <a:gd name="connsiteY10" fmla="*/ 2153264 h 3396991"/>
                <a:gd name="connsiteX11" fmla="*/ 286195 w 7670221"/>
                <a:gd name="connsiteY11" fmla="*/ 1494503 h 3396991"/>
                <a:gd name="connsiteX12" fmla="*/ 40388 w 7670221"/>
                <a:gd name="connsiteY12" fmla="*/ 527675 h 3396991"/>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670221 w 7670221"/>
                <a:gd name="connsiteY4" fmla="*/ 2638312 h 3396991"/>
                <a:gd name="connsiteX5" fmla="*/ 7166865 w 7670221"/>
                <a:gd name="connsiteY5" fmla="*/ 3219489 h 3396991"/>
                <a:gd name="connsiteX6" fmla="*/ 5601576 w 7670221"/>
                <a:gd name="connsiteY6" fmla="*/ 3165619 h 3396991"/>
                <a:gd name="connsiteX7" fmla="*/ 369508 w 7670221"/>
                <a:gd name="connsiteY7" fmla="*/ 3396991 h 3396991"/>
                <a:gd name="connsiteX8" fmla="*/ 7625 w 7670221"/>
                <a:gd name="connsiteY8" fmla="*/ 3234814 h 3396991"/>
                <a:gd name="connsiteX9" fmla="*/ 217369 w 7670221"/>
                <a:gd name="connsiteY9" fmla="*/ 2618648 h 3396991"/>
                <a:gd name="connsiteX10" fmla="*/ 40388 w 7670221"/>
                <a:gd name="connsiteY10" fmla="*/ 2153264 h 3396991"/>
                <a:gd name="connsiteX11" fmla="*/ 286195 w 7670221"/>
                <a:gd name="connsiteY11" fmla="*/ 1494503 h 3396991"/>
                <a:gd name="connsiteX12" fmla="*/ 40388 w 7670221"/>
                <a:gd name="connsiteY12" fmla="*/ 527675 h 3396991"/>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670221 w 7670221"/>
                <a:gd name="connsiteY4" fmla="*/ 2638312 h 3396991"/>
                <a:gd name="connsiteX5" fmla="*/ 7166865 w 7670221"/>
                <a:gd name="connsiteY5" fmla="*/ 3219489 h 3396991"/>
                <a:gd name="connsiteX6" fmla="*/ 5601576 w 7670221"/>
                <a:gd name="connsiteY6" fmla="*/ 3165619 h 3396991"/>
                <a:gd name="connsiteX7" fmla="*/ 369508 w 7670221"/>
                <a:gd name="connsiteY7" fmla="*/ 3396991 h 3396991"/>
                <a:gd name="connsiteX8" fmla="*/ 7625 w 7670221"/>
                <a:gd name="connsiteY8" fmla="*/ 3234814 h 3396991"/>
                <a:gd name="connsiteX9" fmla="*/ 217369 w 7670221"/>
                <a:gd name="connsiteY9" fmla="*/ 2618648 h 3396991"/>
                <a:gd name="connsiteX10" fmla="*/ 40388 w 7670221"/>
                <a:gd name="connsiteY10" fmla="*/ 2153264 h 3396991"/>
                <a:gd name="connsiteX11" fmla="*/ 286195 w 7670221"/>
                <a:gd name="connsiteY11" fmla="*/ 1494503 h 3396991"/>
                <a:gd name="connsiteX12" fmla="*/ 40388 w 7670221"/>
                <a:gd name="connsiteY12" fmla="*/ 527675 h 3396991"/>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242204 w 7670221"/>
                <a:gd name="connsiteY4" fmla="*/ 2628584 h 3396991"/>
                <a:gd name="connsiteX5" fmla="*/ 7166865 w 7670221"/>
                <a:gd name="connsiteY5" fmla="*/ 3219489 h 3396991"/>
                <a:gd name="connsiteX6" fmla="*/ 5601576 w 7670221"/>
                <a:gd name="connsiteY6" fmla="*/ 3165619 h 3396991"/>
                <a:gd name="connsiteX7" fmla="*/ 369508 w 7670221"/>
                <a:gd name="connsiteY7" fmla="*/ 3396991 h 3396991"/>
                <a:gd name="connsiteX8" fmla="*/ 7625 w 7670221"/>
                <a:gd name="connsiteY8" fmla="*/ 3234814 h 3396991"/>
                <a:gd name="connsiteX9" fmla="*/ 217369 w 7670221"/>
                <a:gd name="connsiteY9" fmla="*/ 2618648 h 3396991"/>
                <a:gd name="connsiteX10" fmla="*/ 40388 w 7670221"/>
                <a:gd name="connsiteY10" fmla="*/ 2153264 h 3396991"/>
                <a:gd name="connsiteX11" fmla="*/ 286195 w 7670221"/>
                <a:gd name="connsiteY11" fmla="*/ 1494503 h 3396991"/>
                <a:gd name="connsiteX12" fmla="*/ 40388 w 7670221"/>
                <a:gd name="connsiteY12" fmla="*/ 527675 h 3396991"/>
                <a:gd name="connsiteX0" fmla="*/ 40388 w 7354102"/>
                <a:gd name="connsiteY0" fmla="*/ 527675 h 3396991"/>
                <a:gd name="connsiteX1" fmla="*/ 440243 w 7354102"/>
                <a:gd name="connsiteY1" fmla="*/ 117987 h 3396991"/>
                <a:gd name="connsiteX2" fmla="*/ 7142546 w 7354102"/>
                <a:gd name="connsiteY2" fmla="*/ 0 h 3396991"/>
                <a:gd name="connsiteX3" fmla="*/ 7339480 w 7354102"/>
                <a:gd name="connsiteY3" fmla="*/ 517947 h 3396991"/>
                <a:gd name="connsiteX4" fmla="*/ 7242204 w 7354102"/>
                <a:gd name="connsiteY4" fmla="*/ 2628584 h 3396991"/>
                <a:gd name="connsiteX5" fmla="*/ 7166865 w 7354102"/>
                <a:gd name="connsiteY5" fmla="*/ 3219489 h 3396991"/>
                <a:gd name="connsiteX6" fmla="*/ 5601576 w 7354102"/>
                <a:gd name="connsiteY6" fmla="*/ 3165619 h 3396991"/>
                <a:gd name="connsiteX7" fmla="*/ 369508 w 7354102"/>
                <a:gd name="connsiteY7" fmla="*/ 3396991 h 3396991"/>
                <a:gd name="connsiteX8" fmla="*/ 7625 w 7354102"/>
                <a:gd name="connsiteY8" fmla="*/ 3234814 h 3396991"/>
                <a:gd name="connsiteX9" fmla="*/ 217369 w 7354102"/>
                <a:gd name="connsiteY9" fmla="*/ 2618648 h 3396991"/>
                <a:gd name="connsiteX10" fmla="*/ 40388 w 7354102"/>
                <a:gd name="connsiteY10" fmla="*/ 2153264 h 3396991"/>
                <a:gd name="connsiteX11" fmla="*/ 286195 w 7354102"/>
                <a:gd name="connsiteY11" fmla="*/ 1494503 h 3396991"/>
                <a:gd name="connsiteX12" fmla="*/ 40388 w 7354102"/>
                <a:gd name="connsiteY12" fmla="*/ 527675 h 3396991"/>
                <a:gd name="connsiteX0" fmla="*/ 40388 w 7426023"/>
                <a:gd name="connsiteY0" fmla="*/ 527675 h 3396991"/>
                <a:gd name="connsiteX1" fmla="*/ 440243 w 7426023"/>
                <a:gd name="connsiteY1" fmla="*/ 117987 h 3396991"/>
                <a:gd name="connsiteX2" fmla="*/ 7142546 w 7426023"/>
                <a:gd name="connsiteY2" fmla="*/ 0 h 3396991"/>
                <a:gd name="connsiteX3" fmla="*/ 7339480 w 7426023"/>
                <a:gd name="connsiteY3" fmla="*/ 517947 h 3396991"/>
                <a:gd name="connsiteX4" fmla="*/ 7425513 w 7426023"/>
                <a:gd name="connsiteY4" fmla="*/ 962304 h 3396991"/>
                <a:gd name="connsiteX5" fmla="*/ 7242204 w 7426023"/>
                <a:gd name="connsiteY5" fmla="*/ 2628584 h 3396991"/>
                <a:gd name="connsiteX6" fmla="*/ 7166865 w 7426023"/>
                <a:gd name="connsiteY6" fmla="*/ 3219489 h 3396991"/>
                <a:gd name="connsiteX7" fmla="*/ 5601576 w 7426023"/>
                <a:gd name="connsiteY7" fmla="*/ 3165619 h 3396991"/>
                <a:gd name="connsiteX8" fmla="*/ 369508 w 7426023"/>
                <a:gd name="connsiteY8" fmla="*/ 3396991 h 3396991"/>
                <a:gd name="connsiteX9" fmla="*/ 7625 w 7426023"/>
                <a:gd name="connsiteY9" fmla="*/ 3234814 h 3396991"/>
                <a:gd name="connsiteX10" fmla="*/ 217369 w 7426023"/>
                <a:gd name="connsiteY10" fmla="*/ 2618648 h 3396991"/>
                <a:gd name="connsiteX11" fmla="*/ 40388 w 7426023"/>
                <a:gd name="connsiteY11" fmla="*/ 2153264 h 3396991"/>
                <a:gd name="connsiteX12" fmla="*/ 286195 w 7426023"/>
                <a:gd name="connsiteY12" fmla="*/ 1494503 h 3396991"/>
                <a:gd name="connsiteX13" fmla="*/ 40388 w 7426023"/>
                <a:gd name="connsiteY13" fmla="*/ 527675 h 3396991"/>
                <a:gd name="connsiteX0" fmla="*/ 40388 w 7426023"/>
                <a:gd name="connsiteY0" fmla="*/ 527675 h 3396991"/>
                <a:gd name="connsiteX1" fmla="*/ 440243 w 7426023"/>
                <a:gd name="connsiteY1" fmla="*/ 117987 h 3396991"/>
                <a:gd name="connsiteX2" fmla="*/ 7142546 w 7426023"/>
                <a:gd name="connsiteY2" fmla="*/ 0 h 3396991"/>
                <a:gd name="connsiteX3" fmla="*/ 7339480 w 7426023"/>
                <a:gd name="connsiteY3" fmla="*/ 517947 h 3396991"/>
                <a:gd name="connsiteX4" fmla="*/ 7425513 w 7426023"/>
                <a:gd name="connsiteY4" fmla="*/ 962304 h 3396991"/>
                <a:gd name="connsiteX5" fmla="*/ 7242204 w 7426023"/>
                <a:gd name="connsiteY5" fmla="*/ 2628584 h 3396991"/>
                <a:gd name="connsiteX6" fmla="*/ 7166865 w 7426023"/>
                <a:gd name="connsiteY6" fmla="*/ 3219489 h 3396991"/>
                <a:gd name="connsiteX7" fmla="*/ 5601576 w 7426023"/>
                <a:gd name="connsiteY7" fmla="*/ 3165619 h 3396991"/>
                <a:gd name="connsiteX8" fmla="*/ 369508 w 7426023"/>
                <a:gd name="connsiteY8" fmla="*/ 3396991 h 3396991"/>
                <a:gd name="connsiteX9" fmla="*/ 7625 w 7426023"/>
                <a:gd name="connsiteY9" fmla="*/ 3234814 h 3396991"/>
                <a:gd name="connsiteX10" fmla="*/ 217369 w 7426023"/>
                <a:gd name="connsiteY10" fmla="*/ 2618648 h 3396991"/>
                <a:gd name="connsiteX11" fmla="*/ 40388 w 7426023"/>
                <a:gd name="connsiteY11" fmla="*/ 2153264 h 3396991"/>
                <a:gd name="connsiteX12" fmla="*/ 286195 w 7426023"/>
                <a:gd name="connsiteY12" fmla="*/ 1494503 h 3396991"/>
                <a:gd name="connsiteX13" fmla="*/ 40388 w 7426023"/>
                <a:gd name="connsiteY13" fmla="*/ 527675 h 3396991"/>
                <a:gd name="connsiteX0" fmla="*/ 40388 w 7445402"/>
                <a:gd name="connsiteY0" fmla="*/ 527675 h 3396991"/>
                <a:gd name="connsiteX1" fmla="*/ 440243 w 7445402"/>
                <a:gd name="connsiteY1" fmla="*/ 117987 h 3396991"/>
                <a:gd name="connsiteX2" fmla="*/ 7142546 w 7445402"/>
                <a:gd name="connsiteY2" fmla="*/ 0 h 3396991"/>
                <a:gd name="connsiteX3" fmla="*/ 7339480 w 7445402"/>
                <a:gd name="connsiteY3" fmla="*/ 517947 h 3396991"/>
                <a:gd name="connsiteX4" fmla="*/ 7444969 w 7445402"/>
                <a:gd name="connsiteY4" fmla="*/ 1093627 h 3396991"/>
                <a:gd name="connsiteX5" fmla="*/ 7242204 w 7445402"/>
                <a:gd name="connsiteY5" fmla="*/ 2628584 h 3396991"/>
                <a:gd name="connsiteX6" fmla="*/ 7166865 w 7445402"/>
                <a:gd name="connsiteY6" fmla="*/ 3219489 h 3396991"/>
                <a:gd name="connsiteX7" fmla="*/ 5601576 w 7445402"/>
                <a:gd name="connsiteY7" fmla="*/ 3165619 h 3396991"/>
                <a:gd name="connsiteX8" fmla="*/ 369508 w 7445402"/>
                <a:gd name="connsiteY8" fmla="*/ 3396991 h 3396991"/>
                <a:gd name="connsiteX9" fmla="*/ 7625 w 7445402"/>
                <a:gd name="connsiteY9" fmla="*/ 3234814 h 3396991"/>
                <a:gd name="connsiteX10" fmla="*/ 217369 w 7445402"/>
                <a:gd name="connsiteY10" fmla="*/ 2618648 h 3396991"/>
                <a:gd name="connsiteX11" fmla="*/ 40388 w 7445402"/>
                <a:gd name="connsiteY11" fmla="*/ 2153264 h 3396991"/>
                <a:gd name="connsiteX12" fmla="*/ 286195 w 7445402"/>
                <a:gd name="connsiteY12" fmla="*/ 1494503 h 3396991"/>
                <a:gd name="connsiteX13" fmla="*/ 40388 w 7445402"/>
                <a:gd name="connsiteY13" fmla="*/ 527675 h 3396991"/>
                <a:gd name="connsiteX0" fmla="*/ 40388 w 7456700"/>
                <a:gd name="connsiteY0" fmla="*/ 527675 h 3396991"/>
                <a:gd name="connsiteX1" fmla="*/ 440243 w 7456700"/>
                <a:gd name="connsiteY1" fmla="*/ 117987 h 3396991"/>
                <a:gd name="connsiteX2" fmla="*/ 7142546 w 7456700"/>
                <a:gd name="connsiteY2" fmla="*/ 0 h 3396991"/>
                <a:gd name="connsiteX3" fmla="*/ 7339480 w 7456700"/>
                <a:gd name="connsiteY3" fmla="*/ 517947 h 3396991"/>
                <a:gd name="connsiteX4" fmla="*/ 7444969 w 7456700"/>
                <a:gd name="connsiteY4" fmla="*/ 1093627 h 3396991"/>
                <a:gd name="connsiteX5" fmla="*/ 7242204 w 7456700"/>
                <a:gd name="connsiteY5" fmla="*/ 2628584 h 3396991"/>
                <a:gd name="connsiteX6" fmla="*/ 7166865 w 7456700"/>
                <a:gd name="connsiteY6" fmla="*/ 3219489 h 3396991"/>
                <a:gd name="connsiteX7" fmla="*/ 5601576 w 7456700"/>
                <a:gd name="connsiteY7" fmla="*/ 3165619 h 3396991"/>
                <a:gd name="connsiteX8" fmla="*/ 369508 w 7456700"/>
                <a:gd name="connsiteY8" fmla="*/ 3396991 h 3396991"/>
                <a:gd name="connsiteX9" fmla="*/ 7625 w 7456700"/>
                <a:gd name="connsiteY9" fmla="*/ 3234814 h 3396991"/>
                <a:gd name="connsiteX10" fmla="*/ 217369 w 7456700"/>
                <a:gd name="connsiteY10" fmla="*/ 2618648 h 3396991"/>
                <a:gd name="connsiteX11" fmla="*/ 40388 w 7456700"/>
                <a:gd name="connsiteY11" fmla="*/ 2153264 h 3396991"/>
                <a:gd name="connsiteX12" fmla="*/ 286195 w 7456700"/>
                <a:gd name="connsiteY12" fmla="*/ 1494503 h 3396991"/>
                <a:gd name="connsiteX13" fmla="*/ 40388 w 7456700"/>
                <a:gd name="connsiteY13" fmla="*/ 527675 h 3396991"/>
                <a:gd name="connsiteX0" fmla="*/ 40388 w 7456700"/>
                <a:gd name="connsiteY0" fmla="*/ 527675 h 3396991"/>
                <a:gd name="connsiteX1" fmla="*/ 440243 w 7456700"/>
                <a:gd name="connsiteY1" fmla="*/ 117987 h 3396991"/>
                <a:gd name="connsiteX2" fmla="*/ 7142546 w 7456700"/>
                <a:gd name="connsiteY2" fmla="*/ 0 h 3396991"/>
                <a:gd name="connsiteX3" fmla="*/ 7339480 w 7456700"/>
                <a:gd name="connsiteY3" fmla="*/ 517947 h 3396991"/>
                <a:gd name="connsiteX4" fmla="*/ 7444969 w 7456700"/>
                <a:gd name="connsiteY4" fmla="*/ 1093627 h 3396991"/>
                <a:gd name="connsiteX5" fmla="*/ 7242204 w 7456700"/>
                <a:gd name="connsiteY5" fmla="*/ 2628584 h 3396991"/>
                <a:gd name="connsiteX6" fmla="*/ 7166865 w 7456700"/>
                <a:gd name="connsiteY6" fmla="*/ 3219489 h 3396991"/>
                <a:gd name="connsiteX7" fmla="*/ 5601576 w 7456700"/>
                <a:gd name="connsiteY7" fmla="*/ 3165619 h 3396991"/>
                <a:gd name="connsiteX8" fmla="*/ 369508 w 7456700"/>
                <a:gd name="connsiteY8" fmla="*/ 3396991 h 3396991"/>
                <a:gd name="connsiteX9" fmla="*/ 7625 w 7456700"/>
                <a:gd name="connsiteY9" fmla="*/ 3234814 h 3396991"/>
                <a:gd name="connsiteX10" fmla="*/ 217369 w 7456700"/>
                <a:gd name="connsiteY10" fmla="*/ 2618648 h 3396991"/>
                <a:gd name="connsiteX11" fmla="*/ 40388 w 7456700"/>
                <a:gd name="connsiteY11" fmla="*/ 2153264 h 3396991"/>
                <a:gd name="connsiteX12" fmla="*/ 286195 w 7456700"/>
                <a:gd name="connsiteY12" fmla="*/ 1494503 h 3396991"/>
                <a:gd name="connsiteX13" fmla="*/ 40388 w 7456700"/>
                <a:gd name="connsiteY13" fmla="*/ 527675 h 3396991"/>
                <a:gd name="connsiteX0" fmla="*/ 40388 w 7456700"/>
                <a:gd name="connsiteY0" fmla="*/ 527675 h 3396991"/>
                <a:gd name="connsiteX1" fmla="*/ 440243 w 7456700"/>
                <a:gd name="connsiteY1" fmla="*/ 117987 h 3396991"/>
                <a:gd name="connsiteX2" fmla="*/ 7142546 w 7456700"/>
                <a:gd name="connsiteY2" fmla="*/ 0 h 3396991"/>
                <a:gd name="connsiteX3" fmla="*/ 7339480 w 7456700"/>
                <a:gd name="connsiteY3" fmla="*/ 517947 h 3396991"/>
                <a:gd name="connsiteX4" fmla="*/ 7444969 w 7456700"/>
                <a:gd name="connsiteY4" fmla="*/ 1093627 h 3396991"/>
                <a:gd name="connsiteX5" fmla="*/ 7290843 w 7456700"/>
                <a:gd name="connsiteY5" fmla="*/ 2652903 h 3396991"/>
                <a:gd name="connsiteX6" fmla="*/ 7166865 w 7456700"/>
                <a:gd name="connsiteY6" fmla="*/ 3219489 h 3396991"/>
                <a:gd name="connsiteX7" fmla="*/ 5601576 w 7456700"/>
                <a:gd name="connsiteY7" fmla="*/ 3165619 h 3396991"/>
                <a:gd name="connsiteX8" fmla="*/ 369508 w 7456700"/>
                <a:gd name="connsiteY8" fmla="*/ 3396991 h 3396991"/>
                <a:gd name="connsiteX9" fmla="*/ 7625 w 7456700"/>
                <a:gd name="connsiteY9" fmla="*/ 3234814 h 3396991"/>
                <a:gd name="connsiteX10" fmla="*/ 217369 w 7456700"/>
                <a:gd name="connsiteY10" fmla="*/ 2618648 h 3396991"/>
                <a:gd name="connsiteX11" fmla="*/ 40388 w 7456700"/>
                <a:gd name="connsiteY11" fmla="*/ 2153264 h 3396991"/>
                <a:gd name="connsiteX12" fmla="*/ 286195 w 7456700"/>
                <a:gd name="connsiteY12" fmla="*/ 1494503 h 3396991"/>
                <a:gd name="connsiteX13" fmla="*/ 40388 w 7456700"/>
                <a:gd name="connsiteY13" fmla="*/ 527675 h 3396991"/>
                <a:gd name="connsiteX0" fmla="*/ 40388 w 7456700"/>
                <a:gd name="connsiteY0" fmla="*/ 527675 h 3396991"/>
                <a:gd name="connsiteX1" fmla="*/ 440243 w 7456700"/>
                <a:gd name="connsiteY1" fmla="*/ 117987 h 3396991"/>
                <a:gd name="connsiteX2" fmla="*/ 7142546 w 7456700"/>
                <a:gd name="connsiteY2" fmla="*/ 0 h 3396991"/>
                <a:gd name="connsiteX3" fmla="*/ 7339480 w 7456700"/>
                <a:gd name="connsiteY3" fmla="*/ 517947 h 3396991"/>
                <a:gd name="connsiteX4" fmla="*/ 7444969 w 7456700"/>
                <a:gd name="connsiteY4" fmla="*/ 1093627 h 3396991"/>
                <a:gd name="connsiteX5" fmla="*/ 7290843 w 7456700"/>
                <a:gd name="connsiteY5" fmla="*/ 2652903 h 3396991"/>
                <a:gd name="connsiteX6" fmla="*/ 7166865 w 7456700"/>
                <a:gd name="connsiteY6" fmla="*/ 3219489 h 3396991"/>
                <a:gd name="connsiteX7" fmla="*/ 5601576 w 7456700"/>
                <a:gd name="connsiteY7" fmla="*/ 3165619 h 3396991"/>
                <a:gd name="connsiteX8" fmla="*/ 369508 w 7456700"/>
                <a:gd name="connsiteY8" fmla="*/ 3396991 h 3396991"/>
                <a:gd name="connsiteX9" fmla="*/ 7625 w 7456700"/>
                <a:gd name="connsiteY9" fmla="*/ 3234814 h 3396991"/>
                <a:gd name="connsiteX10" fmla="*/ 217369 w 7456700"/>
                <a:gd name="connsiteY10" fmla="*/ 2618648 h 3396991"/>
                <a:gd name="connsiteX11" fmla="*/ 40388 w 7456700"/>
                <a:gd name="connsiteY11" fmla="*/ 2153264 h 3396991"/>
                <a:gd name="connsiteX12" fmla="*/ 286195 w 7456700"/>
                <a:gd name="connsiteY12" fmla="*/ 1494503 h 3396991"/>
                <a:gd name="connsiteX13" fmla="*/ 40388 w 7456700"/>
                <a:gd name="connsiteY13" fmla="*/ 527675 h 3396991"/>
                <a:gd name="connsiteX0" fmla="*/ 44585 w 7460897"/>
                <a:gd name="connsiteY0" fmla="*/ 527675 h 3396991"/>
                <a:gd name="connsiteX1" fmla="*/ 444440 w 7460897"/>
                <a:gd name="connsiteY1" fmla="*/ 117987 h 3396991"/>
                <a:gd name="connsiteX2" fmla="*/ 7146743 w 7460897"/>
                <a:gd name="connsiteY2" fmla="*/ 0 h 3396991"/>
                <a:gd name="connsiteX3" fmla="*/ 7343677 w 7460897"/>
                <a:gd name="connsiteY3" fmla="*/ 517947 h 3396991"/>
                <a:gd name="connsiteX4" fmla="*/ 7449166 w 7460897"/>
                <a:gd name="connsiteY4" fmla="*/ 1093627 h 3396991"/>
                <a:gd name="connsiteX5" fmla="*/ 7295040 w 7460897"/>
                <a:gd name="connsiteY5" fmla="*/ 2652903 h 3396991"/>
                <a:gd name="connsiteX6" fmla="*/ 7171062 w 7460897"/>
                <a:gd name="connsiteY6" fmla="*/ 3219489 h 3396991"/>
                <a:gd name="connsiteX7" fmla="*/ 5605773 w 7460897"/>
                <a:gd name="connsiteY7" fmla="*/ 3165619 h 3396991"/>
                <a:gd name="connsiteX8" fmla="*/ 373705 w 7460897"/>
                <a:gd name="connsiteY8" fmla="*/ 3396991 h 3396991"/>
                <a:gd name="connsiteX9" fmla="*/ 11822 w 7460897"/>
                <a:gd name="connsiteY9" fmla="*/ 3234814 h 3396991"/>
                <a:gd name="connsiteX10" fmla="*/ 113989 w 7460897"/>
                <a:gd name="connsiteY10" fmla="*/ 2672436 h 3396991"/>
                <a:gd name="connsiteX11" fmla="*/ 44585 w 7460897"/>
                <a:gd name="connsiteY11" fmla="*/ 2153264 h 3396991"/>
                <a:gd name="connsiteX12" fmla="*/ 290392 w 7460897"/>
                <a:gd name="connsiteY12" fmla="*/ 1494503 h 3396991"/>
                <a:gd name="connsiteX13" fmla="*/ 44585 w 7460897"/>
                <a:gd name="connsiteY13" fmla="*/ 527675 h 3396991"/>
                <a:gd name="connsiteX0" fmla="*/ 44585 w 7460897"/>
                <a:gd name="connsiteY0" fmla="*/ 527675 h 3396991"/>
                <a:gd name="connsiteX1" fmla="*/ 444440 w 7460897"/>
                <a:gd name="connsiteY1" fmla="*/ 117987 h 3396991"/>
                <a:gd name="connsiteX2" fmla="*/ 7146743 w 7460897"/>
                <a:gd name="connsiteY2" fmla="*/ 0 h 3396991"/>
                <a:gd name="connsiteX3" fmla="*/ 7343677 w 7460897"/>
                <a:gd name="connsiteY3" fmla="*/ 517947 h 3396991"/>
                <a:gd name="connsiteX4" fmla="*/ 7449166 w 7460897"/>
                <a:gd name="connsiteY4" fmla="*/ 1093627 h 3396991"/>
                <a:gd name="connsiteX5" fmla="*/ 7295040 w 7460897"/>
                <a:gd name="connsiteY5" fmla="*/ 2652903 h 3396991"/>
                <a:gd name="connsiteX6" fmla="*/ 7171062 w 7460897"/>
                <a:gd name="connsiteY6" fmla="*/ 3219489 h 3396991"/>
                <a:gd name="connsiteX7" fmla="*/ 5605773 w 7460897"/>
                <a:gd name="connsiteY7" fmla="*/ 3165619 h 3396991"/>
                <a:gd name="connsiteX8" fmla="*/ 373705 w 7460897"/>
                <a:gd name="connsiteY8" fmla="*/ 3396991 h 3396991"/>
                <a:gd name="connsiteX9" fmla="*/ 11822 w 7460897"/>
                <a:gd name="connsiteY9" fmla="*/ 3234814 h 3396991"/>
                <a:gd name="connsiteX10" fmla="*/ 113989 w 7460897"/>
                <a:gd name="connsiteY10" fmla="*/ 2672436 h 3396991"/>
                <a:gd name="connsiteX11" fmla="*/ 44585 w 7460897"/>
                <a:gd name="connsiteY11" fmla="*/ 2153264 h 3396991"/>
                <a:gd name="connsiteX12" fmla="*/ 169369 w 7460897"/>
                <a:gd name="connsiteY12" fmla="*/ 1494503 h 3396991"/>
                <a:gd name="connsiteX13" fmla="*/ 44585 w 7460897"/>
                <a:gd name="connsiteY13" fmla="*/ 527675 h 3396991"/>
                <a:gd name="connsiteX0" fmla="*/ 32012 w 7448324"/>
                <a:gd name="connsiteY0" fmla="*/ 527675 h 3409017"/>
                <a:gd name="connsiteX1" fmla="*/ 431867 w 7448324"/>
                <a:gd name="connsiteY1" fmla="*/ 117987 h 3409017"/>
                <a:gd name="connsiteX2" fmla="*/ 7134170 w 7448324"/>
                <a:gd name="connsiteY2" fmla="*/ 0 h 3409017"/>
                <a:gd name="connsiteX3" fmla="*/ 7331104 w 7448324"/>
                <a:gd name="connsiteY3" fmla="*/ 517947 h 3409017"/>
                <a:gd name="connsiteX4" fmla="*/ 7436593 w 7448324"/>
                <a:gd name="connsiteY4" fmla="*/ 1093627 h 3409017"/>
                <a:gd name="connsiteX5" fmla="*/ 7282467 w 7448324"/>
                <a:gd name="connsiteY5" fmla="*/ 2652903 h 3409017"/>
                <a:gd name="connsiteX6" fmla="*/ 7158489 w 7448324"/>
                <a:gd name="connsiteY6" fmla="*/ 3219489 h 3409017"/>
                <a:gd name="connsiteX7" fmla="*/ 5593200 w 7448324"/>
                <a:gd name="connsiteY7" fmla="*/ 3165619 h 3409017"/>
                <a:gd name="connsiteX8" fmla="*/ 361132 w 7448324"/>
                <a:gd name="connsiteY8" fmla="*/ 3396991 h 3409017"/>
                <a:gd name="connsiteX9" fmla="*/ 12696 w 7448324"/>
                <a:gd name="connsiteY9" fmla="*/ 3342391 h 3409017"/>
                <a:gd name="connsiteX10" fmla="*/ 101416 w 7448324"/>
                <a:gd name="connsiteY10" fmla="*/ 2672436 h 3409017"/>
                <a:gd name="connsiteX11" fmla="*/ 32012 w 7448324"/>
                <a:gd name="connsiteY11" fmla="*/ 2153264 h 3409017"/>
                <a:gd name="connsiteX12" fmla="*/ 156796 w 7448324"/>
                <a:gd name="connsiteY12" fmla="*/ 1494503 h 3409017"/>
                <a:gd name="connsiteX13" fmla="*/ 32012 w 7448324"/>
                <a:gd name="connsiteY13" fmla="*/ 527675 h 3409017"/>
                <a:gd name="connsiteX0" fmla="*/ 32012 w 7448324"/>
                <a:gd name="connsiteY0" fmla="*/ 527675 h 3417744"/>
                <a:gd name="connsiteX1" fmla="*/ 431867 w 7448324"/>
                <a:gd name="connsiteY1" fmla="*/ 117987 h 3417744"/>
                <a:gd name="connsiteX2" fmla="*/ 7134170 w 7448324"/>
                <a:gd name="connsiteY2" fmla="*/ 0 h 3417744"/>
                <a:gd name="connsiteX3" fmla="*/ 7331104 w 7448324"/>
                <a:gd name="connsiteY3" fmla="*/ 517947 h 3417744"/>
                <a:gd name="connsiteX4" fmla="*/ 7436593 w 7448324"/>
                <a:gd name="connsiteY4" fmla="*/ 1093627 h 3417744"/>
                <a:gd name="connsiteX5" fmla="*/ 7282467 w 7448324"/>
                <a:gd name="connsiteY5" fmla="*/ 2652903 h 3417744"/>
                <a:gd name="connsiteX6" fmla="*/ 7158489 w 7448324"/>
                <a:gd name="connsiteY6" fmla="*/ 3219489 h 3417744"/>
                <a:gd name="connsiteX7" fmla="*/ 5593200 w 7448324"/>
                <a:gd name="connsiteY7" fmla="*/ 3165619 h 3417744"/>
                <a:gd name="connsiteX8" fmla="*/ 361132 w 7448324"/>
                <a:gd name="connsiteY8" fmla="*/ 3415845 h 3417744"/>
                <a:gd name="connsiteX9" fmla="*/ 12696 w 7448324"/>
                <a:gd name="connsiteY9" fmla="*/ 3342391 h 3417744"/>
                <a:gd name="connsiteX10" fmla="*/ 101416 w 7448324"/>
                <a:gd name="connsiteY10" fmla="*/ 2672436 h 3417744"/>
                <a:gd name="connsiteX11" fmla="*/ 32012 w 7448324"/>
                <a:gd name="connsiteY11" fmla="*/ 2153264 h 3417744"/>
                <a:gd name="connsiteX12" fmla="*/ 156796 w 7448324"/>
                <a:gd name="connsiteY12" fmla="*/ 1494503 h 3417744"/>
                <a:gd name="connsiteX13" fmla="*/ 32012 w 7448324"/>
                <a:gd name="connsiteY13" fmla="*/ 527675 h 3417744"/>
                <a:gd name="connsiteX0" fmla="*/ 32012 w 7448324"/>
                <a:gd name="connsiteY0" fmla="*/ 527675 h 3421476"/>
                <a:gd name="connsiteX1" fmla="*/ 431867 w 7448324"/>
                <a:gd name="connsiteY1" fmla="*/ 117987 h 3421476"/>
                <a:gd name="connsiteX2" fmla="*/ 7134170 w 7448324"/>
                <a:gd name="connsiteY2" fmla="*/ 0 h 3421476"/>
                <a:gd name="connsiteX3" fmla="*/ 7331104 w 7448324"/>
                <a:gd name="connsiteY3" fmla="*/ 517947 h 3421476"/>
                <a:gd name="connsiteX4" fmla="*/ 7436593 w 7448324"/>
                <a:gd name="connsiteY4" fmla="*/ 1093627 h 3421476"/>
                <a:gd name="connsiteX5" fmla="*/ 7282467 w 7448324"/>
                <a:gd name="connsiteY5" fmla="*/ 2652903 h 3421476"/>
                <a:gd name="connsiteX6" fmla="*/ 7158489 w 7448324"/>
                <a:gd name="connsiteY6" fmla="*/ 3219489 h 3421476"/>
                <a:gd name="connsiteX7" fmla="*/ 5593200 w 7448324"/>
                <a:gd name="connsiteY7" fmla="*/ 3165619 h 3421476"/>
                <a:gd name="connsiteX8" fmla="*/ 361132 w 7448324"/>
                <a:gd name="connsiteY8" fmla="*/ 3415845 h 3421476"/>
                <a:gd name="connsiteX9" fmla="*/ 12696 w 7448324"/>
                <a:gd name="connsiteY9" fmla="*/ 3342391 h 3421476"/>
                <a:gd name="connsiteX10" fmla="*/ 101416 w 7448324"/>
                <a:gd name="connsiteY10" fmla="*/ 2672436 h 3421476"/>
                <a:gd name="connsiteX11" fmla="*/ 32012 w 7448324"/>
                <a:gd name="connsiteY11" fmla="*/ 2153264 h 3421476"/>
                <a:gd name="connsiteX12" fmla="*/ 156796 w 7448324"/>
                <a:gd name="connsiteY12" fmla="*/ 1494503 h 3421476"/>
                <a:gd name="connsiteX13" fmla="*/ 32012 w 7448324"/>
                <a:gd name="connsiteY13" fmla="*/ 527675 h 3421476"/>
                <a:gd name="connsiteX0" fmla="*/ 32012 w 7448324"/>
                <a:gd name="connsiteY0" fmla="*/ 527675 h 3427148"/>
                <a:gd name="connsiteX1" fmla="*/ 431867 w 7448324"/>
                <a:gd name="connsiteY1" fmla="*/ 117987 h 3427148"/>
                <a:gd name="connsiteX2" fmla="*/ 7134170 w 7448324"/>
                <a:gd name="connsiteY2" fmla="*/ 0 h 3427148"/>
                <a:gd name="connsiteX3" fmla="*/ 7331104 w 7448324"/>
                <a:gd name="connsiteY3" fmla="*/ 517947 h 3427148"/>
                <a:gd name="connsiteX4" fmla="*/ 7436593 w 7448324"/>
                <a:gd name="connsiteY4" fmla="*/ 1093627 h 3427148"/>
                <a:gd name="connsiteX5" fmla="*/ 7282467 w 7448324"/>
                <a:gd name="connsiteY5" fmla="*/ 2652903 h 3427148"/>
                <a:gd name="connsiteX6" fmla="*/ 7158489 w 7448324"/>
                <a:gd name="connsiteY6" fmla="*/ 3219489 h 3427148"/>
                <a:gd name="connsiteX7" fmla="*/ 5593200 w 7448324"/>
                <a:gd name="connsiteY7" fmla="*/ 3165619 h 3427148"/>
                <a:gd name="connsiteX8" fmla="*/ 467969 w 7448324"/>
                <a:gd name="connsiteY8" fmla="*/ 3425271 h 3427148"/>
                <a:gd name="connsiteX9" fmla="*/ 12696 w 7448324"/>
                <a:gd name="connsiteY9" fmla="*/ 3342391 h 3427148"/>
                <a:gd name="connsiteX10" fmla="*/ 101416 w 7448324"/>
                <a:gd name="connsiteY10" fmla="*/ 2672436 h 3427148"/>
                <a:gd name="connsiteX11" fmla="*/ 32012 w 7448324"/>
                <a:gd name="connsiteY11" fmla="*/ 2153264 h 3427148"/>
                <a:gd name="connsiteX12" fmla="*/ 156796 w 7448324"/>
                <a:gd name="connsiteY12" fmla="*/ 1494503 h 3427148"/>
                <a:gd name="connsiteX13" fmla="*/ 32012 w 7448324"/>
                <a:gd name="connsiteY13" fmla="*/ 527675 h 3427148"/>
                <a:gd name="connsiteX0" fmla="*/ 32012 w 7448324"/>
                <a:gd name="connsiteY0" fmla="*/ 527675 h 3427148"/>
                <a:gd name="connsiteX1" fmla="*/ 431867 w 7448324"/>
                <a:gd name="connsiteY1" fmla="*/ 117987 h 3427148"/>
                <a:gd name="connsiteX2" fmla="*/ 7134170 w 7448324"/>
                <a:gd name="connsiteY2" fmla="*/ 0 h 3427148"/>
                <a:gd name="connsiteX3" fmla="*/ 7331104 w 7448324"/>
                <a:gd name="connsiteY3" fmla="*/ 517947 h 3427148"/>
                <a:gd name="connsiteX4" fmla="*/ 7436593 w 7448324"/>
                <a:gd name="connsiteY4" fmla="*/ 1093627 h 3427148"/>
                <a:gd name="connsiteX5" fmla="*/ 7282467 w 7448324"/>
                <a:gd name="connsiteY5" fmla="*/ 2652903 h 3427148"/>
                <a:gd name="connsiteX6" fmla="*/ 7158489 w 7448324"/>
                <a:gd name="connsiteY6" fmla="*/ 3219489 h 3427148"/>
                <a:gd name="connsiteX7" fmla="*/ 5593200 w 7448324"/>
                <a:gd name="connsiteY7" fmla="*/ 3165619 h 3427148"/>
                <a:gd name="connsiteX8" fmla="*/ 467969 w 7448324"/>
                <a:gd name="connsiteY8" fmla="*/ 3425271 h 3427148"/>
                <a:gd name="connsiteX9" fmla="*/ 12696 w 7448324"/>
                <a:gd name="connsiteY9" fmla="*/ 3342391 h 3427148"/>
                <a:gd name="connsiteX10" fmla="*/ 101416 w 7448324"/>
                <a:gd name="connsiteY10" fmla="*/ 2672436 h 3427148"/>
                <a:gd name="connsiteX11" fmla="*/ 32012 w 7448324"/>
                <a:gd name="connsiteY11" fmla="*/ 2153264 h 3427148"/>
                <a:gd name="connsiteX12" fmla="*/ 156796 w 7448324"/>
                <a:gd name="connsiteY12" fmla="*/ 1494503 h 3427148"/>
                <a:gd name="connsiteX13" fmla="*/ 32012 w 7448324"/>
                <a:gd name="connsiteY13" fmla="*/ 527675 h 3427148"/>
                <a:gd name="connsiteX0" fmla="*/ 32012 w 7448324"/>
                <a:gd name="connsiteY0" fmla="*/ 527675 h 3427148"/>
                <a:gd name="connsiteX1" fmla="*/ 431867 w 7448324"/>
                <a:gd name="connsiteY1" fmla="*/ 117987 h 3427148"/>
                <a:gd name="connsiteX2" fmla="*/ 7134170 w 7448324"/>
                <a:gd name="connsiteY2" fmla="*/ 0 h 3427148"/>
                <a:gd name="connsiteX3" fmla="*/ 7331104 w 7448324"/>
                <a:gd name="connsiteY3" fmla="*/ 517947 h 3427148"/>
                <a:gd name="connsiteX4" fmla="*/ 7436593 w 7448324"/>
                <a:gd name="connsiteY4" fmla="*/ 1093627 h 3427148"/>
                <a:gd name="connsiteX5" fmla="*/ 7282467 w 7448324"/>
                <a:gd name="connsiteY5" fmla="*/ 2652903 h 3427148"/>
                <a:gd name="connsiteX6" fmla="*/ 7158489 w 7448324"/>
                <a:gd name="connsiteY6" fmla="*/ 3219489 h 3427148"/>
                <a:gd name="connsiteX7" fmla="*/ 5593200 w 7448324"/>
                <a:gd name="connsiteY7" fmla="*/ 3165619 h 3427148"/>
                <a:gd name="connsiteX8" fmla="*/ 467969 w 7448324"/>
                <a:gd name="connsiteY8" fmla="*/ 3425271 h 3427148"/>
                <a:gd name="connsiteX9" fmla="*/ 12696 w 7448324"/>
                <a:gd name="connsiteY9" fmla="*/ 3342391 h 3427148"/>
                <a:gd name="connsiteX10" fmla="*/ 101416 w 7448324"/>
                <a:gd name="connsiteY10" fmla="*/ 2672436 h 3427148"/>
                <a:gd name="connsiteX11" fmla="*/ 32012 w 7448324"/>
                <a:gd name="connsiteY11" fmla="*/ 2153264 h 3427148"/>
                <a:gd name="connsiteX12" fmla="*/ 156796 w 7448324"/>
                <a:gd name="connsiteY12" fmla="*/ 1494503 h 3427148"/>
                <a:gd name="connsiteX13" fmla="*/ 32012 w 7448324"/>
                <a:gd name="connsiteY13" fmla="*/ 527675 h 3427148"/>
                <a:gd name="connsiteX0" fmla="*/ 32012 w 7448324"/>
                <a:gd name="connsiteY0" fmla="*/ 527675 h 3429871"/>
                <a:gd name="connsiteX1" fmla="*/ 431867 w 7448324"/>
                <a:gd name="connsiteY1" fmla="*/ 117987 h 3429871"/>
                <a:gd name="connsiteX2" fmla="*/ 7134170 w 7448324"/>
                <a:gd name="connsiteY2" fmla="*/ 0 h 3429871"/>
                <a:gd name="connsiteX3" fmla="*/ 7331104 w 7448324"/>
                <a:gd name="connsiteY3" fmla="*/ 517947 h 3429871"/>
                <a:gd name="connsiteX4" fmla="*/ 7436593 w 7448324"/>
                <a:gd name="connsiteY4" fmla="*/ 1093627 h 3429871"/>
                <a:gd name="connsiteX5" fmla="*/ 7282467 w 7448324"/>
                <a:gd name="connsiteY5" fmla="*/ 2652903 h 3429871"/>
                <a:gd name="connsiteX6" fmla="*/ 7158489 w 7448324"/>
                <a:gd name="connsiteY6" fmla="*/ 3219489 h 3429871"/>
                <a:gd name="connsiteX7" fmla="*/ 5593200 w 7448324"/>
                <a:gd name="connsiteY7" fmla="*/ 3165619 h 3429871"/>
                <a:gd name="connsiteX8" fmla="*/ 467969 w 7448324"/>
                <a:gd name="connsiteY8" fmla="*/ 3425271 h 3429871"/>
                <a:gd name="connsiteX9" fmla="*/ 12696 w 7448324"/>
                <a:gd name="connsiteY9" fmla="*/ 3342391 h 3429871"/>
                <a:gd name="connsiteX10" fmla="*/ 101416 w 7448324"/>
                <a:gd name="connsiteY10" fmla="*/ 2672436 h 3429871"/>
                <a:gd name="connsiteX11" fmla="*/ 32012 w 7448324"/>
                <a:gd name="connsiteY11" fmla="*/ 2153264 h 3429871"/>
                <a:gd name="connsiteX12" fmla="*/ 156796 w 7448324"/>
                <a:gd name="connsiteY12" fmla="*/ 1494503 h 3429871"/>
                <a:gd name="connsiteX13" fmla="*/ 32012 w 7448324"/>
                <a:gd name="connsiteY13" fmla="*/ 527675 h 3429871"/>
                <a:gd name="connsiteX0" fmla="*/ 32012 w 7448324"/>
                <a:gd name="connsiteY0" fmla="*/ 527675 h 3438962"/>
                <a:gd name="connsiteX1" fmla="*/ 431867 w 7448324"/>
                <a:gd name="connsiteY1" fmla="*/ 117987 h 3438962"/>
                <a:gd name="connsiteX2" fmla="*/ 7134170 w 7448324"/>
                <a:gd name="connsiteY2" fmla="*/ 0 h 3438962"/>
                <a:gd name="connsiteX3" fmla="*/ 7331104 w 7448324"/>
                <a:gd name="connsiteY3" fmla="*/ 517947 h 3438962"/>
                <a:gd name="connsiteX4" fmla="*/ 7436593 w 7448324"/>
                <a:gd name="connsiteY4" fmla="*/ 1093627 h 3438962"/>
                <a:gd name="connsiteX5" fmla="*/ 7282467 w 7448324"/>
                <a:gd name="connsiteY5" fmla="*/ 2652903 h 3438962"/>
                <a:gd name="connsiteX6" fmla="*/ 7158489 w 7448324"/>
                <a:gd name="connsiteY6" fmla="*/ 3219489 h 3438962"/>
                <a:gd name="connsiteX7" fmla="*/ 5593200 w 7448324"/>
                <a:gd name="connsiteY7" fmla="*/ 3165619 h 3438962"/>
                <a:gd name="connsiteX8" fmla="*/ 577948 w 7448324"/>
                <a:gd name="connsiteY8" fmla="*/ 3437840 h 3438962"/>
                <a:gd name="connsiteX9" fmla="*/ 12696 w 7448324"/>
                <a:gd name="connsiteY9" fmla="*/ 3342391 h 3438962"/>
                <a:gd name="connsiteX10" fmla="*/ 101416 w 7448324"/>
                <a:gd name="connsiteY10" fmla="*/ 2672436 h 3438962"/>
                <a:gd name="connsiteX11" fmla="*/ 32012 w 7448324"/>
                <a:gd name="connsiteY11" fmla="*/ 2153264 h 3438962"/>
                <a:gd name="connsiteX12" fmla="*/ 156796 w 7448324"/>
                <a:gd name="connsiteY12" fmla="*/ 1494503 h 3438962"/>
                <a:gd name="connsiteX13" fmla="*/ 32012 w 7448324"/>
                <a:gd name="connsiteY13" fmla="*/ 527675 h 3438962"/>
                <a:gd name="connsiteX0" fmla="*/ 32012 w 7448324"/>
                <a:gd name="connsiteY0" fmla="*/ 527675 h 3447293"/>
                <a:gd name="connsiteX1" fmla="*/ 431867 w 7448324"/>
                <a:gd name="connsiteY1" fmla="*/ 117987 h 3447293"/>
                <a:gd name="connsiteX2" fmla="*/ 7134170 w 7448324"/>
                <a:gd name="connsiteY2" fmla="*/ 0 h 3447293"/>
                <a:gd name="connsiteX3" fmla="*/ 7331104 w 7448324"/>
                <a:gd name="connsiteY3" fmla="*/ 517947 h 3447293"/>
                <a:gd name="connsiteX4" fmla="*/ 7436593 w 7448324"/>
                <a:gd name="connsiteY4" fmla="*/ 1093627 h 3447293"/>
                <a:gd name="connsiteX5" fmla="*/ 7282467 w 7448324"/>
                <a:gd name="connsiteY5" fmla="*/ 2652903 h 3447293"/>
                <a:gd name="connsiteX6" fmla="*/ 7158489 w 7448324"/>
                <a:gd name="connsiteY6" fmla="*/ 3219489 h 3447293"/>
                <a:gd name="connsiteX7" fmla="*/ 5593200 w 7448324"/>
                <a:gd name="connsiteY7" fmla="*/ 3165619 h 3447293"/>
                <a:gd name="connsiteX8" fmla="*/ 577948 w 7448324"/>
                <a:gd name="connsiteY8" fmla="*/ 3437840 h 3447293"/>
                <a:gd name="connsiteX9" fmla="*/ 12696 w 7448324"/>
                <a:gd name="connsiteY9" fmla="*/ 3342391 h 3447293"/>
                <a:gd name="connsiteX10" fmla="*/ 101416 w 7448324"/>
                <a:gd name="connsiteY10" fmla="*/ 2672436 h 3447293"/>
                <a:gd name="connsiteX11" fmla="*/ 32012 w 7448324"/>
                <a:gd name="connsiteY11" fmla="*/ 2153264 h 3447293"/>
                <a:gd name="connsiteX12" fmla="*/ 156796 w 7448324"/>
                <a:gd name="connsiteY12" fmla="*/ 1494503 h 3447293"/>
                <a:gd name="connsiteX13" fmla="*/ 32012 w 7448324"/>
                <a:gd name="connsiteY13" fmla="*/ 527675 h 3447293"/>
                <a:gd name="connsiteX0" fmla="*/ 31387 w 7447699"/>
                <a:gd name="connsiteY0" fmla="*/ 527675 h 3447293"/>
                <a:gd name="connsiteX1" fmla="*/ 431242 w 7447699"/>
                <a:gd name="connsiteY1" fmla="*/ 117987 h 3447293"/>
                <a:gd name="connsiteX2" fmla="*/ 7133545 w 7447699"/>
                <a:gd name="connsiteY2" fmla="*/ 0 h 3447293"/>
                <a:gd name="connsiteX3" fmla="*/ 7330479 w 7447699"/>
                <a:gd name="connsiteY3" fmla="*/ 517947 h 3447293"/>
                <a:gd name="connsiteX4" fmla="*/ 7435968 w 7447699"/>
                <a:gd name="connsiteY4" fmla="*/ 1093627 h 3447293"/>
                <a:gd name="connsiteX5" fmla="*/ 7281842 w 7447699"/>
                <a:gd name="connsiteY5" fmla="*/ 2652903 h 3447293"/>
                <a:gd name="connsiteX6" fmla="*/ 7157864 w 7447699"/>
                <a:gd name="connsiteY6" fmla="*/ 3219489 h 3447293"/>
                <a:gd name="connsiteX7" fmla="*/ 5592575 w 7447699"/>
                <a:gd name="connsiteY7" fmla="*/ 3165619 h 3447293"/>
                <a:gd name="connsiteX8" fmla="*/ 577323 w 7447699"/>
                <a:gd name="connsiteY8" fmla="*/ 3437840 h 3447293"/>
                <a:gd name="connsiteX9" fmla="*/ 12071 w 7447699"/>
                <a:gd name="connsiteY9" fmla="*/ 3342391 h 3447293"/>
                <a:gd name="connsiteX10" fmla="*/ 110218 w 7447699"/>
                <a:gd name="connsiteY10" fmla="*/ 2694432 h 3447293"/>
                <a:gd name="connsiteX11" fmla="*/ 31387 w 7447699"/>
                <a:gd name="connsiteY11" fmla="*/ 2153264 h 3447293"/>
                <a:gd name="connsiteX12" fmla="*/ 156171 w 7447699"/>
                <a:gd name="connsiteY12" fmla="*/ 1494503 h 3447293"/>
                <a:gd name="connsiteX13" fmla="*/ 31387 w 7447699"/>
                <a:gd name="connsiteY13" fmla="*/ 527675 h 3447293"/>
                <a:gd name="connsiteX0" fmla="*/ 31387 w 7447699"/>
                <a:gd name="connsiteY0" fmla="*/ 527675 h 3447293"/>
                <a:gd name="connsiteX1" fmla="*/ 431242 w 7447699"/>
                <a:gd name="connsiteY1" fmla="*/ 117987 h 3447293"/>
                <a:gd name="connsiteX2" fmla="*/ 7133545 w 7447699"/>
                <a:gd name="connsiteY2" fmla="*/ 0 h 3447293"/>
                <a:gd name="connsiteX3" fmla="*/ 7330479 w 7447699"/>
                <a:gd name="connsiteY3" fmla="*/ 517947 h 3447293"/>
                <a:gd name="connsiteX4" fmla="*/ 7435968 w 7447699"/>
                <a:gd name="connsiteY4" fmla="*/ 1093627 h 3447293"/>
                <a:gd name="connsiteX5" fmla="*/ 7281842 w 7447699"/>
                <a:gd name="connsiteY5" fmla="*/ 2652903 h 3447293"/>
                <a:gd name="connsiteX6" fmla="*/ 7157864 w 7447699"/>
                <a:gd name="connsiteY6" fmla="*/ 3219489 h 3447293"/>
                <a:gd name="connsiteX7" fmla="*/ 5592575 w 7447699"/>
                <a:gd name="connsiteY7" fmla="*/ 3165619 h 3447293"/>
                <a:gd name="connsiteX8" fmla="*/ 577323 w 7447699"/>
                <a:gd name="connsiteY8" fmla="*/ 3437840 h 3447293"/>
                <a:gd name="connsiteX9" fmla="*/ 12071 w 7447699"/>
                <a:gd name="connsiteY9" fmla="*/ 3342391 h 3447293"/>
                <a:gd name="connsiteX10" fmla="*/ 110218 w 7447699"/>
                <a:gd name="connsiteY10" fmla="*/ 2694432 h 3447293"/>
                <a:gd name="connsiteX11" fmla="*/ 31387 w 7447699"/>
                <a:gd name="connsiteY11" fmla="*/ 2153264 h 3447293"/>
                <a:gd name="connsiteX12" fmla="*/ 156171 w 7447699"/>
                <a:gd name="connsiteY12" fmla="*/ 1494503 h 3447293"/>
                <a:gd name="connsiteX13" fmla="*/ 31387 w 7447699"/>
                <a:gd name="connsiteY13" fmla="*/ 527675 h 3447293"/>
                <a:gd name="connsiteX0" fmla="*/ 13851 w 7430163"/>
                <a:gd name="connsiteY0" fmla="*/ 527675 h 3457740"/>
                <a:gd name="connsiteX1" fmla="*/ 413706 w 7430163"/>
                <a:gd name="connsiteY1" fmla="*/ 117987 h 3457740"/>
                <a:gd name="connsiteX2" fmla="*/ 7116009 w 7430163"/>
                <a:gd name="connsiteY2" fmla="*/ 0 h 3457740"/>
                <a:gd name="connsiteX3" fmla="*/ 7312943 w 7430163"/>
                <a:gd name="connsiteY3" fmla="*/ 517947 h 3457740"/>
                <a:gd name="connsiteX4" fmla="*/ 7418432 w 7430163"/>
                <a:gd name="connsiteY4" fmla="*/ 1093627 h 3457740"/>
                <a:gd name="connsiteX5" fmla="*/ 7264306 w 7430163"/>
                <a:gd name="connsiteY5" fmla="*/ 2652903 h 3457740"/>
                <a:gd name="connsiteX6" fmla="*/ 7140328 w 7430163"/>
                <a:gd name="connsiteY6" fmla="*/ 3219489 h 3457740"/>
                <a:gd name="connsiteX7" fmla="*/ 5575039 w 7430163"/>
                <a:gd name="connsiteY7" fmla="*/ 3165619 h 3457740"/>
                <a:gd name="connsiteX8" fmla="*/ 559787 w 7430163"/>
                <a:gd name="connsiteY8" fmla="*/ 3437840 h 3457740"/>
                <a:gd name="connsiteX9" fmla="*/ 13388 w 7430163"/>
                <a:gd name="connsiteY9" fmla="*/ 3373814 h 3457740"/>
                <a:gd name="connsiteX10" fmla="*/ 92682 w 7430163"/>
                <a:gd name="connsiteY10" fmla="*/ 2694432 h 3457740"/>
                <a:gd name="connsiteX11" fmla="*/ 13851 w 7430163"/>
                <a:gd name="connsiteY11" fmla="*/ 2153264 h 3457740"/>
                <a:gd name="connsiteX12" fmla="*/ 138635 w 7430163"/>
                <a:gd name="connsiteY12" fmla="*/ 1494503 h 3457740"/>
                <a:gd name="connsiteX13" fmla="*/ 13851 w 7430163"/>
                <a:gd name="connsiteY13" fmla="*/ 527675 h 3457740"/>
                <a:gd name="connsiteX0" fmla="*/ 28073 w 7444385"/>
                <a:gd name="connsiteY0" fmla="*/ 527675 h 3457740"/>
                <a:gd name="connsiteX1" fmla="*/ 427928 w 7444385"/>
                <a:gd name="connsiteY1" fmla="*/ 117987 h 3457740"/>
                <a:gd name="connsiteX2" fmla="*/ 7130231 w 7444385"/>
                <a:gd name="connsiteY2" fmla="*/ 0 h 3457740"/>
                <a:gd name="connsiteX3" fmla="*/ 7327165 w 7444385"/>
                <a:gd name="connsiteY3" fmla="*/ 517947 h 3457740"/>
                <a:gd name="connsiteX4" fmla="*/ 7432654 w 7444385"/>
                <a:gd name="connsiteY4" fmla="*/ 1093627 h 3457740"/>
                <a:gd name="connsiteX5" fmla="*/ 7278528 w 7444385"/>
                <a:gd name="connsiteY5" fmla="*/ 2652903 h 3457740"/>
                <a:gd name="connsiteX6" fmla="*/ 7154550 w 7444385"/>
                <a:gd name="connsiteY6" fmla="*/ 3219489 h 3457740"/>
                <a:gd name="connsiteX7" fmla="*/ 5589261 w 7444385"/>
                <a:gd name="connsiteY7" fmla="*/ 3165619 h 3457740"/>
                <a:gd name="connsiteX8" fmla="*/ 574009 w 7444385"/>
                <a:gd name="connsiteY8" fmla="*/ 3437840 h 3457740"/>
                <a:gd name="connsiteX9" fmla="*/ 27610 w 7444385"/>
                <a:gd name="connsiteY9" fmla="*/ 3373814 h 3457740"/>
                <a:gd name="connsiteX10" fmla="*/ 106904 w 7444385"/>
                <a:gd name="connsiteY10" fmla="*/ 2694432 h 3457740"/>
                <a:gd name="connsiteX11" fmla="*/ 28073 w 7444385"/>
                <a:gd name="connsiteY11" fmla="*/ 2153264 h 3457740"/>
                <a:gd name="connsiteX12" fmla="*/ 152857 w 7444385"/>
                <a:gd name="connsiteY12" fmla="*/ 1494503 h 3457740"/>
                <a:gd name="connsiteX13" fmla="*/ 28073 w 7444385"/>
                <a:gd name="connsiteY13" fmla="*/ 527675 h 34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44385" h="3457740">
                  <a:moveTo>
                    <a:pt x="28073" y="527675"/>
                  </a:moveTo>
                  <a:cubicBezTo>
                    <a:pt x="28073" y="236248"/>
                    <a:pt x="136501" y="117987"/>
                    <a:pt x="427928" y="117987"/>
                  </a:cubicBezTo>
                  <a:cubicBezTo>
                    <a:pt x="3366674" y="324465"/>
                    <a:pt x="4938737" y="0"/>
                    <a:pt x="7130231" y="0"/>
                  </a:cubicBezTo>
                  <a:cubicBezTo>
                    <a:pt x="7421658" y="0"/>
                    <a:pt x="7327165" y="226520"/>
                    <a:pt x="7327165" y="517947"/>
                  </a:cubicBezTo>
                  <a:cubicBezTo>
                    <a:pt x="7318553" y="653096"/>
                    <a:pt x="7489904" y="890384"/>
                    <a:pt x="7432654" y="1093627"/>
                  </a:cubicBezTo>
                  <a:cubicBezTo>
                    <a:pt x="7342369" y="1751194"/>
                    <a:pt x="7276401" y="2039110"/>
                    <a:pt x="7278528" y="2652903"/>
                  </a:cubicBezTo>
                  <a:cubicBezTo>
                    <a:pt x="7278528" y="2944330"/>
                    <a:pt x="7445977" y="3156259"/>
                    <a:pt x="7154550" y="3219489"/>
                  </a:cubicBezTo>
                  <a:cubicBezTo>
                    <a:pt x="6753842" y="3256303"/>
                    <a:pt x="6718101" y="3127118"/>
                    <a:pt x="5589261" y="3165619"/>
                  </a:cubicBezTo>
                  <a:cubicBezTo>
                    <a:pt x="4460421" y="3204120"/>
                    <a:pt x="1491333" y="3358189"/>
                    <a:pt x="574009" y="3437840"/>
                  </a:cubicBezTo>
                  <a:cubicBezTo>
                    <a:pt x="450038" y="3454014"/>
                    <a:pt x="140131" y="3495078"/>
                    <a:pt x="27610" y="3373814"/>
                  </a:cubicBezTo>
                  <a:cubicBezTo>
                    <a:pt x="-65550" y="3222783"/>
                    <a:pt x="106904" y="2985859"/>
                    <a:pt x="106904" y="2694432"/>
                  </a:cubicBezTo>
                  <a:cubicBezTo>
                    <a:pt x="65130" y="2533569"/>
                    <a:pt x="-12895" y="2343899"/>
                    <a:pt x="28073" y="2153264"/>
                  </a:cubicBezTo>
                  <a:cubicBezTo>
                    <a:pt x="69041" y="1962629"/>
                    <a:pt x="167605" y="1767073"/>
                    <a:pt x="152857" y="1494503"/>
                  </a:cubicBezTo>
                  <a:lnTo>
                    <a:pt x="28073" y="527675"/>
                  </a:lnTo>
                  <a:close/>
                </a:path>
              </a:pathLst>
            </a:custGeom>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8">
            <a:extLst>
              <a:ext uri="{FF2B5EF4-FFF2-40B4-BE49-F238E27FC236}">
                <a16:creationId xmlns:a16="http://schemas.microsoft.com/office/drawing/2014/main" id="{D984235C-A97C-4145-909D-488850C86A84}"/>
              </a:ext>
            </a:extLst>
          </p:cNvPr>
          <p:cNvSpPr/>
          <p:nvPr/>
        </p:nvSpPr>
        <p:spPr>
          <a:xfrm>
            <a:off x="1152617" y="1973204"/>
            <a:ext cx="10105319" cy="1569660"/>
          </a:xfrm>
          <a:prstGeom prst="rect">
            <a:avLst/>
          </a:prstGeom>
        </p:spPr>
        <p:txBody>
          <a:bodyPr wrap="square">
            <a:spAutoFit/>
          </a:bodyPr>
          <a:lstStyle/>
          <a:p>
            <a:pPr indent="457200" algn="just"/>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hôm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sói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Chú</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bé</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hốt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hoảng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xin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cứu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giúp</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Các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bác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nông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dân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nghĩ</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chú</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dối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nên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vẫn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thản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nhiên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54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4" name="Picture 13">
            <a:extLst>
              <a:ext uri="{FF2B5EF4-FFF2-40B4-BE49-F238E27FC236}">
                <a16:creationId xmlns:a16="http://schemas.microsoft.com/office/drawing/2014/main" id="{D64A8127-07F4-474B-BD52-C746A12E08DB}"/>
              </a:ext>
            </a:extLst>
          </p:cNvPr>
          <p:cNvPicPr>
            <a:picLocks noChangeAspect="1"/>
          </p:cNvPicPr>
          <p:nvPr/>
        </p:nvPicPr>
        <p:blipFill>
          <a:blip r:embed="rId2"/>
          <a:stretch>
            <a:fillRect/>
          </a:stretch>
        </p:blipFill>
        <p:spPr>
          <a:xfrm>
            <a:off x="3244785" y="3321635"/>
            <a:ext cx="5501737" cy="2350067"/>
          </a:xfrm>
          <a:prstGeom prst="rect">
            <a:avLst/>
          </a:prstGeom>
          <a:ln>
            <a:noFill/>
          </a:ln>
          <a:effectLst>
            <a:softEdge rad="112500"/>
          </a:effectLst>
        </p:spPr>
      </p:pic>
    </p:spTree>
    <p:extLst>
      <p:ext uri="{BB962C8B-B14F-4D97-AF65-F5344CB8AC3E}">
        <p14:creationId xmlns:p14="http://schemas.microsoft.com/office/powerpoint/2010/main" val="2403281060"/>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49ABD976-4D10-4E8F-B3BC-EB6F55FCA9A4}"/>
              </a:ext>
            </a:extLst>
          </p:cNvPr>
          <p:cNvSpPr/>
          <p:nvPr/>
        </p:nvSpPr>
        <p:spPr>
          <a:xfrm>
            <a:off x="0" y="1146875"/>
            <a:ext cx="12191999" cy="3983617"/>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a:extLst>
              <a:ext uri="{FF2B5EF4-FFF2-40B4-BE49-F238E27FC236}">
                <a16:creationId xmlns:a16="http://schemas.microsoft.com/office/drawing/2014/main" id="{7D718548-F7D3-4E6C-A01E-8F9F8C75E90F}"/>
              </a:ext>
            </a:extLst>
          </p:cNvPr>
          <p:cNvGrpSpPr/>
          <p:nvPr/>
        </p:nvGrpSpPr>
        <p:grpSpPr>
          <a:xfrm>
            <a:off x="121340" y="250658"/>
            <a:ext cx="863972" cy="1015663"/>
            <a:chOff x="426137" y="296838"/>
            <a:chExt cx="863972" cy="1015663"/>
          </a:xfrm>
        </p:grpSpPr>
        <p:sp>
          <p:nvSpPr>
            <p:cNvPr id="5" name="Oval 4">
              <a:extLst>
                <a:ext uri="{FF2B5EF4-FFF2-40B4-BE49-F238E27FC236}">
                  <a16:creationId xmlns:a16="http://schemas.microsoft.com/office/drawing/2014/main" id="{B154F275-DA1C-4CD4-8785-70232F0FC7E5}"/>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6" name="Rectangle 5">
              <a:extLst>
                <a:ext uri="{FF2B5EF4-FFF2-40B4-BE49-F238E27FC236}">
                  <a16:creationId xmlns:a16="http://schemas.microsoft.com/office/drawing/2014/main" id="{64A16817-0B4A-4C71-922E-63572E53EC0E}"/>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7</a:t>
              </a:r>
            </a:p>
          </p:txBody>
        </p:sp>
      </p:grpSp>
      <p:sp>
        <p:nvSpPr>
          <p:cNvPr id="7" name="8">
            <a:extLst>
              <a:ext uri="{FF2B5EF4-FFF2-40B4-BE49-F238E27FC236}">
                <a16:creationId xmlns:a16="http://schemas.microsoft.com/office/drawing/2014/main" id="{BD847EE1-84CD-428C-B623-1953C3CBBD8A}"/>
              </a:ext>
            </a:extLst>
          </p:cNvPr>
          <p:cNvSpPr/>
          <p:nvPr/>
        </p:nvSpPr>
        <p:spPr>
          <a:xfrm>
            <a:off x="1083321" y="437339"/>
            <a:ext cx="2486144" cy="707886"/>
          </a:xfrm>
          <a:prstGeom prst="rect">
            <a:avLst/>
          </a:prstGeom>
        </p:spPr>
        <p:txBody>
          <a:bodyPr wrap="square">
            <a:spAutoFit/>
          </a:bodyPr>
          <a:lstStyle/>
          <a:p>
            <a:pPr algn="just"/>
            <a:r>
              <a:rPr lang="en-US" altLang="zh-CN" sz="40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NGHE VIẾT</a:t>
            </a:r>
            <a:endParaRPr lang="zh-CN" altLang="en-US" sz="4000" b="1" i="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8" name="Picture 7">
            <a:extLst>
              <a:ext uri="{FF2B5EF4-FFF2-40B4-BE49-F238E27FC236}">
                <a16:creationId xmlns:a16="http://schemas.microsoft.com/office/drawing/2014/main" id="{77F695A3-5779-4944-8D92-1ACBA1EE29A5}"/>
              </a:ext>
            </a:extLst>
          </p:cNvPr>
          <p:cNvPicPr>
            <a:picLocks noChangeAspect="1"/>
          </p:cNvPicPr>
          <p:nvPr/>
        </p:nvPicPr>
        <p:blipFill>
          <a:blip r:embed="rId2"/>
          <a:stretch>
            <a:fillRect/>
          </a:stretch>
        </p:blipFill>
        <p:spPr>
          <a:xfrm>
            <a:off x="-1" y="1443710"/>
            <a:ext cx="12192000" cy="3389946"/>
          </a:xfrm>
          <a:prstGeom prst="rect">
            <a:avLst/>
          </a:prstGeom>
        </p:spPr>
      </p:pic>
    </p:spTree>
    <p:extLst>
      <p:ext uri="{BB962C8B-B14F-4D97-AF65-F5344CB8AC3E}">
        <p14:creationId xmlns:p14="http://schemas.microsoft.com/office/powerpoint/2010/main" val="4142816167"/>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50"/>
                                        <p:tgtEl>
                                          <p:spTgt spid="7"/>
                                        </p:tgtEl>
                                      </p:cBhvr>
                                    </p:animEffect>
                                  </p:childTnLst>
                                </p:cTn>
                              </p:par>
                            </p:childTnLst>
                          </p:cTn>
                        </p:par>
                        <p:par>
                          <p:cTn id="8" fill="hold">
                            <p:stCondLst>
                              <p:cond delay="750"/>
                            </p:stCondLst>
                            <p:childTnLst>
                              <p:par>
                                <p:cTn id="9" presetID="16" presetClass="entr" presetSubtype="37"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1">
            <a:extLst>
              <a:ext uri="{FF2B5EF4-FFF2-40B4-BE49-F238E27FC236}">
                <a16:creationId xmlns:a16="http://schemas.microsoft.com/office/drawing/2014/main" id="{69252542-366F-41D8-962E-B8FE4C859541}"/>
              </a:ext>
            </a:extLst>
          </p:cNvPr>
          <p:cNvSpPr/>
          <p:nvPr/>
        </p:nvSpPr>
        <p:spPr>
          <a:xfrm>
            <a:off x="31044" y="1266321"/>
            <a:ext cx="12191999" cy="5127782"/>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917F89E1-C647-4600-93F4-DD15FD9F0639}"/>
              </a:ext>
            </a:extLst>
          </p:cNvPr>
          <p:cNvGrpSpPr/>
          <p:nvPr/>
        </p:nvGrpSpPr>
        <p:grpSpPr>
          <a:xfrm>
            <a:off x="121340" y="250658"/>
            <a:ext cx="863972" cy="1015663"/>
            <a:chOff x="426137" y="296838"/>
            <a:chExt cx="863972" cy="1015663"/>
          </a:xfrm>
        </p:grpSpPr>
        <p:sp>
          <p:nvSpPr>
            <p:cNvPr id="3" name="Oval 2">
              <a:extLst>
                <a:ext uri="{FF2B5EF4-FFF2-40B4-BE49-F238E27FC236}">
                  <a16:creationId xmlns:a16="http://schemas.microsoft.com/office/drawing/2014/main" id="{D103B122-A55C-4600-879F-9B423675EA27}"/>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664A1077-41E3-4270-9A92-BFE812FE6575}"/>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8</a:t>
              </a:r>
            </a:p>
          </p:txBody>
        </p:sp>
      </p:grpSp>
      <p:sp>
        <p:nvSpPr>
          <p:cNvPr id="5" name="8">
            <a:extLst>
              <a:ext uri="{FF2B5EF4-FFF2-40B4-BE49-F238E27FC236}">
                <a16:creationId xmlns:a16="http://schemas.microsoft.com/office/drawing/2014/main" id="{E231CCE6-7392-464C-B956-C84D892A84F6}"/>
              </a:ext>
            </a:extLst>
          </p:cNvPr>
          <p:cNvSpPr/>
          <p:nvPr/>
        </p:nvSpPr>
        <p:spPr>
          <a:xfrm>
            <a:off x="1075625" y="327819"/>
            <a:ext cx="10867296" cy="830997"/>
          </a:xfrm>
          <a:prstGeom prst="rect">
            <a:avLst/>
          </a:prstGeom>
        </p:spPr>
        <p:txBody>
          <a:bodyPr wrap="square">
            <a:spAutoFit/>
          </a:bodyPr>
          <a:lstStyle/>
          <a:p>
            <a:pPr algn="just"/>
            <a:r>
              <a:rPr lang="en-US" altLang="zh-CN" sz="4800" b="1" dirty="0" err="1">
                <a:solidFill>
                  <a:srgbClr val="17A4C6"/>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800" b="1" dirty="0">
                <a:solidFill>
                  <a:srgbClr val="17A4C6"/>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17A4C6"/>
                </a:solidFill>
                <a:latin typeface="Arial-Rounded" panose="020B0500000000000000" pitchFamily="34" charset="-93"/>
                <a:ea typeface="Arial-Rounded" panose="020B0500000000000000" pitchFamily="34" charset="-93"/>
                <a:cs typeface="Arial-Rounded" panose="020B0500000000000000" pitchFamily="34" charset="-93"/>
                <a:sym typeface="+mn-lt"/>
              </a:rPr>
              <a:t>vần</a:t>
            </a:r>
            <a:r>
              <a:rPr lang="en-US" altLang="zh-CN" sz="4800" b="1" dirty="0">
                <a:solidFill>
                  <a:srgbClr val="17A4C6"/>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17A4C6"/>
                </a:solidFill>
                <a:latin typeface="Arial-Rounded" panose="020B0500000000000000" pitchFamily="34" charset="-93"/>
                <a:ea typeface="Arial-Rounded" panose="020B0500000000000000" pitchFamily="34" charset="-93"/>
                <a:cs typeface="Arial-Rounded" panose="020B0500000000000000" pitchFamily="34" charset="-93"/>
                <a:sym typeface="+mn-lt"/>
              </a:rPr>
              <a:t>phù</a:t>
            </a:r>
            <a:r>
              <a:rPr lang="en-US" altLang="zh-CN" sz="4800" b="1" dirty="0">
                <a:solidFill>
                  <a:srgbClr val="17A4C6"/>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17A4C6"/>
                </a:solidFill>
                <a:latin typeface="Arial-Rounded" panose="020B0500000000000000" pitchFamily="34" charset="-93"/>
                <a:ea typeface="Arial-Rounded" panose="020B0500000000000000" pitchFamily="34" charset="-93"/>
                <a:cs typeface="Arial-Rounded" panose="020B0500000000000000" pitchFamily="34" charset="-93"/>
                <a:sym typeface="+mn-lt"/>
              </a:rPr>
              <a:t>hợp</a:t>
            </a:r>
            <a:r>
              <a:rPr lang="en-US" altLang="zh-CN" sz="4800" b="1" dirty="0">
                <a:solidFill>
                  <a:srgbClr val="17A4C6"/>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17A4C6"/>
                </a:solidFill>
                <a:latin typeface="Arial-Rounded" panose="020B0500000000000000" pitchFamily="34" charset="-93"/>
                <a:ea typeface="Arial-Rounded" panose="020B0500000000000000" pitchFamily="34" charset="-93"/>
                <a:cs typeface="Arial-Rounded" panose="020B0500000000000000" pitchFamily="34" charset="-93"/>
                <a:sym typeface="+mn-lt"/>
              </a:rPr>
              <a:t>thay</a:t>
            </a:r>
            <a:r>
              <a:rPr lang="en-US" altLang="zh-CN" sz="4800" b="1" dirty="0">
                <a:solidFill>
                  <a:srgbClr val="17A4C6"/>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17A4C6"/>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4800" b="1" dirty="0">
                <a:solidFill>
                  <a:srgbClr val="17A4C6"/>
                </a:solidFill>
                <a:latin typeface="Arial-Rounded" panose="020B0500000000000000" pitchFamily="34" charset="-93"/>
                <a:ea typeface="Arial-Rounded" panose="020B0500000000000000" pitchFamily="34" charset="-93"/>
                <a:cs typeface="Arial-Rounded" panose="020B0500000000000000" pitchFamily="34" charset="-93"/>
                <a:sym typeface="+mn-lt"/>
              </a:rPr>
              <a:t> ô </a:t>
            </a:r>
            <a:r>
              <a:rPr lang="en-US" altLang="zh-CN" sz="4800" b="1" dirty="0" err="1">
                <a:solidFill>
                  <a:srgbClr val="17A4C6"/>
                </a:solidFill>
                <a:latin typeface="Arial-Rounded" panose="020B0500000000000000" pitchFamily="34" charset="-93"/>
                <a:ea typeface="Arial-Rounded" panose="020B0500000000000000" pitchFamily="34" charset="-93"/>
                <a:cs typeface="Arial-Rounded" panose="020B0500000000000000" pitchFamily="34" charset="-93"/>
                <a:sym typeface="+mn-lt"/>
              </a:rPr>
              <a:t>vuông</a:t>
            </a:r>
            <a:endParaRPr lang="zh-CN" altLang="en-US" sz="4800" b="1" dirty="0">
              <a:solidFill>
                <a:srgbClr val="17A4C6"/>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9" name="8">
            <a:extLst>
              <a:ext uri="{FF2B5EF4-FFF2-40B4-BE49-F238E27FC236}">
                <a16:creationId xmlns:a16="http://schemas.microsoft.com/office/drawing/2014/main" id="{E6C8C074-054C-4232-91BB-5C47DF7C63A1}"/>
              </a:ext>
            </a:extLst>
          </p:cNvPr>
          <p:cNvSpPr/>
          <p:nvPr/>
        </p:nvSpPr>
        <p:spPr>
          <a:xfrm>
            <a:off x="330874" y="1348720"/>
            <a:ext cx="5288530" cy="923330"/>
          </a:xfrm>
          <a:prstGeom prst="rect">
            <a:avLst/>
          </a:prstGeom>
        </p:spPr>
        <p:txBody>
          <a:bodyPr wrap="square">
            <a:spAutoFit/>
          </a:bodyPr>
          <a:lstStyle/>
          <a:p>
            <a:pPr algn="just"/>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ai</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hay</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ay</a:t>
            </a:r>
            <a:endParaRPr lang="zh-CN" altLang="en-US"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0" name="8">
            <a:extLst>
              <a:ext uri="{FF2B5EF4-FFF2-40B4-BE49-F238E27FC236}">
                <a16:creationId xmlns:a16="http://schemas.microsoft.com/office/drawing/2014/main" id="{FC934648-D6FD-4CDC-A408-D443BAED90F4}"/>
              </a:ext>
            </a:extLst>
          </p:cNvPr>
          <p:cNvSpPr/>
          <p:nvPr/>
        </p:nvSpPr>
        <p:spPr>
          <a:xfrm>
            <a:off x="330874" y="3935710"/>
            <a:ext cx="5133224" cy="923330"/>
          </a:xfrm>
          <a:prstGeom prst="rect">
            <a:avLst/>
          </a:prstGeom>
        </p:spPr>
        <p:txBody>
          <a:bodyPr wrap="square">
            <a:spAutoFit/>
          </a:bodyPr>
          <a:lstStyle/>
          <a:p>
            <a:pPr algn="just"/>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5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iêc</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hay</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iêt</a:t>
            </a:r>
            <a:endParaRPr lang="zh-CN" altLang="en-US"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10" name="Group 9">
            <a:extLst>
              <a:ext uri="{FF2B5EF4-FFF2-40B4-BE49-F238E27FC236}">
                <a16:creationId xmlns:a16="http://schemas.microsoft.com/office/drawing/2014/main" id="{8C36B3B7-6EBF-4DB2-967B-BDD0FA71A82E}"/>
              </a:ext>
            </a:extLst>
          </p:cNvPr>
          <p:cNvGrpSpPr/>
          <p:nvPr/>
        </p:nvGrpSpPr>
        <p:grpSpPr>
          <a:xfrm>
            <a:off x="995357" y="2570917"/>
            <a:ext cx="2863411" cy="939018"/>
            <a:chOff x="1023063" y="2570917"/>
            <a:chExt cx="2863411" cy="939018"/>
          </a:xfrm>
        </p:grpSpPr>
        <p:sp>
          <p:nvSpPr>
            <p:cNvPr id="52" name="8">
              <a:extLst>
                <a:ext uri="{FF2B5EF4-FFF2-40B4-BE49-F238E27FC236}">
                  <a16:creationId xmlns:a16="http://schemas.microsoft.com/office/drawing/2014/main" id="{C255532E-869F-4E51-AD74-2932F20868C8}"/>
                </a:ext>
              </a:extLst>
            </p:cNvPr>
            <p:cNvSpPr/>
            <p:nvPr/>
          </p:nvSpPr>
          <p:spPr>
            <a:xfrm>
              <a:off x="1023063" y="2570917"/>
              <a:ext cx="2863411" cy="923330"/>
            </a:xfrm>
            <a:prstGeom prst="rect">
              <a:avLst/>
            </a:prstGeom>
          </p:spPr>
          <p:txBody>
            <a:bodyPr wrap="square">
              <a:spAutoFit/>
            </a:bodyPr>
            <a:lstStyle/>
            <a:p>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bày</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trò</a:t>
              </a:r>
              <a:endParaRPr lang="zh-CN" altLang="en-US"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ture 6" descr="Logo&#10;&#10;Description automatically generated with low confidence">
              <a:extLst>
                <a:ext uri="{FF2B5EF4-FFF2-40B4-BE49-F238E27FC236}">
                  <a16:creationId xmlns:a16="http://schemas.microsoft.com/office/drawing/2014/main" id="{E539BE70-13BB-4A83-9028-8BD374CFD0F7}"/>
                </a:ext>
              </a:extLst>
            </p:cNvPr>
            <p:cNvPicPr>
              <a:picLocks noChangeAspect="1"/>
            </p:cNvPicPr>
            <p:nvPr/>
          </p:nvPicPr>
          <p:blipFill rotWithShape="1">
            <a:blip r:embed="rId2"/>
            <a:srcRect l="18351" t="23200" r="12652" b="23771"/>
            <a:stretch/>
          </p:blipFill>
          <p:spPr>
            <a:xfrm>
              <a:off x="1358775" y="2740493"/>
              <a:ext cx="1038993" cy="769442"/>
            </a:xfrm>
            <a:prstGeom prst="rect">
              <a:avLst/>
            </a:prstGeom>
          </p:spPr>
        </p:pic>
      </p:grpSp>
      <p:grpSp>
        <p:nvGrpSpPr>
          <p:cNvPr id="11" name="Group 10">
            <a:extLst>
              <a:ext uri="{FF2B5EF4-FFF2-40B4-BE49-F238E27FC236}">
                <a16:creationId xmlns:a16="http://schemas.microsoft.com/office/drawing/2014/main" id="{1262B55E-C361-47D2-8F72-1151D8128909}"/>
              </a:ext>
            </a:extLst>
          </p:cNvPr>
          <p:cNvGrpSpPr/>
          <p:nvPr/>
        </p:nvGrpSpPr>
        <p:grpSpPr>
          <a:xfrm>
            <a:off x="4695339" y="2570917"/>
            <a:ext cx="3331880" cy="940279"/>
            <a:chOff x="7480102" y="2570917"/>
            <a:chExt cx="3331880" cy="940279"/>
          </a:xfrm>
        </p:grpSpPr>
        <p:sp>
          <p:nvSpPr>
            <p:cNvPr id="34" name="8">
              <a:extLst>
                <a:ext uri="{FF2B5EF4-FFF2-40B4-BE49-F238E27FC236}">
                  <a16:creationId xmlns:a16="http://schemas.microsoft.com/office/drawing/2014/main" id="{DC21C923-71FB-4626-B4E4-1721D062ADAE}"/>
                </a:ext>
              </a:extLst>
            </p:cNvPr>
            <p:cNvSpPr/>
            <p:nvPr/>
          </p:nvSpPr>
          <p:spPr>
            <a:xfrm>
              <a:off x="7480102" y="2570917"/>
              <a:ext cx="3331880" cy="923330"/>
            </a:xfrm>
            <a:prstGeom prst="rect">
              <a:avLst/>
            </a:prstGeom>
          </p:spPr>
          <p:txBody>
            <a:bodyPr wrap="square">
              <a:spAutoFit/>
            </a:bodyPr>
            <a:lstStyle/>
            <a:p>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học</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9" name="Picture 8" descr="Logo&#10;&#10;Description automatically generated">
              <a:extLst>
                <a:ext uri="{FF2B5EF4-FFF2-40B4-BE49-F238E27FC236}">
                  <a16:creationId xmlns:a16="http://schemas.microsoft.com/office/drawing/2014/main" id="{607F39E3-05A4-4159-9BFD-1CE9770ADC02}"/>
                </a:ext>
              </a:extLst>
            </p:cNvPr>
            <p:cNvPicPr>
              <a:picLocks noChangeAspect="1"/>
            </p:cNvPicPr>
            <p:nvPr/>
          </p:nvPicPr>
          <p:blipFill rotWithShape="1">
            <a:blip r:embed="rId3"/>
            <a:srcRect l="21221" t="23200" r="23233" b="23771"/>
            <a:stretch/>
          </p:blipFill>
          <p:spPr>
            <a:xfrm>
              <a:off x="7825471" y="2741753"/>
              <a:ext cx="751787" cy="769443"/>
            </a:xfrm>
            <a:prstGeom prst="rect">
              <a:avLst/>
            </a:prstGeom>
          </p:spPr>
        </p:pic>
      </p:grpSp>
      <p:grpSp>
        <p:nvGrpSpPr>
          <p:cNvPr id="65" name="Group 64">
            <a:extLst>
              <a:ext uri="{FF2B5EF4-FFF2-40B4-BE49-F238E27FC236}">
                <a16:creationId xmlns:a16="http://schemas.microsoft.com/office/drawing/2014/main" id="{87CAD982-4B91-4FF9-8109-1FD8C5B59A05}"/>
              </a:ext>
            </a:extLst>
          </p:cNvPr>
          <p:cNvGrpSpPr/>
          <p:nvPr/>
        </p:nvGrpSpPr>
        <p:grpSpPr>
          <a:xfrm>
            <a:off x="8638426" y="2570917"/>
            <a:ext cx="2863411" cy="939018"/>
            <a:chOff x="1023063" y="2570917"/>
            <a:chExt cx="2863411" cy="939018"/>
          </a:xfrm>
        </p:grpSpPr>
        <p:sp>
          <p:nvSpPr>
            <p:cNvPr id="66" name="8">
              <a:extLst>
                <a:ext uri="{FF2B5EF4-FFF2-40B4-BE49-F238E27FC236}">
                  <a16:creationId xmlns:a16="http://schemas.microsoft.com/office/drawing/2014/main" id="{E8E3AC4E-A562-4C4B-962E-E51D2101E25D}"/>
                </a:ext>
              </a:extLst>
            </p:cNvPr>
            <p:cNvSpPr/>
            <p:nvPr/>
          </p:nvSpPr>
          <p:spPr>
            <a:xfrm>
              <a:off x="1023063" y="2570917"/>
              <a:ext cx="2863411" cy="923330"/>
            </a:xfrm>
            <a:prstGeom prst="rect">
              <a:avLst/>
            </a:prstGeom>
          </p:spPr>
          <p:txBody>
            <a:bodyPr wrap="square">
              <a:spAutoFit/>
            </a:bodyPr>
            <a:lstStyle/>
            <a:p>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chạy</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trốn</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67" name="Picture 66" descr="Logo&#10;&#10;Description automatically generated with low confidence">
              <a:extLst>
                <a:ext uri="{FF2B5EF4-FFF2-40B4-BE49-F238E27FC236}">
                  <a16:creationId xmlns:a16="http://schemas.microsoft.com/office/drawing/2014/main" id="{E2E08B6A-0948-4A21-A374-91727420528B}"/>
                </a:ext>
              </a:extLst>
            </p:cNvPr>
            <p:cNvPicPr>
              <a:picLocks noChangeAspect="1"/>
            </p:cNvPicPr>
            <p:nvPr/>
          </p:nvPicPr>
          <p:blipFill rotWithShape="1">
            <a:blip r:embed="rId2"/>
            <a:srcRect l="18351" t="23200" r="12652" b="23771"/>
            <a:stretch/>
          </p:blipFill>
          <p:spPr>
            <a:xfrm>
              <a:off x="1644932" y="2740493"/>
              <a:ext cx="1038993" cy="769442"/>
            </a:xfrm>
            <a:prstGeom prst="rect">
              <a:avLst/>
            </a:prstGeom>
          </p:spPr>
        </p:pic>
      </p:grpSp>
      <p:grpSp>
        <p:nvGrpSpPr>
          <p:cNvPr id="16" name="Group 15">
            <a:extLst>
              <a:ext uri="{FF2B5EF4-FFF2-40B4-BE49-F238E27FC236}">
                <a16:creationId xmlns:a16="http://schemas.microsoft.com/office/drawing/2014/main" id="{FE90538B-E097-41B4-ACB8-3187EEFDF391}"/>
              </a:ext>
            </a:extLst>
          </p:cNvPr>
          <p:cNvGrpSpPr/>
          <p:nvPr/>
        </p:nvGrpSpPr>
        <p:grpSpPr>
          <a:xfrm>
            <a:off x="957606" y="5029778"/>
            <a:ext cx="2863411" cy="923330"/>
            <a:chOff x="985312" y="5029778"/>
            <a:chExt cx="2863411" cy="923330"/>
          </a:xfrm>
        </p:grpSpPr>
        <p:sp>
          <p:nvSpPr>
            <p:cNvPr id="69" name="8">
              <a:extLst>
                <a:ext uri="{FF2B5EF4-FFF2-40B4-BE49-F238E27FC236}">
                  <a16:creationId xmlns:a16="http://schemas.microsoft.com/office/drawing/2014/main" id="{FCFE1AC1-14F5-4FF5-80A7-C49A00E5D74D}"/>
                </a:ext>
              </a:extLst>
            </p:cNvPr>
            <p:cNvSpPr/>
            <p:nvPr/>
          </p:nvSpPr>
          <p:spPr>
            <a:xfrm>
              <a:off x="985312" y="5029778"/>
              <a:ext cx="2863411" cy="923330"/>
            </a:xfrm>
            <a:prstGeom prst="rect">
              <a:avLst/>
            </a:prstGeom>
          </p:spPr>
          <p:txBody>
            <a:bodyPr wrap="square">
              <a:spAutoFit/>
            </a:bodyPr>
            <a:lstStyle/>
            <a:p>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việc</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làm</a:t>
              </a:r>
              <a:endParaRPr lang="zh-CN" altLang="en-US"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3" name="Picture 12" descr="Logo&#10;&#10;Description automatically generated">
              <a:extLst>
                <a:ext uri="{FF2B5EF4-FFF2-40B4-BE49-F238E27FC236}">
                  <a16:creationId xmlns:a16="http://schemas.microsoft.com/office/drawing/2014/main" id="{5878A49B-40C9-4DCE-8649-BBD13183F507}"/>
                </a:ext>
              </a:extLst>
            </p:cNvPr>
            <p:cNvPicPr>
              <a:picLocks noChangeAspect="1"/>
            </p:cNvPicPr>
            <p:nvPr/>
          </p:nvPicPr>
          <p:blipFill rotWithShape="1">
            <a:blip r:embed="rId4"/>
            <a:srcRect l="19249" t="18269" r="15579" b="29713"/>
            <a:stretch/>
          </p:blipFill>
          <p:spPr>
            <a:xfrm>
              <a:off x="1264362" y="5127076"/>
              <a:ext cx="1064821" cy="754767"/>
            </a:xfrm>
            <a:prstGeom prst="rect">
              <a:avLst/>
            </a:prstGeom>
          </p:spPr>
        </p:pic>
      </p:grpSp>
      <p:grpSp>
        <p:nvGrpSpPr>
          <p:cNvPr id="17" name="Group 16">
            <a:extLst>
              <a:ext uri="{FF2B5EF4-FFF2-40B4-BE49-F238E27FC236}">
                <a16:creationId xmlns:a16="http://schemas.microsoft.com/office/drawing/2014/main" id="{61C8B756-375D-4E09-91E5-7DEC3986580A}"/>
              </a:ext>
            </a:extLst>
          </p:cNvPr>
          <p:cNvGrpSpPr/>
          <p:nvPr/>
        </p:nvGrpSpPr>
        <p:grpSpPr>
          <a:xfrm>
            <a:off x="4695339" y="5031770"/>
            <a:ext cx="2863411" cy="923330"/>
            <a:chOff x="5041702" y="5031770"/>
            <a:chExt cx="2863411" cy="923330"/>
          </a:xfrm>
        </p:grpSpPr>
        <p:sp>
          <p:nvSpPr>
            <p:cNvPr id="72" name="8">
              <a:extLst>
                <a:ext uri="{FF2B5EF4-FFF2-40B4-BE49-F238E27FC236}">
                  <a16:creationId xmlns:a16="http://schemas.microsoft.com/office/drawing/2014/main" id="{09CF61A1-2F82-4386-8388-E81AB3C16A5F}"/>
                </a:ext>
              </a:extLst>
            </p:cNvPr>
            <p:cNvSpPr/>
            <p:nvPr/>
          </p:nvSpPr>
          <p:spPr>
            <a:xfrm>
              <a:off x="5041702" y="5031770"/>
              <a:ext cx="2863411" cy="923330"/>
            </a:xfrm>
            <a:prstGeom prst="rect">
              <a:avLst/>
            </a:prstGeom>
          </p:spPr>
          <p:txBody>
            <a:bodyPr wrap="square">
              <a:spAutoFit/>
            </a:bodyPr>
            <a:lstStyle/>
            <a:p>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tạm</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biệt</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5" name="Picture 14" descr="Logo&#10;&#10;Description automatically generated with medium confidence">
              <a:extLst>
                <a:ext uri="{FF2B5EF4-FFF2-40B4-BE49-F238E27FC236}">
                  <a16:creationId xmlns:a16="http://schemas.microsoft.com/office/drawing/2014/main" id="{47E45A59-47B7-4F88-8ED1-B089BCAD0A8B}"/>
                </a:ext>
              </a:extLst>
            </p:cNvPr>
            <p:cNvPicPr>
              <a:picLocks noChangeAspect="1"/>
            </p:cNvPicPr>
            <p:nvPr/>
          </p:nvPicPr>
          <p:blipFill rotWithShape="1">
            <a:blip r:embed="rId5"/>
            <a:srcRect l="20618" t="19714" r="20487" b="28268"/>
            <a:stretch/>
          </p:blipFill>
          <p:spPr>
            <a:xfrm>
              <a:off x="6689798" y="5151108"/>
              <a:ext cx="879685" cy="754766"/>
            </a:xfrm>
            <a:prstGeom prst="rect">
              <a:avLst/>
            </a:prstGeom>
          </p:spPr>
        </p:pic>
      </p:grpSp>
      <p:grpSp>
        <p:nvGrpSpPr>
          <p:cNvPr id="18" name="Group 17">
            <a:extLst>
              <a:ext uri="{FF2B5EF4-FFF2-40B4-BE49-F238E27FC236}">
                <a16:creationId xmlns:a16="http://schemas.microsoft.com/office/drawing/2014/main" id="{554AC50E-201D-4E68-9EA9-72594FE7F39B}"/>
              </a:ext>
            </a:extLst>
          </p:cNvPr>
          <p:cNvGrpSpPr/>
          <p:nvPr/>
        </p:nvGrpSpPr>
        <p:grpSpPr>
          <a:xfrm>
            <a:off x="8638426" y="5012383"/>
            <a:ext cx="2863411" cy="923330"/>
            <a:chOff x="8486023" y="5012383"/>
            <a:chExt cx="2863411" cy="923330"/>
          </a:xfrm>
        </p:grpSpPr>
        <p:sp>
          <p:nvSpPr>
            <p:cNvPr id="75" name="8">
              <a:extLst>
                <a:ext uri="{FF2B5EF4-FFF2-40B4-BE49-F238E27FC236}">
                  <a16:creationId xmlns:a16="http://schemas.microsoft.com/office/drawing/2014/main" id="{F6C3B533-C8AD-42D6-93EC-ACE1B441028C}"/>
                </a:ext>
              </a:extLst>
            </p:cNvPr>
            <p:cNvSpPr/>
            <p:nvPr/>
          </p:nvSpPr>
          <p:spPr>
            <a:xfrm>
              <a:off x="8486023" y="5012383"/>
              <a:ext cx="2863411" cy="923330"/>
            </a:xfrm>
            <a:prstGeom prst="rect">
              <a:avLst/>
            </a:prstGeom>
          </p:spPr>
          <p:txBody>
            <a:bodyPr wrap="square">
              <a:spAutoFit/>
            </a:bodyPr>
            <a:lstStyle/>
            <a:p>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rạp</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xiếc</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7" name="Picture 76" descr="Logo&#10;&#10;Description automatically generated">
              <a:extLst>
                <a:ext uri="{FF2B5EF4-FFF2-40B4-BE49-F238E27FC236}">
                  <a16:creationId xmlns:a16="http://schemas.microsoft.com/office/drawing/2014/main" id="{5B721ABB-1857-49B6-93B8-4DF9000F3D26}"/>
                </a:ext>
              </a:extLst>
            </p:cNvPr>
            <p:cNvPicPr>
              <a:picLocks noChangeAspect="1"/>
            </p:cNvPicPr>
            <p:nvPr/>
          </p:nvPicPr>
          <p:blipFill rotWithShape="1">
            <a:blip r:embed="rId4"/>
            <a:srcRect l="19249" t="18269" r="15579" b="29713"/>
            <a:stretch/>
          </p:blipFill>
          <p:spPr>
            <a:xfrm>
              <a:off x="9941302" y="5111510"/>
              <a:ext cx="1064821" cy="754767"/>
            </a:xfrm>
            <a:prstGeom prst="rect">
              <a:avLst/>
            </a:prstGeom>
          </p:spPr>
        </p:pic>
      </p:grpSp>
      <p:sp>
        <p:nvSpPr>
          <p:cNvPr id="54" name="Rectangle 53">
            <a:extLst>
              <a:ext uri="{FF2B5EF4-FFF2-40B4-BE49-F238E27FC236}">
                <a16:creationId xmlns:a16="http://schemas.microsoft.com/office/drawing/2014/main" id="{A7B84832-F6FB-4DE6-9CA1-ED857A863F51}"/>
              </a:ext>
            </a:extLst>
          </p:cNvPr>
          <p:cNvSpPr/>
          <p:nvPr/>
        </p:nvSpPr>
        <p:spPr>
          <a:xfrm>
            <a:off x="1473514" y="2773307"/>
            <a:ext cx="766631" cy="715968"/>
          </a:xfrm>
          <a:prstGeom prst="rect">
            <a:avLst/>
          </a:prstGeom>
          <a:solidFill>
            <a:srgbClr val="F99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id="{FF818B7F-EB2E-497D-A7FB-5528C100FAB1}"/>
              </a:ext>
            </a:extLst>
          </p:cNvPr>
          <p:cNvSpPr/>
          <p:nvPr/>
        </p:nvSpPr>
        <p:spPr>
          <a:xfrm>
            <a:off x="5162754" y="2773307"/>
            <a:ext cx="751786" cy="715968"/>
          </a:xfrm>
          <a:prstGeom prst="rect">
            <a:avLst/>
          </a:prstGeom>
          <a:solidFill>
            <a:srgbClr val="F99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a16="http://schemas.microsoft.com/office/drawing/2014/main" id="{F7BC5A23-2082-4AE7-9816-5F1A53DC792A}"/>
              </a:ext>
            </a:extLst>
          </p:cNvPr>
          <p:cNvSpPr/>
          <p:nvPr/>
        </p:nvSpPr>
        <p:spPr>
          <a:xfrm>
            <a:off x="9382340" y="2773307"/>
            <a:ext cx="751786" cy="715968"/>
          </a:xfrm>
          <a:prstGeom prst="rect">
            <a:avLst/>
          </a:prstGeom>
          <a:solidFill>
            <a:srgbClr val="F99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63" name="Picture 62">
            <a:extLst>
              <a:ext uri="{FF2B5EF4-FFF2-40B4-BE49-F238E27FC236}">
                <a16:creationId xmlns:a16="http://schemas.microsoft.com/office/drawing/2014/main" id="{636C7216-D0A6-4D69-9711-296715F902D8}"/>
              </a:ext>
            </a:extLst>
          </p:cNvPr>
          <p:cNvPicPr>
            <a:picLocks noChangeAspect="1"/>
          </p:cNvPicPr>
          <p:nvPr/>
        </p:nvPicPr>
        <p:blipFill rotWithShape="1">
          <a:blip r:embed="rId6"/>
          <a:srcRect l="32569" b="64052"/>
          <a:stretch/>
        </p:blipFill>
        <p:spPr>
          <a:xfrm>
            <a:off x="1388754" y="2305065"/>
            <a:ext cx="597333" cy="550819"/>
          </a:xfrm>
          <a:prstGeom prst="rect">
            <a:avLst/>
          </a:prstGeom>
        </p:spPr>
      </p:pic>
      <p:pic>
        <p:nvPicPr>
          <p:cNvPr id="81" name="Picture 80">
            <a:extLst>
              <a:ext uri="{FF2B5EF4-FFF2-40B4-BE49-F238E27FC236}">
                <a16:creationId xmlns:a16="http://schemas.microsoft.com/office/drawing/2014/main" id="{3C9E1DAA-CFA9-49FB-B793-D3EB3E23A1EC}"/>
              </a:ext>
            </a:extLst>
          </p:cNvPr>
          <p:cNvPicPr>
            <a:picLocks noChangeAspect="1"/>
          </p:cNvPicPr>
          <p:nvPr/>
        </p:nvPicPr>
        <p:blipFill rotWithShape="1">
          <a:blip r:embed="rId6"/>
          <a:srcRect l="32569" b="64052"/>
          <a:stretch/>
        </p:blipFill>
        <p:spPr>
          <a:xfrm>
            <a:off x="5056518" y="2312329"/>
            <a:ext cx="597333" cy="550819"/>
          </a:xfrm>
          <a:prstGeom prst="rect">
            <a:avLst/>
          </a:prstGeom>
        </p:spPr>
      </p:pic>
      <p:pic>
        <p:nvPicPr>
          <p:cNvPr id="20" name="Picture 19">
            <a:extLst>
              <a:ext uri="{FF2B5EF4-FFF2-40B4-BE49-F238E27FC236}">
                <a16:creationId xmlns:a16="http://schemas.microsoft.com/office/drawing/2014/main" id="{F2260201-C719-41D2-8289-D36B5FE54ACC}"/>
              </a:ext>
            </a:extLst>
          </p:cNvPr>
          <p:cNvPicPr>
            <a:picLocks noChangeAspect="1"/>
          </p:cNvPicPr>
          <p:nvPr/>
        </p:nvPicPr>
        <p:blipFill rotWithShape="1">
          <a:blip r:embed="rId7"/>
          <a:srcRect l="40464" t="51969" r="40116" b="30951"/>
          <a:stretch/>
        </p:blipFill>
        <p:spPr>
          <a:xfrm>
            <a:off x="9626817" y="3462568"/>
            <a:ext cx="262832" cy="303010"/>
          </a:xfrm>
          <a:prstGeom prst="rect">
            <a:avLst/>
          </a:prstGeom>
        </p:spPr>
      </p:pic>
      <p:sp>
        <p:nvSpPr>
          <p:cNvPr id="62" name="Rectangle 61">
            <a:extLst>
              <a:ext uri="{FF2B5EF4-FFF2-40B4-BE49-F238E27FC236}">
                <a16:creationId xmlns:a16="http://schemas.microsoft.com/office/drawing/2014/main" id="{1485E706-E4AF-48B0-8537-00BFD21F202C}"/>
              </a:ext>
            </a:extLst>
          </p:cNvPr>
          <p:cNvSpPr/>
          <p:nvPr/>
        </p:nvSpPr>
        <p:spPr>
          <a:xfrm>
            <a:off x="1345556" y="5151292"/>
            <a:ext cx="894589" cy="611659"/>
          </a:xfrm>
          <a:prstGeom prst="rect">
            <a:avLst/>
          </a:prstGeom>
          <a:solidFill>
            <a:srgbClr val="F99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82" name="Rectangle 81">
            <a:extLst>
              <a:ext uri="{FF2B5EF4-FFF2-40B4-BE49-F238E27FC236}">
                <a16:creationId xmlns:a16="http://schemas.microsoft.com/office/drawing/2014/main" id="{A14637C7-1C98-4730-8D32-4DA0BC5F4197}"/>
              </a:ext>
            </a:extLst>
          </p:cNvPr>
          <p:cNvSpPr/>
          <p:nvPr/>
        </p:nvSpPr>
        <p:spPr>
          <a:xfrm>
            <a:off x="6443375" y="5162443"/>
            <a:ext cx="879685" cy="611659"/>
          </a:xfrm>
          <a:prstGeom prst="rect">
            <a:avLst/>
          </a:prstGeom>
          <a:solidFill>
            <a:srgbClr val="F99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83" name="Rectangle 82">
            <a:extLst>
              <a:ext uri="{FF2B5EF4-FFF2-40B4-BE49-F238E27FC236}">
                <a16:creationId xmlns:a16="http://schemas.microsoft.com/office/drawing/2014/main" id="{8495730B-C760-4614-A5BD-B3D09D01E91D}"/>
              </a:ext>
            </a:extLst>
          </p:cNvPr>
          <p:cNvSpPr/>
          <p:nvPr/>
        </p:nvSpPr>
        <p:spPr>
          <a:xfrm>
            <a:off x="10201122" y="5259581"/>
            <a:ext cx="860888" cy="611659"/>
          </a:xfrm>
          <a:prstGeom prst="rect">
            <a:avLst/>
          </a:prstGeom>
          <a:solidFill>
            <a:srgbClr val="F99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831792"/>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7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8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54"/>
                                        </p:tgtEl>
                                      </p:cBhvr>
                                    </p:animEffect>
                                    <p:set>
                                      <p:cBhvr>
                                        <p:cTn id="54" dur="1" fill="hold">
                                          <p:stCondLst>
                                            <p:cond delay="499"/>
                                          </p:stCondLst>
                                        </p:cTn>
                                        <p:tgtEl>
                                          <p:spTgt spid="5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6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79"/>
                                        </p:tgtEl>
                                      </p:cBhvr>
                                    </p:animEffect>
                                    <p:set>
                                      <p:cBhvr>
                                        <p:cTn id="61" dur="1" fill="hold">
                                          <p:stCondLst>
                                            <p:cond delay="499"/>
                                          </p:stCondLst>
                                        </p:cTn>
                                        <p:tgtEl>
                                          <p:spTgt spid="79"/>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8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80"/>
                                        </p:tgtEl>
                                      </p:cBhvr>
                                    </p:animEffect>
                                    <p:set>
                                      <p:cBhvr>
                                        <p:cTn id="68" dur="1" fill="hold">
                                          <p:stCondLst>
                                            <p:cond delay="499"/>
                                          </p:stCondLst>
                                        </p:cTn>
                                        <p:tgtEl>
                                          <p:spTgt spid="80"/>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down)">
                                      <p:cBhvr>
                                        <p:cTn id="75" dur="580">
                                          <p:stCondLst>
                                            <p:cond delay="0"/>
                                          </p:stCondLst>
                                        </p:cTn>
                                        <p:tgtEl>
                                          <p:spTgt spid="50"/>
                                        </p:tgtEl>
                                      </p:cBhvr>
                                    </p:animEffect>
                                    <p:anim calcmode="lin" valueType="num">
                                      <p:cBhvr>
                                        <p:cTn id="76"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81" dur="26">
                                          <p:stCondLst>
                                            <p:cond delay="650"/>
                                          </p:stCondLst>
                                        </p:cTn>
                                        <p:tgtEl>
                                          <p:spTgt spid="50"/>
                                        </p:tgtEl>
                                      </p:cBhvr>
                                      <p:to x="100000" y="60000"/>
                                    </p:animScale>
                                    <p:animScale>
                                      <p:cBhvr>
                                        <p:cTn id="82" dur="166" decel="50000">
                                          <p:stCondLst>
                                            <p:cond delay="676"/>
                                          </p:stCondLst>
                                        </p:cTn>
                                        <p:tgtEl>
                                          <p:spTgt spid="50"/>
                                        </p:tgtEl>
                                      </p:cBhvr>
                                      <p:to x="100000" y="100000"/>
                                    </p:animScale>
                                    <p:animScale>
                                      <p:cBhvr>
                                        <p:cTn id="83" dur="26">
                                          <p:stCondLst>
                                            <p:cond delay="1312"/>
                                          </p:stCondLst>
                                        </p:cTn>
                                        <p:tgtEl>
                                          <p:spTgt spid="50"/>
                                        </p:tgtEl>
                                      </p:cBhvr>
                                      <p:to x="100000" y="80000"/>
                                    </p:animScale>
                                    <p:animScale>
                                      <p:cBhvr>
                                        <p:cTn id="84" dur="166" decel="50000">
                                          <p:stCondLst>
                                            <p:cond delay="1338"/>
                                          </p:stCondLst>
                                        </p:cTn>
                                        <p:tgtEl>
                                          <p:spTgt spid="50"/>
                                        </p:tgtEl>
                                      </p:cBhvr>
                                      <p:to x="100000" y="100000"/>
                                    </p:animScale>
                                    <p:animScale>
                                      <p:cBhvr>
                                        <p:cTn id="85" dur="26">
                                          <p:stCondLst>
                                            <p:cond delay="1642"/>
                                          </p:stCondLst>
                                        </p:cTn>
                                        <p:tgtEl>
                                          <p:spTgt spid="50"/>
                                        </p:tgtEl>
                                      </p:cBhvr>
                                      <p:to x="100000" y="90000"/>
                                    </p:animScale>
                                    <p:animScale>
                                      <p:cBhvr>
                                        <p:cTn id="86" dur="166" decel="50000">
                                          <p:stCondLst>
                                            <p:cond delay="1668"/>
                                          </p:stCondLst>
                                        </p:cTn>
                                        <p:tgtEl>
                                          <p:spTgt spid="50"/>
                                        </p:tgtEl>
                                      </p:cBhvr>
                                      <p:to x="100000" y="100000"/>
                                    </p:animScale>
                                    <p:animScale>
                                      <p:cBhvr>
                                        <p:cTn id="87" dur="26">
                                          <p:stCondLst>
                                            <p:cond delay="1808"/>
                                          </p:stCondLst>
                                        </p:cTn>
                                        <p:tgtEl>
                                          <p:spTgt spid="50"/>
                                        </p:tgtEl>
                                      </p:cBhvr>
                                      <p:to x="100000" y="95000"/>
                                    </p:animScale>
                                    <p:animScale>
                                      <p:cBhvr>
                                        <p:cTn id="88" dur="166" decel="50000">
                                          <p:stCondLst>
                                            <p:cond delay="1834"/>
                                          </p:stCondLst>
                                        </p:cTn>
                                        <p:tgtEl>
                                          <p:spTgt spid="50"/>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8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8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0" nodeType="clickEffect">
                                  <p:stCondLst>
                                    <p:cond delay="0"/>
                                  </p:stCondLst>
                                  <p:childTnLst>
                                    <p:animEffect transition="out" filter="fade">
                                      <p:cBhvr>
                                        <p:cTn id="110" dur="500"/>
                                        <p:tgtEl>
                                          <p:spTgt spid="62"/>
                                        </p:tgtEl>
                                      </p:cBhvr>
                                    </p:animEffect>
                                    <p:set>
                                      <p:cBhvr>
                                        <p:cTn id="111" dur="1" fill="hold">
                                          <p:stCondLst>
                                            <p:cond delay="499"/>
                                          </p:stCondLst>
                                        </p:cTn>
                                        <p:tgtEl>
                                          <p:spTgt spid="62"/>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0" nodeType="clickEffect">
                                  <p:stCondLst>
                                    <p:cond delay="0"/>
                                  </p:stCondLst>
                                  <p:childTnLst>
                                    <p:animEffect transition="out" filter="fade">
                                      <p:cBhvr>
                                        <p:cTn id="115" dur="500"/>
                                        <p:tgtEl>
                                          <p:spTgt spid="82"/>
                                        </p:tgtEl>
                                      </p:cBhvr>
                                    </p:animEffect>
                                    <p:set>
                                      <p:cBhvr>
                                        <p:cTn id="116" dur="1" fill="hold">
                                          <p:stCondLst>
                                            <p:cond delay="499"/>
                                          </p:stCondLst>
                                        </p:cTn>
                                        <p:tgtEl>
                                          <p:spTgt spid="82"/>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83"/>
                                        </p:tgtEl>
                                      </p:cBhvr>
                                    </p:animEffect>
                                    <p:set>
                                      <p:cBhvr>
                                        <p:cTn id="121" dur="1" fill="hold">
                                          <p:stCondLst>
                                            <p:cond delay="4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9" grpId="0"/>
      <p:bldP spid="50" grpId="0"/>
      <p:bldP spid="54" grpId="0" animBg="1"/>
      <p:bldP spid="54" grpId="1" animBg="1"/>
      <p:bldP spid="79" grpId="0" animBg="1"/>
      <p:bldP spid="79" grpId="1" animBg="1"/>
      <p:bldP spid="80" grpId="0" animBg="1"/>
      <p:bldP spid="80" grpId="1" animBg="1"/>
      <p:bldP spid="62" grpId="0" animBg="1"/>
      <p:bldP spid="62" grpId="1" animBg="1"/>
      <p:bldP spid="82" grpId="0" animBg="1"/>
      <p:bldP spid="82" grpId="1" animBg="1"/>
      <p:bldP spid="83" grpId="0" animBg="1"/>
      <p:bldP spid="8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05033B-4346-434C-A027-B364D54BF08C}"/>
              </a:ext>
            </a:extLst>
          </p:cNvPr>
          <p:cNvPicPr>
            <a:picLocks noChangeAspect="1"/>
          </p:cNvPicPr>
          <p:nvPr/>
        </p:nvPicPr>
        <p:blipFill>
          <a:blip r:embed="rId3"/>
          <a:stretch>
            <a:fillRect/>
          </a:stretch>
        </p:blipFill>
        <p:spPr>
          <a:xfrm>
            <a:off x="1908268" y="1843857"/>
            <a:ext cx="8233583" cy="3710345"/>
          </a:xfrm>
          <a:prstGeom prst="rect">
            <a:avLst/>
          </a:prstGeom>
          <a:ln>
            <a:noFill/>
          </a:ln>
          <a:effectLst>
            <a:softEdge rad="112500"/>
          </a:effectLst>
        </p:spPr>
      </p:pic>
      <p:grpSp>
        <p:nvGrpSpPr>
          <p:cNvPr id="6" name="Group 5">
            <a:extLst>
              <a:ext uri="{FF2B5EF4-FFF2-40B4-BE49-F238E27FC236}">
                <a16:creationId xmlns:a16="http://schemas.microsoft.com/office/drawing/2014/main" id="{BF15E51D-6BA1-4A40-9E53-FDDA412271D8}"/>
              </a:ext>
            </a:extLst>
          </p:cNvPr>
          <p:cNvGrpSpPr/>
          <p:nvPr/>
        </p:nvGrpSpPr>
        <p:grpSpPr>
          <a:xfrm>
            <a:off x="121340" y="250658"/>
            <a:ext cx="863972" cy="1015663"/>
            <a:chOff x="426137" y="296838"/>
            <a:chExt cx="863972" cy="1015663"/>
          </a:xfrm>
        </p:grpSpPr>
        <p:sp>
          <p:nvSpPr>
            <p:cNvPr id="7" name="Oval 6">
              <a:extLst>
                <a:ext uri="{FF2B5EF4-FFF2-40B4-BE49-F238E27FC236}">
                  <a16:creationId xmlns:a16="http://schemas.microsoft.com/office/drawing/2014/main" id="{22A2F225-2320-4F3A-AE4C-18612B46FB5E}"/>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8" name="Rectangle 7">
              <a:extLst>
                <a:ext uri="{FF2B5EF4-FFF2-40B4-BE49-F238E27FC236}">
                  <a16:creationId xmlns:a16="http://schemas.microsoft.com/office/drawing/2014/main" id="{10837750-3F91-452A-9549-A3CEE698654C}"/>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9</a:t>
              </a:r>
            </a:p>
          </p:txBody>
        </p:sp>
      </p:grpSp>
      <p:sp>
        <p:nvSpPr>
          <p:cNvPr id="9" name="8">
            <a:extLst>
              <a:ext uri="{FF2B5EF4-FFF2-40B4-BE49-F238E27FC236}">
                <a16:creationId xmlns:a16="http://schemas.microsoft.com/office/drawing/2014/main" id="{E1E03FCC-5CAC-47FF-A062-9BA17245E918}"/>
              </a:ext>
            </a:extLst>
          </p:cNvPr>
          <p:cNvSpPr/>
          <p:nvPr/>
        </p:nvSpPr>
        <p:spPr>
          <a:xfrm>
            <a:off x="1094338" y="243420"/>
            <a:ext cx="10867296" cy="1569660"/>
          </a:xfrm>
          <a:prstGeom prst="rect">
            <a:avLst/>
          </a:prstGeom>
        </p:spPr>
        <p:txBody>
          <a:bodyPr wrap="square">
            <a:spAutoFit/>
          </a:bodyPr>
          <a:lstStyle/>
          <a:p>
            <a:pPr algn="just"/>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dùng</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trong</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khung</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2" name="8">
            <a:extLst>
              <a:ext uri="{FF2B5EF4-FFF2-40B4-BE49-F238E27FC236}">
                <a16:creationId xmlns:a16="http://schemas.microsoft.com/office/drawing/2014/main" id="{4A9A1475-6ECF-49DE-B67E-73F62973E2F9}"/>
              </a:ext>
            </a:extLst>
          </p:cNvPr>
          <p:cNvSpPr/>
          <p:nvPr/>
        </p:nvSpPr>
        <p:spPr>
          <a:xfrm>
            <a:off x="1514166" y="5584980"/>
            <a:ext cx="9021788" cy="769441"/>
          </a:xfrm>
          <a:prstGeom prst="rect">
            <a:avLst/>
          </a:prstGeom>
          <a:solidFill>
            <a:srgbClr val="9BE7FF"/>
          </a:solidFill>
          <a:ln>
            <a:noFill/>
          </a:ln>
          <a:effectLst>
            <a:glow rad="101600">
              <a:srgbClr val="00C0F0">
                <a:alpha val="60000"/>
              </a:srgbClr>
            </a:glow>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endParaRPr lang="zh-CN" altLang="en-US" sz="44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3" name="8">
            <a:extLst>
              <a:ext uri="{FF2B5EF4-FFF2-40B4-BE49-F238E27FC236}">
                <a16:creationId xmlns:a16="http://schemas.microsoft.com/office/drawing/2014/main" id="{7D9FCACE-7389-4C78-847C-FE458D75CE1C}"/>
              </a:ext>
            </a:extLst>
          </p:cNvPr>
          <p:cNvSpPr/>
          <p:nvPr/>
        </p:nvSpPr>
        <p:spPr>
          <a:xfrm>
            <a:off x="2713527" y="5584980"/>
            <a:ext cx="2332004"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nông</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dân</a:t>
            </a:r>
            <a:endParaRPr lang="zh-CN" altLang="en-US" sz="4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4" name="8">
            <a:extLst>
              <a:ext uri="{FF2B5EF4-FFF2-40B4-BE49-F238E27FC236}">
                <a16:creationId xmlns:a16="http://schemas.microsoft.com/office/drawing/2014/main" id="{66F556C7-27C7-4D4A-A9A8-5BC2F6CDC075}"/>
              </a:ext>
            </a:extLst>
          </p:cNvPr>
          <p:cNvSpPr/>
          <p:nvPr/>
        </p:nvSpPr>
        <p:spPr>
          <a:xfrm>
            <a:off x="5742911" y="5584980"/>
            <a:ext cx="2017699"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chú</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bé</a:t>
            </a:r>
            <a:endParaRPr lang="zh-CN" altLang="en-US" sz="4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5" name="8">
            <a:extLst>
              <a:ext uri="{FF2B5EF4-FFF2-40B4-BE49-F238E27FC236}">
                <a16:creationId xmlns:a16="http://schemas.microsoft.com/office/drawing/2014/main" id="{3D0CA988-11BA-4307-98BD-000227310FBD}"/>
              </a:ext>
            </a:extLst>
          </p:cNvPr>
          <p:cNvSpPr/>
          <p:nvPr/>
        </p:nvSpPr>
        <p:spPr>
          <a:xfrm>
            <a:off x="8297529" y="5584980"/>
            <a:ext cx="1264874"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giúp</a:t>
            </a:r>
            <a:endParaRPr lang="zh-CN" altLang="en-US" sz="4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873585470"/>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nodePh="1">
                                  <p:stCondLst>
                                    <p:cond delay="250"/>
                                  </p:stCondLst>
                                  <p:endCondLst>
                                    <p:cond evt="begin" delay="0">
                                      <p:tn val="16"/>
                                    </p:cond>
                                  </p:end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25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F1E58B-4CA9-1E55-846D-2E91EAAC6061}"/>
              </a:ext>
            </a:extLst>
          </p:cNvPr>
          <p:cNvSpPr txBox="1"/>
          <p:nvPr/>
        </p:nvSpPr>
        <p:spPr>
          <a:xfrm>
            <a:off x="2232602" y="3429000"/>
            <a:ext cx="7726795" cy="1107996"/>
          </a:xfrm>
          <a:prstGeom prst="rect">
            <a:avLst/>
          </a:prstGeom>
          <a:noFill/>
        </p:spPr>
        <p:txBody>
          <a:bodyPr wrap="none" rtlCol="0">
            <a:spAutoFit/>
          </a:bodyPr>
          <a:lstStyle/>
          <a:p>
            <a:r>
              <a:rPr lang="en-US" sz="66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HOẠT ĐỘNG TIẾP NỐI</a:t>
            </a:r>
          </a:p>
        </p:txBody>
      </p:sp>
    </p:spTree>
    <p:extLst>
      <p:ext uri="{BB962C8B-B14F-4D97-AF65-F5344CB8AC3E}">
        <p14:creationId xmlns:p14="http://schemas.microsoft.com/office/powerpoint/2010/main" val="386930774"/>
      </p:ext>
    </p:extLst>
  </p:cSld>
  <p:clrMapOvr>
    <a:masterClrMapping/>
  </p:clrMapOvr>
  <p:transition spd="slow">
    <p:comb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CE0225-DA2F-4F65-B7F5-0C79D247ACFA}"/>
              </a:ext>
            </a:extLst>
          </p:cNvPr>
          <p:cNvSpPr txBox="1"/>
          <p:nvPr/>
        </p:nvSpPr>
        <p:spPr>
          <a:xfrm>
            <a:off x="5161139" y="5120633"/>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a:t>
            </a:r>
            <a:r>
              <a:rPr lang="en-US" sz="3733" b="1" kern="0" dirty="0">
                <a:solidFill>
                  <a:schemeClr val="tx1">
                    <a:lumMod val="75000"/>
                    <a:lumOff val="25000"/>
                  </a:schemeClr>
                </a:solidFill>
                <a:cs typeface="Arial"/>
                <a:sym typeface="Arial"/>
              </a:rPr>
              <a:t>3</a:t>
            </a:r>
          </a:p>
        </p:txBody>
      </p:sp>
    </p:spTree>
    <p:extLst>
      <p:ext uri="{BB962C8B-B14F-4D97-AF65-F5344CB8AC3E}">
        <p14:creationId xmlns:p14="http://schemas.microsoft.com/office/powerpoint/2010/main" val="417045821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1">
            <a:extLst>
              <a:ext uri="{FF2B5EF4-FFF2-40B4-BE49-F238E27FC236}">
                <a16:creationId xmlns:a16="http://schemas.microsoft.com/office/drawing/2014/main" id="{4688CA8A-E9DA-441F-9C63-4EAB65A50978}"/>
              </a:ext>
            </a:extLst>
          </p:cNvPr>
          <p:cNvSpPr/>
          <p:nvPr/>
        </p:nvSpPr>
        <p:spPr>
          <a:xfrm>
            <a:off x="0" y="1740310"/>
            <a:ext cx="12192000" cy="468015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160FBB7B-F0BE-4D0C-9B7A-6B60AD334BD4}"/>
              </a:ext>
            </a:extLst>
          </p:cNvPr>
          <p:cNvGrpSpPr/>
          <p:nvPr/>
        </p:nvGrpSpPr>
        <p:grpSpPr>
          <a:xfrm>
            <a:off x="121340" y="250658"/>
            <a:ext cx="863972" cy="1015663"/>
            <a:chOff x="426137" y="296838"/>
            <a:chExt cx="863972" cy="1015663"/>
          </a:xfrm>
        </p:grpSpPr>
        <p:sp>
          <p:nvSpPr>
            <p:cNvPr id="10" name="Oval 9">
              <a:extLst>
                <a:ext uri="{FF2B5EF4-FFF2-40B4-BE49-F238E27FC236}">
                  <a16:creationId xmlns:a16="http://schemas.microsoft.com/office/drawing/2014/main" id="{947364EB-EB47-46AA-BA91-1B58F018F435}"/>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1" name="Rectangle 10">
              <a:extLst>
                <a:ext uri="{FF2B5EF4-FFF2-40B4-BE49-F238E27FC236}">
                  <a16:creationId xmlns:a16="http://schemas.microsoft.com/office/drawing/2014/main" id="{FF8A88BD-2ED6-405C-AEE3-5FC5C9C7327A}"/>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5</a:t>
              </a:r>
            </a:p>
          </p:txBody>
        </p:sp>
      </p:grpSp>
      <p:sp>
        <p:nvSpPr>
          <p:cNvPr id="12" name="8">
            <a:extLst>
              <a:ext uri="{FF2B5EF4-FFF2-40B4-BE49-F238E27FC236}">
                <a16:creationId xmlns:a16="http://schemas.microsoft.com/office/drawing/2014/main" id="{18495DFB-506E-46AE-B605-170A69248DE4}"/>
              </a:ext>
            </a:extLst>
          </p:cNvPr>
          <p:cNvSpPr/>
          <p:nvPr/>
        </p:nvSpPr>
        <p:spPr>
          <a:xfrm>
            <a:off x="1094338" y="250658"/>
            <a:ext cx="10867296" cy="1569660"/>
          </a:xfrm>
          <a:prstGeom prst="rect">
            <a:avLst/>
          </a:prstGeom>
        </p:spPr>
        <p:txBody>
          <a:bodyPr wrap="square">
            <a:spAutoFit/>
          </a:bodyPr>
          <a:lstStyle/>
          <a:p>
            <a:pPr algn="just"/>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vở</a:t>
            </a:r>
            <a:r>
              <a:rPr lang="en-US" altLang="zh-CN"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800" b="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3" name="8">
            <a:extLst>
              <a:ext uri="{FF2B5EF4-FFF2-40B4-BE49-F238E27FC236}">
                <a16:creationId xmlns:a16="http://schemas.microsoft.com/office/drawing/2014/main" id="{804370CF-F8C0-4AC8-B08D-FCB3161E8199}"/>
              </a:ext>
            </a:extLst>
          </p:cNvPr>
          <p:cNvSpPr/>
          <p:nvPr/>
        </p:nvSpPr>
        <p:spPr>
          <a:xfrm>
            <a:off x="340662" y="2089278"/>
            <a:ext cx="11620972" cy="1193390"/>
          </a:xfrm>
          <a:prstGeom prst="rect">
            <a:avLst/>
          </a:prstGeom>
          <a:solidFill>
            <a:srgbClr val="9BE7FF"/>
          </a:solidFill>
          <a:ln>
            <a:noFill/>
          </a:ln>
          <a:effectLst>
            <a:glow rad="101600">
              <a:srgbClr val="00C0F0">
                <a:alpha val="60000"/>
              </a:srgbClr>
            </a:glow>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4" name="8">
            <a:extLst>
              <a:ext uri="{FF2B5EF4-FFF2-40B4-BE49-F238E27FC236}">
                <a16:creationId xmlns:a16="http://schemas.microsoft.com/office/drawing/2014/main" id="{CF83C74D-58F0-4F0F-B6AE-456ABF998CF1}"/>
              </a:ext>
            </a:extLst>
          </p:cNvPr>
          <p:cNvSpPr/>
          <p:nvPr/>
        </p:nvSpPr>
        <p:spPr>
          <a:xfrm>
            <a:off x="624461" y="2263460"/>
            <a:ext cx="2285885"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nông</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dân</a:t>
            </a:r>
            <a:endParaRPr lang="zh-CN" altLang="en-US" sz="4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5" name="8">
            <a:extLst>
              <a:ext uri="{FF2B5EF4-FFF2-40B4-BE49-F238E27FC236}">
                <a16:creationId xmlns:a16="http://schemas.microsoft.com/office/drawing/2014/main" id="{2D0C96CC-9170-4CA9-A9DB-8259C9F86F08}"/>
              </a:ext>
            </a:extLst>
          </p:cNvPr>
          <p:cNvSpPr/>
          <p:nvPr/>
        </p:nvSpPr>
        <p:spPr>
          <a:xfrm>
            <a:off x="3300966" y="2258555"/>
            <a:ext cx="2454657"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hốt</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hoảng</a:t>
            </a:r>
            <a:endParaRPr lang="zh-CN" altLang="en-US" sz="4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6" name="8">
            <a:extLst>
              <a:ext uri="{FF2B5EF4-FFF2-40B4-BE49-F238E27FC236}">
                <a16:creationId xmlns:a16="http://schemas.microsoft.com/office/drawing/2014/main" id="{1F94F64A-0231-414E-A1BD-044F1326F6EB}"/>
              </a:ext>
            </a:extLst>
          </p:cNvPr>
          <p:cNvSpPr/>
          <p:nvPr/>
        </p:nvSpPr>
        <p:spPr>
          <a:xfrm>
            <a:off x="230365" y="3962411"/>
            <a:ext cx="11470021" cy="707886"/>
          </a:xfrm>
          <a:prstGeom prst="rect">
            <a:avLst/>
          </a:prstGeom>
        </p:spPr>
        <p:txBody>
          <a:bodyPr wrap="square">
            <a:spAutoFit/>
          </a:bodyPr>
          <a:lstStyle/>
          <a:p>
            <a:pPr algn="just"/>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Nhiều</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người</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vì</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đám</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cháy</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7" name="8">
            <a:extLst>
              <a:ext uri="{FF2B5EF4-FFF2-40B4-BE49-F238E27FC236}">
                <a16:creationId xmlns:a16="http://schemas.microsoft.com/office/drawing/2014/main" id="{DC49612F-178A-4D2C-B9F7-4FC39664540F}"/>
              </a:ext>
            </a:extLst>
          </p:cNvPr>
          <p:cNvSpPr/>
          <p:nvPr/>
        </p:nvSpPr>
        <p:spPr>
          <a:xfrm>
            <a:off x="6062554" y="2258555"/>
            <a:ext cx="877656"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hát</a:t>
            </a:r>
            <a:endParaRPr lang="zh-CN" altLang="en-US" sz="4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8">
            <a:extLst>
              <a:ext uri="{FF2B5EF4-FFF2-40B4-BE49-F238E27FC236}">
                <a16:creationId xmlns:a16="http://schemas.microsoft.com/office/drawing/2014/main" id="{47CC81E1-F224-4487-A0D8-1EAF7D46730E}"/>
              </a:ext>
            </a:extLst>
          </p:cNvPr>
          <p:cNvSpPr/>
          <p:nvPr/>
        </p:nvSpPr>
        <p:spPr>
          <a:xfrm>
            <a:off x="4417352" y="3962411"/>
            <a:ext cx="904240" cy="707886"/>
          </a:xfrm>
          <a:prstGeom prst="rect">
            <a:avLst/>
          </a:prstGeom>
        </p:spPr>
        <p:txBody>
          <a:bodyPr wrap="square">
            <a:spAutoFit/>
          </a:bodyPr>
          <a:lstStyle/>
          <a:p>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8">
            <a:extLst>
              <a:ext uri="{FF2B5EF4-FFF2-40B4-BE49-F238E27FC236}">
                <a16:creationId xmlns:a16="http://schemas.microsoft.com/office/drawing/2014/main" id="{B5D78DCE-936D-4C7D-B413-800F861AFD68}"/>
              </a:ext>
            </a:extLst>
          </p:cNvPr>
          <p:cNvSpPr/>
          <p:nvPr/>
        </p:nvSpPr>
        <p:spPr>
          <a:xfrm>
            <a:off x="7298137" y="2258555"/>
            <a:ext cx="2086721"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tốt</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bụng</a:t>
            </a:r>
            <a:endParaRPr lang="zh-CN" altLang="en-US" sz="4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0" name="8">
            <a:extLst>
              <a:ext uri="{FF2B5EF4-FFF2-40B4-BE49-F238E27FC236}">
                <a16:creationId xmlns:a16="http://schemas.microsoft.com/office/drawing/2014/main" id="{BDF7BC2C-D294-4E8C-AEC3-2B204C75D581}"/>
              </a:ext>
            </a:extLst>
          </p:cNvPr>
          <p:cNvSpPr/>
          <p:nvPr/>
        </p:nvSpPr>
        <p:spPr>
          <a:xfrm>
            <a:off x="9575932" y="2258555"/>
            <a:ext cx="2207008"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chăm</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chỉ</a:t>
            </a:r>
            <a:endParaRPr lang="zh-CN" altLang="en-US" sz="4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5" name="8">
            <a:extLst>
              <a:ext uri="{FF2B5EF4-FFF2-40B4-BE49-F238E27FC236}">
                <a16:creationId xmlns:a16="http://schemas.microsoft.com/office/drawing/2014/main" id="{40E9CBB8-B44C-4661-A835-BDBD289B942C}"/>
              </a:ext>
            </a:extLst>
          </p:cNvPr>
          <p:cNvSpPr/>
          <p:nvPr/>
        </p:nvSpPr>
        <p:spPr>
          <a:xfrm>
            <a:off x="230365" y="4923224"/>
            <a:ext cx="11470021" cy="707886"/>
          </a:xfrm>
          <a:prstGeom prst="rect">
            <a:avLst/>
          </a:prstGeom>
        </p:spPr>
        <p:txBody>
          <a:bodyPr wrap="square">
            <a:spAutoFit/>
          </a:bodyPr>
          <a:lstStyle/>
          <a:p>
            <a:pPr algn="just"/>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Các</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bác</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đang</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việc</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chăm</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chỉ</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6" name="8">
            <a:extLst>
              <a:ext uri="{FF2B5EF4-FFF2-40B4-BE49-F238E27FC236}">
                <a16:creationId xmlns:a16="http://schemas.microsoft.com/office/drawing/2014/main" id="{18692135-3DAD-41C5-9BDE-0D33DE651FB4}"/>
              </a:ext>
            </a:extLst>
          </p:cNvPr>
          <p:cNvSpPr/>
          <p:nvPr/>
        </p:nvSpPr>
        <p:spPr>
          <a:xfrm>
            <a:off x="3397069" y="4923224"/>
            <a:ext cx="904240" cy="707886"/>
          </a:xfrm>
          <a:prstGeom prst="rect">
            <a:avLst/>
          </a:prstGeom>
        </p:spPr>
        <p:txBody>
          <a:bodyPr wrap="square">
            <a:spAutoFit/>
          </a:bodyPr>
          <a:lstStyle/>
          <a:p>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480161034"/>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750"/>
                                        <p:tgtEl>
                                          <p:spTgt spid="12"/>
                                        </p:tgtEl>
                                      </p:cBhvr>
                                    </p:animEffect>
                                  </p:childTnLst>
                                </p:cTn>
                              </p:par>
                            </p:childTnLst>
                          </p:cTn>
                        </p:par>
                        <p:par>
                          <p:cTn id="8" fill="hold">
                            <p:stCondLst>
                              <p:cond delay="750"/>
                            </p:stCondLst>
                            <p:childTnLst>
                              <p:par>
                                <p:cTn id="9" presetID="22" presetClass="entr" presetSubtype="8" fill="hold" grpId="0" nodeType="afterEffect" nodePh="1">
                                  <p:stCondLst>
                                    <p:cond delay="25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childTnLst>
                          </p:cTn>
                        </p:par>
                        <p:par>
                          <p:cTn id="52" fill="hold">
                            <p:stCondLst>
                              <p:cond delay="500"/>
                            </p:stCondLst>
                            <p:childTnLst>
                              <p:par>
                                <p:cTn id="53" presetID="56" presetClass="path" presetSubtype="0" accel="50000" decel="50000" fill="hold" grpId="1" nodeType="afterEffect">
                                  <p:stCondLst>
                                    <p:cond delay="0"/>
                                  </p:stCondLst>
                                  <p:childTnLst>
                                    <p:animMotion origin="layout" path="M -0.00078 -0.00278 L 0.02136 0.25116 " pathEditMode="relative" rAng="0" ptsTypes="AA">
                                      <p:cBhvr>
                                        <p:cTn id="54" dur="2000" fill="hold"/>
                                        <p:tgtEl>
                                          <p:spTgt spid="15"/>
                                        </p:tgtEl>
                                        <p:attrNameLst>
                                          <p:attrName>ppt_x</p:attrName>
                                          <p:attrName>ppt_y</p:attrName>
                                        </p:attrNameLst>
                                      </p:cBhvr>
                                      <p:rCtr x="1107" y="12685"/>
                                    </p:animMotion>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childTnLst>
                          </p:cTn>
                        </p:par>
                        <p:par>
                          <p:cTn id="60" fill="hold">
                            <p:stCondLst>
                              <p:cond delay="500"/>
                            </p:stCondLst>
                            <p:childTnLst>
                              <p:par>
                                <p:cTn id="61" presetID="56" presetClass="path" presetSubtype="0" accel="50000" decel="50000" fill="hold" grpId="1" nodeType="afterEffect">
                                  <p:stCondLst>
                                    <p:cond delay="0"/>
                                  </p:stCondLst>
                                  <p:childTnLst>
                                    <p:animMotion origin="layout" path="M -0.00078 -0.00416 L 0.17318 0.38681 " pathEditMode="relative" rAng="0" ptsTypes="AA">
                                      <p:cBhvr>
                                        <p:cTn id="62" dur="2000" fill="hold"/>
                                        <p:tgtEl>
                                          <p:spTgt spid="14"/>
                                        </p:tgtEl>
                                        <p:attrNameLst>
                                          <p:attrName>ppt_x</p:attrName>
                                          <p:attrName>ppt_y</p:attrName>
                                        </p:attrNameLst>
                                      </p:cBhvr>
                                      <p:rCtr x="8698" y="19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4" grpId="1"/>
      <p:bldP spid="15" grpId="0"/>
      <p:bldP spid="15" grpId="1"/>
      <p:bldP spid="16" grpId="0"/>
      <p:bldP spid="17" grpId="0"/>
      <p:bldP spid="18" grpId="0"/>
      <p:bldP spid="18" grpId="1"/>
      <p:bldP spid="19" grpId="0"/>
      <p:bldP spid="20" grpId="0"/>
      <p:bldP spid="25" grpId="0"/>
      <p:bldP spid="26" grpId="0"/>
      <p:bldP spid="2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3">
            <a:extLst>
              <a:ext uri="{FF2B5EF4-FFF2-40B4-BE49-F238E27FC236}">
                <a16:creationId xmlns:a16="http://schemas.microsoft.com/office/drawing/2014/main" id="{85274035-7FBC-48CF-A1E2-E6BECADE9BC4}"/>
              </a:ext>
            </a:extLst>
          </p:cNvPr>
          <p:cNvSpPr/>
          <p:nvPr/>
        </p:nvSpPr>
        <p:spPr>
          <a:xfrm rot="3274">
            <a:off x="496256" y="355808"/>
            <a:ext cx="2755095" cy="707886"/>
          </a:xfrm>
          <a:prstGeom prst="rect">
            <a:avLst/>
          </a:prstGeom>
        </p:spPr>
        <p:txBody>
          <a:bodyPr wrap="square">
            <a:spAutoFit/>
          </a:bodyPr>
          <a:lstStyle/>
          <a:p>
            <a:pPr algn="ctr"/>
            <a:r>
              <a:rPr lang="en-US" altLang="zh-CN" sz="4000"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sym typeface="+mn-lt"/>
              </a:rPr>
              <a:t>VIẾT</a:t>
            </a:r>
            <a:endParaRPr lang="zh-CN" altLang="en-US" sz="4000"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3" name="Picture 2">
            <a:extLst>
              <a:ext uri="{FF2B5EF4-FFF2-40B4-BE49-F238E27FC236}">
                <a16:creationId xmlns:a16="http://schemas.microsoft.com/office/drawing/2014/main" id="{79BFB729-8E6D-472C-910F-F426F5E894D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230984" y="279228"/>
            <a:ext cx="863834" cy="863834"/>
          </a:xfrm>
          <a:prstGeom prst="rect">
            <a:avLst/>
          </a:prstGeom>
        </p:spPr>
      </p:pic>
      <p:sp>
        <p:nvSpPr>
          <p:cNvPr id="4" name="Rectangle 3">
            <a:extLst>
              <a:ext uri="{FF2B5EF4-FFF2-40B4-BE49-F238E27FC236}">
                <a16:creationId xmlns:a16="http://schemas.microsoft.com/office/drawing/2014/main" id="{D659323A-2497-4268-9E6F-DEF3DDFC3CBA}"/>
              </a:ext>
            </a:extLst>
          </p:cNvPr>
          <p:cNvSpPr/>
          <p:nvPr/>
        </p:nvSpPr>
        <p:spPr>
          <a:xfrm>
            <a:off x="230984" y="1420238"/>
            <a:ext cx="11722317" cy="27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DE67DC6A-BFEA-4265-BBEA-866ED6EB585E}"/>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75895" y="4144273"/>
            <a:ext cx="2772938" cy="27729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0960349-6F30-44A8-8F21-97B42827EDF7}"/>
              </a:ext>
            </a:extLst>
          </p:cNvPr>
          <p:cNvPicPr>
            <a:picLocks noChangeAspect="1"/>
          </p:cNvPicPr>
          <p:nvPr/>
        </p:nvPicPr>
        <p:blipFill rotWithShape="1">
          <a:blip r:embed="rId4"/>
          <a:srcRect b="42616"/>
          <a:stretch/>
        </p:blipFill>
        <p:spPr>
          <a:xfrm>
            <a:off x="162158" y="1758398"/>
            <a:ext cx="12192000" cy="1910657"/>
          </a:xfrm>
          <a:prstGeom prst="rect">
            <a:avLst/>
          </a:prstGeom>
        </p:spPr>
      </p:pic>
    </p:spTree>
    <p:extLst>
      <p:ext uri="{BB962C8B-B14F-4D97-AF65-F5344CB8AC3E}">
        <p14:creationId xmlns:p14="http://schemas.microsoft.com/office/powerpoint/2010/main" val="3529987929"/>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3">
            <a:extLst>
              <a:ext uri="{FF2B5EF4-FFF2-40B4-BE49-F238E27FC236}">
                <a16:creationId xmlns:a16="http://schemas.microsoft.com/office/drawing/2014/main" id="{85274035-7FBC-48CF-A1E2-E6BECADE9BC4}"/>
              </a:ext>
            </a:extLst>
          </p:cNvPr>
          <p:cNvSpPr/>
          <p:nvPr/>
        </p:nvSpPr>
        <p:spPr>
          <a:xfrm rot="3274">
            <a:off x="496256" y="355808"/>
            <a:ext cx="2755095" cy="707886"/>
          </a:xfrm>
          <a:prstGeom prst="rect">
            <a:avLst/>
          </a:prstGeom>
        </p:spPr>
        <p:txBody>
          <a:bodyPr wrap="square">
            <a:spAutoFit/>
          </a:bodyPr>
          <a:lstStyle/>
          <a:p>
            <a:pPr algn="ctr"/>
            <a:r>
              <a:rPr lang="en-US" altLang="zh-CN" sz="4000"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sym typeface="+mn-lt"/>
              </a:rPr>
              <a:t>VIẾT</a:t>
            </a:r>
            <a:endParaRPr lang="zh-CN" altLang="en-US" sz="4000"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3" name="Picture 2">
            <a:extLst>
              <a:ext uri="{FF2B5EF4-FFF2-40B4-BE49-F238E27FC236}">
                <a16:creationId xmlns:a16="http://schemas.microsoft.com/office/drawing/2014/main" id="{79BFB729-8E6D-472C-910F-F426F5E894D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230984" y="279228"/>
            <a:ext cx="863834" cy="863834"/>
          </a:xfrm>
          <a:prstGeom prst="rect">
            <a:avLst/>
          </a:prstGeom>
        </p:spPr>
      </p:pic>
      <p:sp>
        <p:nvSpPr>
          <p:cNvPr id="4" name="Rectangle 3">
            <a:extLst>
              <a:ext uri="{FF2B5EF4-FFF2-40B4-BE49-F238E27FC236}">
                <a16:creationId xmlns:a16="http://schemas.microsoft.com/office/drawing/2014/main" id="{D659323A-2497-4268-9E6F-DEF3DDFC3CBA}"/>
              </a:ext>
            </a:extLst>
          </p:cNvPr>
          <p:cNvSpPr/>
          <p:nvPr/>
        </p:nvSpPr>
        <p:spPr>
          <a:xfrm>
            <a:off x="230984" y="1420238"/>
            <a:ext cx="11722317" cy="277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DE67DC6A-BFEA-4265-BBEA-866ED6EB585E}"/>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75895" y="4144273"/>
            <a:ext cx="2772938" cy="2772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F95B3FC-6DAC-4015-A3A5-6322BBD452D1}"/>
              </a:ext>
            </a:extLst>
          </p:cNvPr>
          <p:cNvPicPr>
            <a:picLocks noChangeAspect="1"/>
          </p:cNvPicPr>
          <p:nvPr/>
        </p:nvPicPr>
        <p:blipFill rotWithShape="1">
          <a:blip r:embed="rId4"/>
          <a:srcRect b="28460"/>
          <a:stretch/>
        </p:blipFill>
        <p:spPr>
          <a:xfrm>
            <a:off x="68826" y="1665583"/>
            <a:ext cx="12192000" cy="2340102"/>
          </a:xfrm>
          <a:prstGeom prst="rect">
            <a:avLst/>
          </a:prstGeom>
        </p:spPr>
      </p:pic>
    </p:spTree>
    <p:extLst>
      <p:ext uri="{BB962C8B-B14F-4D97-AF65-F5344CB8AC3E}">
        <p14:creationId xmlns:p14="http://schemas.microsoft.com/office/powerpoint/2010/main" val="75506740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F15E51D-6BA1-4A40-9E53-FDDA412271D8}"/>
              </a:ext>
            </a:extLst>
          </p:cNvPr>
          <p:cNvGrpSpPr/>
          <p:nvPr/>
        </p:nvGrpSpPr>
        <p:grpSpPr>
          <a:xfrm>
            <a:off x="121340" y="250658"/>
            <a:ext cx="863972" cy="1015663"/>
            <a:chOff x="426137" y="296838"/>
            <a:chExt cx="863972" cy="1015663"/>
          </a:xfrm>
        </p:grpSpPr>
        <p:sp>
          <p:nvSpPr>
            <p:cNvPr id="7" name="Oval 6">
              <a:extLst>
                <a:ext uri="{FF2B5EF4-FFF2-40B4-BE49-F238E27FC236}">
                  <a16:creationId xmlns:a16="http://schemas.microsoft.com/office/drawing/2014/main" id="{22A2F225-2320-4F3A-AE4C-18612B46FB5E}"/>
                </a:ext>
              </a:extLst>
            </p:cNvPr>
            <p:cNvSpPr/>
            <p:nvPr/>
          </p:nvSpPr>
          <p:spPr>
            <a:xfrm>
              <a:off x="426137" y="413003"/>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8" name="Rectangle 7">
              <a:extLst>
                <a:ext uri="{FF2B5EF4-FFF2-40B4-BE49-F238E27FC236}">
                  <a16:creationId xmlns:a16="http://schemas.microsoft.com/office/drawing/2014/main" id="{10837750-3F91-452A-9549-A3CEE698654C}"/>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6</a:t>
              </a:r>
            </a:p>
          </p:txBody>
        </p:sp>
      </p:grpSp>
      <p:sp>
        <p:nvSpPr>
          <p:cNvPr id="9" name="8">
            <a:extLst>
              <a:ext uri="{FF2B5EF4-FFF2-40B4-BE49-F238E27FC236}">
                <a16:creationId xmlns:a16="http://schemas.microsoft.com/office/drawing/2014/main" id="{E1E03FCC-5CAC-47FF-A062-9BA17245E918}"/>
              </a:ext>
            </a:extLst>
          </p:cNvPr>
          <p:cNvSpPr/>
          <p:nvPr/>
        </p:nvSpPr>
        <p:spPr>
          <a:xfrm>
            <a:off x="1094338" y="427629"/>
            <a:ext cx="10867296" cy="661720"/>
          </a:xfrm>
          <a:prstGeom prst="rect">
            <a:avLst/>
          </a:prstGeom>
        </p:spPr>
        <p:txBody>
          <a:bodyPr wrap="square">
            <a:spAutoFit/>
          </a:bodyPr>
          <a:lstStyle/>
          <a:p>
            <a:pPr algn="just"/>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3700"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kể</a:t>
            </a:r>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lại</a:t>
            </a:r>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chuyện</a:t>
            </a:r>
            <a:r>
              <a:rPr lang="en-US" altLang="zh-CN" sz="3700"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b="1" i="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Chú</a:t>
            </a:r>
            <a:r>
              <a:rPr lang="en-US" altLang="zh-CN" sz="3700" b="1" i="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b="1" i="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bé</a:t>
            </a:r>
            <a:r>
              <a:rPr lang="en-US" altLang="zh-CN" sz="3700" b="1" i="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b="1" i="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chăn</a:t>
            </a:r>
            <a:r>
              <a:rPr lang="en-US" altLang="zh-CN" sz="3700" b="1" i="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700" b="1" i="1" dirty="0" err="1">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rPr>
              <a:t>cừu</a:t>
            </a:r>
            <a:endParaRPr lang="zh-CN" altLang="en-US" sz="3700" b="1" i="1" dirty="0">
              <a:solidFill>
                <a:srgbClr val="00809E"/>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6" name="Picture 15">
            <a:extLst>
              <a:ext uri="{FF2B5EF4-FFF2-40B4-BE49-F238E27FC236}">
                <a16:creationId xmlns:a16="http://schemas.microsoft.com/office/drawing/2014/main" id="{E2BB27E6-6C50-42FB-B329-864EDE3BB70D}"/>
              </a:ext>
            </a:extLst>
          </p:cNvPr>
          <p:cNvPicPr>
            <a:picLocks noChangeAspect="1"/>
          </p:cNvPicPr>
          <p:nvPr/>
        </p:nvPicPr>
        <p:blipFill>
          <a:blip r:embed="rId3"/>
          <a:srcRect l="2510" t="1704" r="52207" b="54164"/>
          <a:stretch>
            <a:fillRect/>
          </a:stretch>
        </p:blipFill>
        <p:spPr>
          <a:xfrm>
            <a:off x="651649" y="1688337"/>
            <a:ext cx="2420714" cy="2746011"/>
          </a:xfrm>
          <a:custGeom>
            <a:avLst/>
            <a:gdLst>
              <a:gd name="connsiteX0" fmla="*/ 129145 w 2420714"/>
              <a:gd name="connsiteY0" fmla="*/ 0 h 2472163"/>
              <a:gd name="connsiteX1" fmla="*/ 2291569 w 2420714"/>
              <a:gd name="connsiteY1" fmla="*/ 0 h 2472163"/>
              <a:gd name="connsiteX2" fmla="*/ 2420714 w 2420714"/>
              <a:gd name="connsiteY2" fmla="*/ 129145 h 2472163"/>
              <a:gd name="connsiteX3" fmla="*/ 2420714 w 2420714"/>
              <a:gd name="connsiteY3" fmla="*/ 2343018 h 2472163"/>
              <a:gd name="connsiteX4" fmla="*/ 2291569 w 2420714"/>
              <a:gd name="connsiteY4" fmla="*/ 2472163 h 2472163"/>
              <a:gd name="connsiteX5" fmla="*/ 129145 w 2420714"/>
              <a:gd name="connsiteY5" fmla="*/ 2472163 h 2472163"/>
              <a:gd name="connsiteX6" fmla="*/ 0 w 2420714"/>
              <a:gd name="connsiteY6" fmla="*/ 2343018 h 2472163"/>
              <a:gd name="connsiteX7" fmla="*/ 0 w 2420714"/>
              <a:gd name="connsiteY7" fmla="*/ 129145 h 2472163"/>
              <a:gd name="connsiteX8" fmla="*/ 129145 w 2420714"/>
              <a:gd name="connsiteY8" fmla="*/ 0 h 2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14" h="2472163">
                <a:moveTo>
                  <a:pt x="129145" y="0"/>
                </a:moveTo>
                <a:lnTo>
                  <a:pt x="2291569" y="0"/>
                </a:lnTo>
                <a:cubicBezTo>
                  <a:pt x="2362894" y="0"/>
                  <a:pt x="2420714" y="57820"/>
                  <a:pt x="2420714" y="129145"/>
                </a:cubicBezTo>
                <a:lnTo>
                  <a:pt x="2420714" y="2343018"/>
                </a:lnTo>
                <a:cubicBezTo>
                  <a:pt x="2420714" y="2414343"/>
                  <a:pt x="2362894" y="2472163"/>
                  <a:pt x="2291569" y="2472163"/>
                </a:cubicBezTo>
                <a:lnTo>
                  <a:pt x="129145" y="2472163"/>
                </a:lnTo>
                <a:cubicBezTo>
                  <a:pt x="57820" y="2472163"/>
                  <a:pt x="0" y="2414343"/>
                  <a:pt x="0" y="2343018"/>
                </a:cubicBezTo>
                <a:lnTo>
                  <a:pt x="0" y="129145"/>
                </a:lnTo>
                <a:cubicBezTo>
                  <a:pt x="0" y="57820"/>
                  <a:pt x="57820" y="0"/>
                  <a:pt x="129145" y="0"/>
                </a:cubicBezTo>
                <a:close/>
              </a:path>
            </a:pathLst>
          </a:custGeom>
          <a:ln w="28575">
            <a:solidFill>
              <a:srgbClr val="F8A9B9"/>
            </a:solidFill>
          </a:ln>
          <a:effectLst/>
        </p:spPr>
      </p:pic>
      <p:pic>
        <p:nvPicPr>
          <p:cNvPr id="17" name="Picture 16">
            <a:extLst>
              <a:ext uri="{FF2B5EF4-FFF2-40B4-BE49-F238E27FC236}">
                <a16:creationId xmlns:a16="http://schemas.microsoft.com/office/drawing/2014/main" id="{1CB3C265-FEE5-4B6D-B30D-9EE4B8FFC974}"/>
              </a:ext>
            </a:extLst>
          </p:cNvPr>
          <p:cNvPicPr>
            <a:picLocks noChangeAspect="1"/>
          </p:cNvPicPr>
          <p:nvPr/>
        </p:nvPicPr>
        <p:blipFill>
          <a:blip r:embed="rId3"/>
          <a:srcRect l="52788" t="1704" r="1929" b="54164"/>
          <a:stretch>
            <a:fillRect/>
          </a:stretch>
        </p:blipFill>
        <p:spPr>
          <a:xfrm>
            <a:off x="3458976" y="3176778"/>
            <a:ext cx="2420714" cy="2746011"/>
          </a:xfrm>
          <a:custGeom>
            <a:avLst/>
            <a:gdLst>
              <a:gd name="connsiteX0" fmla="*/ 129145 w 2420714"/>
              <a:gd name="connsiteY0" fmla="*/ 0 h 2472163"/>
              <a:gd name="connsiteX1" fmla="*/ 2291569 w 2420714"/>
              <a:gd name="connsiteY1" fmla="*/ 0 h 2472163"/>
              <a:gd name="connsiteX2" fmla="*/ 2420714 w 2420714"/>
              <a:gd name="connsiteY2" fmla="*/ 129145 h 2472163"/>
              <a:gd name="connsiteX3" fmla="*/ 2420714 w 2420714"/>
              <a:gd name="connsiteY3" fmla="*/ 2343018 h 2472163"/>
              <a:gd name="connsiteX4" fmla="*/ 2291569 w 2420714"/>
              <a:gd name="connsiteY4" fmla="*/ 2472163 h 2472163"/>
              <a:gd name="connsiteX5" fmla="*/ 129145 w 2420714"/>
              <a:gd name="connsiteY5" fmla="*/ 2472163 h 2472163"/>
              <a:gd name="connsiteX6" fmla="*/ 0 w 2420714"/>
              <a:gd name="connsiteY6" fmla="*/ 2343018 h 2472163"/>
              <a:gd name="connsiteX7" fmla="*/ 0 w 2420714"/>
              <a:gd name="connsiteY7" fmla="*/ 129145 h 2472163"/>
              <a:gd name="connsiteX8" fmla="*/ 129145 w 2420714"/>
              <a:gd name="connsiteY8" fmla="*/ 0 h 2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14" h="2472163">
                <a:moveTo>
                  <a:pt x="129145" y="0"/>
                </a:moveTo>
                <a:lnTo>
                  <a:pt x="2291569" y="0"/>
                </a:lnTo>
                <a:cubicBezTo>
                  <a:pt x="2362894" y="0"/>
                  <a:pt x="2420714" y="57820"/>
                  <a:pt x="2420714" y="129145"/>
                </a:cubicBezTo>
                <a:lnTo>
                  <a:pt x="2420714" y="2343018"/>
                </a:lnTo>
                <a:cubicBezTo>
                  <a:pt x="2420714" y="2414343"/>
                  <a:pt x="2362894" y="2472163"/>
                  <a:pt x="2291569" y="2472163"/>
                </a:cubicBezTo>
                <a:lnTo>
                  <a:pt x="129145" y="2472163"/>
                </a:lnTo>
                <a:cubicBezTo>
                  <a:pt x="57820" y="2472163"/>
                  <a:pt x="0" y="2414343"/>
                  <a:pt x="0" y="2343018"/>
                </a:cubicBezTo>
                <a:lnTo>
                  <a:pt x="0" y="129145"/>
                </a:lnTo>
                <a:cubicBezTo>
                  <a:pt x="0" y="57820"/>
                  <a:pt x="57820" y="0"/>
                  <a:pt x="129145" y="0"/>
                </a:cubicBezTo>
                <a:close/>
              </a:path>
            </a:pathLst>
          </a:custGeom>
          <a:ln w="28575">
            <a:solidFill>
              <a:srgbClr val="F8A9B9"/>
            </a:solidFill>
          </a:ln>
          <a:effectLst/>
        </p:spPr>
      </p:pic>
      <p:pic>
        <p:nvPicPr>
          <p:cNvPr id="18" name="Picture 17">
            <a:extLst>
              <a:ext uri="{FF2B5EF4-FFF2-40B4-BE49-F238E27FC236}">
                <a16:creationId xmlns:a16="http://schemas.microsoft.com/office/drawing/2014/main" id="{04B13529-139A-49EA-A34F-503A3D62274C}"/>
              </a:ext>
            </a:extLst>
          </p:cNvPr>
          <p:cNvPicPr>
            <a:picLocks noChangeAspect="1"/>
          </p:cNvPicPr>
          <p:nvPr/>
        </p:nvPicPr>
        <p:blipFill>
          <a:blip r:embed="rId3"/>
          <a:srcRect l="2510" t="55507" r="52207" b="1871"/>
          <a:stretch>
            <a:fillRect/>
          </a:stretch>
        </p:blipFill>
        <p:spPr>
          <a:xfrm>
            <a:off x="6266303" y="1688337"/>
            <a:ext cx="2420714" cy="2652063"/>
          </a:xfrm>
          <a:custGeom>
            <a:avLst/>
            <a:gdLst>
              <a:gd name="connsiteX0" fmla="*/ 127378 w 2420714"/>
              <a:gd name="connsiteY0" fmla="*/ 0 h 2387584"/>
              <a:gd name="connsiteX1" fmla="*/ 2293336 w 2420714"/>
              <a:gd name="connsiteY1" fmla="*/ 0 h 2387584"/>
              <a:gd name="connsiteX2" fmla="*/ 2420714 w 2420714"/>
              <a:gd name="connsiteY2" fmla="*/ 127378 h 2387584"/>
              <a:gd name="connsiteX3" fmla="*/ 2420714 w 2420714"/>
              <a:gd name="connsiteY3" fmla="*/ 2260206 h 2387584"/>
              <a:gd name="connsiteX4" fmla="*/ 2293336 w 2420714"/>
              <a:gd name="connsiteY4" fmla="*/ 2387584 h 2387584"/>
              <a:gd name="connsiteX5" fmla="*/ 127378 w 2420714"/>
              <a:gd name="connsiteY5" fmla="*/ 2387584 h 2387584"/>
              <a:gd name="connsiteX6" fmla="*/ 0 w 2420714"/>
              <a:gd name="connsiteY6" fmla="*/ 2260206 h 2387584"/>
              <a:gd name="connsiteX7" fmla="*/ 0 w 2420714"/>
              <a:gd name="connsiteY7" fmla="*/ 127378 h 2387584"/>
              <a:gd name="connsiteX8" fmla="*/ 127378 w 2420714"/>
              <a:gd name="connsiteY8" fmla="*/ 0 h 238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14" h="2387584">
                <a:moveTo>
                  <a:pt x="127378" y="0"/>
                </a:moveTo>
                <a:lnTo>
                  <a:pt x="2293336" y="0"/>
                </a:lnTo>
                <a:cubicBezTo>
                  <a:pt x="2363685" y="0"/>
                  <a:pt x="2420714" y="57029"/>
                  <a:pt x="2420714" y="127378"/>
                </a:cubicBezTo>
                <a:lnTo>
                  <a:pt x="2420714" y="2260206"/>
                </a:lnTo>
                <a:cubicBezTo>
                  <a:pt x="2420714" y="2330555"/>
                  <a:pt x="2363685" y="2387584"/>
                  <a:pt x="2293336" y="2387584"/>
                </a:cubicBezTo>
                <a:lnTo>
                  <a:pt x="127378" y="2387584"/>
                </a:lnTo>
                <a:cubicBezTo>
                  <a:pt x="57029" y="2387584"/>
                  <a:pt x="0" y="2330555"/>
                  <a:pt x="0" y="2260206"/>
                </a:cubicBezTo>
                <a:lnTo>
                  <a:pt x="0" y="127378"/>
                </a:lnTo>
                <a:cubicBezTo>
                  <a:pt x="0" y="57029"/>
                  <a:pt x="57029" y="0"/>
                  <a:pt x="127378" y="0"/>
                </a:cubicBezTo>
                <a:close/>
              </a:path>
            </a:pathLst>
          </a:custGeom>
          <a:ln w="28575">
            <a:solidFill>
              <a:srgbClr val="F8A9B9"/>
            </a:solidFill>
          </a:ln>
          <a:effectLst/>
        </p:spPr>
      </p:pic>
      <p:pic>
        <p:nvPicPr>
          <p:cNvPr id="19" name="Picture 18">
            <a:extLst>
              <a:ext uri="{FF2B5EF4-FFF2-40B4-BE49-F238E27FC236}">
                <a16:creationId xmlns:a16="http://schemas.microsoft.com/office/drawing/2014/main" id="{24F66FCA-1966-44A5-AE5C-43C24373F9CD}"/>
              </a:ext>
            </a:extLst>
          </p:cNvPr>
          <p:cNvPicPr>
            <a:picLocks noChangeAspect="1"/>
          </p:cNvPicPr>
          <p:nvPr/>
        </p:nvPicPr>
        <p:blipFill>
          <a:blip r:embed="rId3"/>
          <a:srcRect l="52788" t="55507" r="1929" b="1871"/>
          <a:stretch>
            <a:fillRect/>
          </a:stretch>
        </p:blipFill>
        <p:spPr>
          <a:xfrm>
            <a:off x="9073630" y="3176778"/>
            <a:ext cx="2420714" cy="2652063"/>
          </a:xfrm>
          <a:custGeom>
            <a:avLst/>
            <a:gdLst>
              <a:gd name="connsiteX0" fmla="*/ 127378 w 2420714"/>
              <a:gd name="connsiteY0" fmla="*/ 0 h 2387584"/>
              <a:gd name="connsiteX1" fmla="*/ 2293336 w 2420714"/>
              <a:gd name="connsiteY1" fmla="*/ 0 h 2387584"/>
              <a:gd name="connsiteX2" fmla="*/ 2420714 w 2420714"/>
              <a:gd name="connsiteY2" fmla="*/ 127378 h 2387584"/>
              <a:gd name="connsiteX3" fmla="*/ 2420714 w 2420714"/>
              <a:gd name="connsiteY3" fmla="*/ 2260206 h 2387584"/>
              <a:gd name="connsiteX4" fmla="*/ 2293336 w 2420714"/>
              <a:gd name="connsiteY4" fmla="*/ 2387584 h 2387584"/>
              <a:gd name="connsiteX5" fmla="*/ 127378 w 2420714"/>
              <a:gd name="connsiteY5" fmla="*/ 2387584 h 2387584"/>
              <a:gd name="connsiteX6" fmla="*/ 0 w 2420714"/>
              <a:gd name="connsiteY6" fmla="*/ 2260206 h 2387584"/>
              <a:gd name="connsiteX7" fmla="*/ 0 w 2420714"/>
              <a:gd name="connsiteY7" fmla="*/ 127378 h 2387584"/>
              <a:gd name="connsiteX8" fmla="*/ 127378 w 2420714"/>
              <a:gd name="connsiteY8" fmla="*/ 0 h 238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14" h="2387584">
                <a:moveTo>
                  <a:pt x="127378" y="0"/>
                </a:moveTo>
                <a:lnTo>
                  <a:pt x="2293336" y="0"/>
                </a:lnTo>
                <a:cubicBezTo>
                  <a:pt x="2363685" y="0"/>
                  <a:pt x="2420714" y="57029"/>
                  <a:pt x="2420714" y="127378"/>
                </a:cubicBezTo>
                <a:lnTo>
                  <a:pt x="2420714" y="2260206"/>
                </a:lnTo>
                <a:cubicBezTo>
                  <a:pt x="2420714" y="2330555"/>
                  <a:pt x="2363685" y="2387584"/>
                  <a:pt x="2293336" y="2387584"/>
                </a:cubicBezTo>
                <a:lnTo>
                  <a:pt x="127378" y="2387584"/>
                </a:lnTo>
                <a:cubicBezTo>
                  <a:pt x="57029" y="2387584"/>
                  <a:pt x="0" y="2330555"/>
                  <a:pt x="0" y="2260206"/>
                </a:cubicBezTo>
                <a:lnTo>
                  <a:pt x="0" y="127378"/>
                </a:lnTo>
                <a:cubicBezTo>
                  <a:pt x="0" y="57029"/>
                  <a:pt x="57029" y="0"/>
                  <a:pt x="127378" y="0"/>
                </a:cubicBezTo>
                <a:close/>
              </a:path>
            </a:pathLst>
          </a:custGeom>
          <a:ln w="28575">
            <a:solidFill>
              <a:srgbClr val="F8A9B9"/>
            </a:solidFill>
          </a:ln>
          <a:effectLst/>
        </p:spPr>
      </p:pic>
    </p:spTree>
    <p:extLst>
      <p:ext uri="{BB962C8B-B14F-4D97-AF65-F5344CB8AC3E}">
        <p14:creationId xmlns:p14="http://schemas.microsoft.com/office/powerpoint/2010/main" val="2123537075"/>
      </p:ext>
    </p:extLst>
  </p:cSld>
  <p:clrMapOvr>
    <a:masterClrMapping/>
  </p:clrMapOvr>
  <p:transition spd="slow">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14:bounceEnd="60000">
                                          <p:cBhvr additive="base">
                                            <p:cTn id="12" dur="75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13" dur="75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2" fill="hold" nodeType="afterEffect" p14:presetBounceEnd="60000">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14:bounceEnd="60000">
                                          <p:cBhvr additive="base">
                                            <p:cTn id="17" dur="75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18" dur="75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14:presetBounceEnd="60000">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14:bounceEnd="60000">
                                          <p:cBhvr additive="base">
                                            <p:cTn id="22" dur="7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23" dur="75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2" presetClass="entr" presetSubtype="2" fill="hold" nodeType="afterEffect" p14:presetBounceEnd="60000">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14:bounceEnd="60000">
                                          <p:cBhvr additive="base">
                                            <p:cTn id="27" dur="750" fill="hold"/>
                                            <p:tgtEl>
                                              <p:spTgt spid="19"/>
                                            </p:tgtEl>
                                            <p:attrNameLst>
                                              <p:attrName>ppt_x</p:attrName>
                                            </p:attrNameLst>
                                          </p:cBhvr>
                                          <p:tavLst>
                                            <p:tav tm="0">
                                              <p:val>
                                                <p:strVal val="1+#ppt_w/2"/>
                                              </p:val>
                                            </p:tav>
                                            <p:tav tm="100000">
                                              <p:val>
                                                <p:strVal val="#ppt_x"/>
                                              </p:val>
                                            </p:tav>
                                          </p:tavLst>
                                        </p:anim>
                                        <p:anim calcmode="lin" valueType="num" p14:bounceEnd="60000">
                                          <p:cBhvr additive="base">
                                            <p:cTn id="28"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750" fill="hold"/>
                                            <p:tgtEl>
                                              <p:spTgt spid="16"/>
                                            </p:tgtEl>
                                            <p:attrNameLst>
                                              <p:attrName>ppt_x</p:attrName>
                                            </p:attrNameLst>
                                          </p:cBhvr>
                                          <p:tavLst>
                                            <p:tav tm="0">
                                              <p:val>
                                                <p:strVal val="1+#ppt_w/2"/>
                                              </p:val>
                                            </p:tav>
                                            <p:tav tm="100000">
                                              <p:val>
                                                <p:strVal val="#ppt_x"/>
                                              </p:val>
                                            </p:tav>
                                          </p:tavLst>
                                        </p:anim>
                                        <p:anim calcmode="lin" valueType="num">
                                          <p:cBhvr additive="base">
                                            <p:cTn id="13" dur="75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750" fill="hold"/>
                                            <p:tgtEl>
                                              <p:spTgt spid="17"/>
                                            </p:tgtEl>
                                            <p:attrNameLst>
                                              <p:attrName>ppt_x</p:attrName>
                                            </p:attrNameLst>
                                          </p:cBhvr>
                                          <p:tavLst>
                                            <p:tav tm="0">
                                              <p:val>
                                                <p:strVal val="1+#ppt_w/2"/>
                                              </p:val>
                                            </p:tav>
                                            <p:tav tm="100000">
                                              <p:val>
                                                <p:strVal val="#ppt_x"/>
                                              </p:val>
                                            </p:tav>
                                          </p:tavLst>
                                        </p:anim>
                                        <p:anim calcmode="lin" valueType="num">
                                          <p:cBhvr additive="base">
                                            <p:cTn id="18" dur="75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750" fill="hold"/>
                                            <p:tgtEl>
                                              <p:spTgt spid="18"/>
                                            </p:tgtEl>
                                            <p:attrNameLst>
                                              <p:attrName>ppt_x</p:attrName>
                                            </p:attrNameLst>
                                          </p:cBhvr>
                                          <p:tavLst>
                                            <p:tav tm="0">
                                              <p:val>
                                                <p:strVal val="1+#ppt_w/2"/>
                                              </p:val>
                                            </p:tav>
                                            <p:tav tm="100000">
                                              <p:val>
                                                <p:strVal val="#ppt_x"/>
                                              </p:val>
                                            </p:tav>
                                          </p:tavLst>
                                        </p:anim>
                                        <p:anim calcmode="lin" valueType="num">
                                          <p:cBhvr additive="base">
                                            <p:cTn id="23" dur="75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1+#ppt_w/2"/>
                                              </p:val>
                                            </p:tav>
                                            <p:tav tm="100000">
                                              <p:val>
                                                <p:strVal val="#ppt_x"/>
                                              </p:val>
                                            </p:tav>
                                          </p:tavLst>
                                        </p:anim>
                                        <p:anim calcmode="lin" valueType="num">
                                          <p:cBhvr additive="base">
                                            <p:cTn id="28"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29">
            <a:extLst>
              <a:ext uri="{FF2B5EF4-FFF2-40B4-BE49-F238E27FC236}">
                <a16:creationId xmlns:a16="http://schemas.microsoft.com/office/drawing/2014/main" id="{B7E708CB-5ABE-42CF-A426-CD539B2F3B85}"/>
              </a:ext>
            </a:extLst>
          </p:cNvPr>
          <p:cNvCxnSpPr>
            <a:cxnSpLocks/>
          </p:cNvCxnSpPr>
          <p:nvPr/>
        </p:nvCxnSpPr>
        <p:spPr>
          <a:xfrm>
            <a:off x="5669339" y="3340161"/>
            <a:ext cx="1203158" cy="0"/>
          </a:xfrm>
          <a:prstGeom prst="line">
            <a:avLst/>
          </a:prstGeom>
          <a:ln>
            <a:solidFill>
              <a:srgbClr val="08CDE2"/>
            </a:solidFill>
            <a:prstDash val="dash"/>
          </a:ln>
        </p:spPr>
        <p:style>
          <a:lnRef idx="1">
            <a:schemeClr val="accent1"/>
          </a:lnRef>
          <a:fillRef idx="0">
            <a:schemeClr val="accent1"/>
          </a:fillRef>
          <a:effectRef idx="0">
            <a:schemeClr val="accent1"/>
          </a:effectRef>
          <a:fontRef idx="minor">
            <a:schemeClr val="tx1"/>
          </a:fontRef>
        </p:style>
      </p:cxnSp>
      <p:grpSp>
        <p:nvGrpSpPr>
          <p:cNvPr id="7" name="27">
            <a:extLst>
              <a:ext uri="{FF2B5EF4-FFF2-40B4-BE49-F238E27FC236}">
                <a16:creationId xmlns:a16="http://schemas.microsoft.com/office/drawing/2014/main" id="{2C7AFE74-FA2E-4C72-8CF4-3FC620CA0388}"/>
              </a:ext>
            </a:extLst>
          </p:cNvPr>
          <p:cNvGrpSpPr/>
          <p:nvPr/>
        </p:nvGrpSpPr>
        <p:grpSpPr>
          <a:xfrm>
            <a:off x="451332" y="1717607"/>
            <a:ext cx="4632530" cy="3395002"/>
            <a:chOff x="59912" y="4225005"/>
            <a:chExt cx="2819260" cy="2066126"/>
          </a:xfrm>
        </p:grpSpPr>
        <p:sp>
          <p:nvSpPr>
            <p:cNvPr id="8" name="PHẠM DUYÊN">
              <a:extLst>
                <a:ext uri="{FF2B5EF4-FFF2-40B4-BE49-F238E27FC236}">
                  <a16:creationId xmlns:a16="http://schemas.microsoft.com/office/drawing/2014/main" id="{5791B56C-1776-41A3-84A6-7CB8AB1578F0}"/>
                </a:ext>
              </a:extLst>
            </p:cNvPr>
            <p:cNvSpPr/>
            <p:nvPr/>
          </p:nvSpPr>
          <p:spPr>
            <a:xfrm rot="11317928">
              <a:off x="59912" y="4225005"/>
              <a:ext cx="2819260" cy="206612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00B0F0"/>
              </a:solidFill>
            </a:ln>
            <a:effectLst>
              <a:outerShdw blurRad="177800" dist="508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endParaRPr>
            </a:p>
          </p:txBody>
        </p:sp>
        <p:sp>
          <p:nvSpPr>
            <p:cNvPr id="9" name="TextBox 2">
              <a:extLst>
                <a:ext uri="{FF2B5EF4-FFF2-40B4-BE49-F238E27FC236}">
                  <a16:creationId xmlns:a16="http://schemas.microsoft.com/office/drawing/2014/main" id="{13104A0A-0374-4575-BAD0-5B4DDDDCAFEB}"/>
                </a:ext>
              </a:extLst>
            </p:cNvPr>
            <p:cNvSpPr txBox="1"/>
            <p:nvPr/>
          </p:nvSpPr>
          <p:spPr>
            <a:xfrm>
              <a:off x="637152" y="4545522"/>
              <a:ext cx="1262562" cy="430804"/>
            </a:xfrm>
            <a:prstGeom prst="rect">
              <a:avLst/>
            </a:prstGeom>
            <a:noFill/>
            <a:ln>
              <a:noFill/>
            </a:ln>
          </p:spPr>
          <p:txBody>
            <a:bodyPr wrap="none" rtlCol="0">
              <a:spAutoFit/>
            </a:bodyPr>
            <a:lstStyle/>
            <a:p>
              <a:r>
                <a:rPr lang="en-US" altLang="zh-CN" sz="4000" b="1" dirty="0">
                  <a:solidFill>
                    <a:srgbClr val="08CDE2"/>
                  </a:solidFill>
                  <a:ea typeface="Arial-Rounded" panose="020B0500000000000000" pitchFamily="34" charset="0"/>
                  <a:cs typeface="Arial-Rounded" panose="020B0500000000000000" pitchFamily="34" charset="0"/>
                  <a:sym typeface="思源黑体 CN Regular" panose="020B0500000000000000" pitchFamily="34" charset="-122"/>
                </a:rPr>
                <a:t>TRANH 1</a:t>
              </a:r>
              <a:endParaRPr lang="zh-CN" altLang="en-US" sz="4000" b="1" dirty="0">
                <a:solidFill>
                  <a:srgbClr val="08CDE2"/>
                </a:solidFill>
                <a:ea typeface="Arial-Rounded" panose="020B0500000000000000" pitchFamily="34" charset="0"/>
                <a:cs typeface="Arial-Rounded" panose="020B0500000000000000" pitchFamily="34" charset="0"/>
                <a:sym typeface="思源黑体 CN Regular" panose="020B0500000000000000" pitchFamily="34" charset="-122"/>
              </a:endParaRPr>
            </a:p>
          </p:txBody>
        </p:sp>
        <p:sp>
          <p:nvSpPr>
            <p:cNvPr id="10" name="TextBox 41">
              <a:extLst>
                <a:ext uri="{FF2B5EF4-FFF2-40B4-BE49-F238E27FC236}">
                  <a16:creationId xmlns:a16="http://schemas.microsoft.com/office/drawing/2014/main" id="{7F183DF8-C359-4334-B2D7-056BAF65A2EE}"/>
                </a:ext>
              </a:extLst>
            </p:cNvPr>
            <p:cNvSpPr txBox="1"/>
            <p:nvPr/>
          </p:nvSpPr>
          <p:spPr>
            <a:xfrm>
              <a:off x="247100" y="5035947"/>
              <a:ext cx="2395083" cy="805417"/>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4000"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Có</a:t>
              </a:r>
              <a:r>
                <a:rPr kumimoji="1"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 </a:t>
              </a:r>
              <a:r>
                <a:rPr kumimoji="1" lang="en-US" altLang="zh-CN" sz="4000"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một</a:t>
              </a:r>
              <a:r>
                <a:rPr kumimoji="1"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 </a:t>
              </a:r>
              <a:r>
                <a:rPr kumimoji="1" lang="en-US" altLang="zh-CN" sz="4000"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chú</a:t>
              </a:r>
              <a:r>
                <a:rPr kumimoji="1"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 </a:t>
              </a:r>
              <a:r>
                <a:rPr kumimoji="1" lang="en-US" altLang="zh-CN" sz="4000"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bé</a:t>
              </a:r>
              <a:r>
                <a:rPr kumimoji="1"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 (…)</a:t>
              </a:r>
              <a:endParaRPr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endParaRPr>
            </a:p>
          </p:txBody>
        </p:sp>
      </p:grpSp>
      <p:cxnSp>
        <p:nvCxnSpPr>
          <p:cNvPr id="11" name="14">
            <a:extLst>
              <a:ext uri="{FF2B5EF4-FFF2-40B4-BE49-F238E27FC236}">
                <a16:creationId xmlns:a16="http://schemas.microsoft.com/office/drawing/2014/main" id="{FB7BED73-FA05-4603-BD29-5F2D82B76B42}"/>
              </a:ext>
            </a:extLst>
          </p:cNvPr>
          <p:cNvCxnSpPr>
            <a:cxnSpLocks/>
          </p:cNvCxnSpPr>
          <p:nvPr/>
        </p:nvCxnSpPr>
        <p:spPr>
          <a:xfrm>
            <a:off x="3474444" y="2598214"/>
            <a:ext cx="2180857" cy="0"/>
          </a:xfrm>
          <a:prstGeom prst="line">
            <a:avLst/>
          </a:prstGeom>
          <a:ln>
            <a:solidFill>
              <a:srgbClr val="08CDE2"/>
            </a:solidFill>
            <a:prstDash val="dash"/>
          </a:ln>
        </p:spPr>
        <p:style>
          <a:lnRef idx="1">
            <a:schemeClr val="accent1"/>
          </a:lnRef>
          <a:fillRef idx="0">
            <a:schemeClr val="accent1"/>
          </a:fillRef>
          <a:effectRef idx="0">
            <a:schemeClr val="accent1"/>
          </a:effectRef>
          <a:fontRef idx="minor">
            <a:schemeClr val="tx1"/>
          </a:fontRef>
        </p:style>
      </p:cxnSp>
      <p:sp>
        <p:nvSpPr>
          <p:cNvPr id="12" name="78">
            <a:extLst>
              <a:ext uri="{FF2B5EF4-FFF2-40B4-BE49-F238E27FC236}">
                <a16:creationId xmlns:a16="http://schemas.microsoft.com/office/drawing/2014/main" id="{E32E815B-F3A3-4779-81B4-C78D93C4FAFB}"/>
              </a:ext>
            </a:extLst>
          </p:cNvPr>
          <p:cNvSpPr/>
          <p:nvPr/>
        </p:nvSpPr>
        <p:spPr>
          <a:xfrm>
            <a:off x="6868486" y="3253935"/>
            <a:ext cx="168442" cy="168442"/>
          </a:xfrm>
          <a:prstGeom prst="ellipse">
            <a:avLst/>
          </a:prstGeom>
          <a:solidFill>
            <a:srgbClr val="15E1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endParaRPr>
          </a:p>
        </p:txBody>
      </p:sp>
      <p:cxnSp>
        <p:nvCxnSpPr>
          <p:cNvPr id="5" name="15">
            <a:extLst>
              <a:ext uri="{FF2B5EF4-FFF2-40B4-BE49-F238E27FC236}">
                <a16:creationId xmlns:a16="http://schemas.microsoft.com/office/drawing/2014/main" id="{C21DBFE6-C453-4133-B3AF-CF2803B7F1BC}"/>
              </a:ext>
            </a:extLst>
          </p:cNvPr>
          <p:cNvCxnSpPr>
            <a:cxnSpLocks/>
          </p:cNvCxnSpPr>
          <p:nvPr/>
        </p:nvCxnSpPr>
        <p:spPr>
          <a:xfrm>
            <a:off x="5643939" y="2610913"/>
            <a:ext cx="0" cy="707189"/>
          </a:xfrm>
          <a:prstGeom prst="line">
            <a:avLst/>
          </a:prstGeom>
          <a:ln>
            <a:solidFill>
              <a:srgbClr val="08CDE2"/>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BBE4F36-D1D6-49E4-A7BB-5FF55C932764}"/>
              </a:ext>
            </a:extLst>
          </p:cNvPr>
          <p:cNvPicPr>
            <a:picLocks noChangeAspect="1"/>
          </p:cNvPicPr>
          <p:nvPr/>
        </p:nvPicPr>
        <p:blipFill>
          <a:blip r:embed="rId3"/>
          <a:srcRect l="2510" t="1704" r="52207" b="54164"/>
          <a:stretch>
            <a:fillRect/>
          </a:stretch>
        </p:blipFill>
        <p:spPr>
          <a:xfrm>
            <a:off x="7211385" y="1088112"/>
            <a:ext cx="4360182" cy="4459980"/>
          </a:xfrm>
          <a:custGeom>
            <a:avLst/>
            <a:gdLst>
              <a:gd name="connsiteX0" fmla="*/ 129145 w 2420714"/>
              <a:gd name="connsiteY0" fmla="*/ 0 h 2472163"/>
              <a:gd name="connsiteX1" fmla="*/ 2291569 w 2420714"/>
              <a:gd name="connsiteY1" fmla="*/ 0 h 2472163"/>
              <a:gd name="connsiteX2" fmla="*/ 2420714 w 2420714"/>
              <a:gd name="connsiteY2" fmla="*/ 129145 h 2472163"/>
              <a:gd name="connsiteX3" fmla="*/ 2420714 w 2420714"/>
              <a:gd name="connsiteY3" fmla="*/ 2343018 h 2472163"/>
              <a:gd name="connsiteX4" fmla="*/ 2291569 w 2420714"/>
              <a:gd name="connsiteY4" fmla="*/ 2472163 h 2472163"/>
              <a:gd name="connsiteX5" fmla="*/ 129145 w 2420714"/>
              <a:gd name="connsiteY5" fmla="*/ 2472163 h 2472163"/>
              <a:gd name="connsiteX6" fmla="*/ 0 w 2420714"/>
              <a:gd name="connsiteY6" fmla="*/ 2343018 h 2472163"/>
              <a:gd name="connsiteX7" fmla="*/ 0 w 2420714"/>
              <a:gd name="connsiteY7" fmla="*/ 129145 h 2472163"/>
              <a:gd name="connsiteX8" fmla="*/ 129145 w 2420714"/>
              <a:gd name="connsiteY8" fmla="*/ 0 h 2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14" h="2472163">
                <a:moveTo>
                  <a:pt x="129145" y="0"/>
                </a:moveTo>
                <a:lnTo>
                  <a:pt x="2291569" y="0"/>
                </a:lnTo>
                <a:cubicBezTo>
                  <a:pt x="2362894" y="0"/>
                  <a:pt x="2420714" y="57820"/>
                  <a:pt x="2420714" y="129145"/>
                </a:cubicBezTo>
                <a:lnTo>
                  <a:pt x="2420714" y="2343018"/>
                </a:lnTo>
                <a:cubicBezTo>
                  <a:pt x="2420714" y="2414343"/>
                  <a:pt x="2362894" y="2472163"/>
                  <a:pt x="2291569" y="2472163"/>
                </a:cubicBezTo>
                <a:lnTo>
                  <a:pt x="129145" y="2472163"/>
                </a:lnTo>
                <a:cubicBezTo>
                  <a:pt x="57820" y="2472163"/>
                  <a:pt x="0" y="2414343"/>
                  <a:pt x="0" y="2343018"/>
                </a:cubicBezTo>
                <a:lnTo>
                  <a:pt x="0" y="129145"/>
                </a:lnTo>
                <a:cubicBezTo>
                  <a:pt x="0" y="57820"/>
                  <a:pt x="57820" y="0"/>
                  <a:pt x="129145" y="0"/>
                </a:cubicBezTo>
                <a:close/>
              </a:path>
            </a:pathLst>
          </a:custGeom>
          <a:ln w="28575">
            <a:solidFill>
              <a:srgbClr val="F8A9B9"/>
            </a:solidFill>
          </a:ln>
          <a:effectLst/>
        </p:spPr>
      </p:pic>
    </p:spTree>
    <p:extLst>
      <p:ext uri="{BB962C8B-B14F-4D97-AF65-F5344CB8AC3E}">
        <p14:creationId xmlns:p14="http://schemas.microsoft.com/office/powerpoint/2010/main" val="4137624372"/>
      </p:ext>
    </p:extLst>
  </p:cSld>
  <p:clrMapOvr>
    <a:masterClrMapping/>
  </p:clrMapOvr>
  <p:transition spd="slow">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75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par>
                                    <p:cTn id="12" presetID="35" presetClass="emph" presetSubtype="0" repeatCount="2000" fill="hold" grpId="0" nodeType="withEffect">
                                      <p:stCondLst>
                                        <p:cond delay="1000"/>
                                      </p:stCondLst>
                                      <p:childTnLst>
                                        <p:anim calcmode="discrete" valueType="str">
                                          <p:cBhvr>
                                            <p:cTn id="13" dur="500" fill="hold"/>
                                            <p:tgtEl>
                                              <p:spTgt spid="12"/>
                                            </p:tgtEl>
                                            <p:attrNameLst>
                                              <p:attrName>style.visibility</p:attrName>
                                            </p:attrNameLst>
                                          </p:cBhvr>
                                          <p:tavLst>
                                            <p:tav tm="0">
                                              <p:val>
                                                <p:strVal val="hidden"/>
                                              </p:val>
                                            </p:tav>
                                            <p:tav tm="50000">
                                              <p:val>
                                                <p:strVal val="visible"/>
                                              </p:val>
                                            </p:tav>
                                          </p:tavLst>
                                        </p:anim>
                                      </p:childTnLst>
                                    </p:cTn>
                                  </p:par>
                                  <p:par>
                                    <p:cTn id="14" presetID="22" presetClass="entr" presetSubtype="2" fill="hold" nodeType="withEffect">
                                      <p:stCondLst>
                                        <p:cond delay="20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250"/>
                                            <p:tgtEl>
                                              <p:spTgt spid="6"/>
                                            </p:tgtEl>
                                          </p:cBhvr>
                                        </p:animEffect>
                                      </p:childTnLst>
                                    </p:cTn>
                                  </p:par>
                                  <p:par>
                                    <p:cTn id="17" presetID="22" presetClass="entr" presetSubtype="4" fill="hold" nodeType="withEffect">
                                      <p:stCondLst>
                                        <p:cond delay="225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50"/>
                                            <p:tgtEl>
                                              <p:spTgt spid="5"/>
                                            </p:tgtEl>
                                          </p:cBhvr>
                                        </p:animEffect>
                                      </p:childTnLst>
                                    </p:cTn>
                                  </p:par>
                                  <p:par>
                                    <p:cTn id="20" presetID="22" presetClass="entr" presetSubtype="2" fill="hold" nodeType="withEffect">
                                      <p:stCondLst>
                                        <p:cond delay="25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250"/>
                                            <p:tgtEl>
                                              <p:spTgt spid="11"/>
                                            </p:tgtEl>
                                          </p:cBhvr>
                                        </p:animEffect>
                                      </p:childTnLst>
                                    </p:cTn>
                                  </p:par>
                                  <p:par>
                                    <p:cTn id="23" presetID="53" presetClass="entr" presetSubtype="16" fill="hold" nodeType="withEffect">
                                      <p:stCondLst>
                                        <p:cond delay="275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par>
                                    <p:cTn id="12" presetID="35" presetClass="emph" presetSubtype="0" repeatCount="2000" fill="hold" grpId="0" nodeType="withEffect">
                                      <p:stCondLst>
                                        <p:cond delay="1000"/>
                                      </p:stCondLst>
                                      <p:childTnLst>
                                        <p:anim calcmode="discrete" valueType="str">
                                          <p:cBhvr>
                                            <p:cTn id="13" dur="500" fill="hold"/>
                                            <p:tgtEl>
                                              <p:spTgt spid="12"/>
                                            </p:tgtEl>
                                            <p:attrNameLst>
                                              <p:attrName>style.visibility</p:attrName>
                                            </p:attrNameLst>
                                          </p:cBhvr>
                                          <p:tavLst>
                                            <p:tav tm="0">
                                              <p:val>
                                                <p:strVal val="hidden"/>
                                              </p:val>
                                            </p:tav>
                                            <p:tav tm="50000">
                                              <p:val>
                                                <p:strVal val="visible"/>
                                              </p:val>
                                            </p:tav>
                                          </p:tavLst>
                                        </p:anim>
                                      </p:childTnLst>
                                    </p:cTn>
                                  </p:par>
                                  <p:par>
                                    <p:cTn id="14" presetID="22" presetClass="entr" presetSubtype="2" fill="hold" nodeType="withEffect">
                                      <p:stCondLst>
                                        <p:cond delay="20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250"/>
                                            <p:tgtEl>
                                              <p:spTgt spid="6"/>
                                            </p:tgtEl>
                                          </p:cBhvr>
                                        </p:animEffect>
                                      </p:childTnLst>
                                    </p:cTn>
                                  </p:par>
                                  <p:par>
                                    <p:cTn id="17" presetID="22" presetClass="entr" presetSubtype="4" fill="hold" nodeType="withEffect">
                                      <p:stCondLst>
                                        <p:cond delay="225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50"/>
                                            <p:tgtEl>
                                              <p:spTgt spid="5"/>
                                            </p:tgtEl>
                                          </p:cBhvr>
                                        </p:animEffect>
                                      </p:childTnLst>
                                    </p:cTn>
                                  </p:par>
                                  <p:par>
                                    <p:cTn id="20" presetID="22" presetClass="entr" presetSubtype="2" fill="hold" nodeType="withEffect">
                                      <p:stCondLst>
                                        <p:cond delay="25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250"/>
                                            <p:tgtEl>
                                              <p:spTgt spid="11"/>
                                            </p:tgtEl>
                                          </p:cBhvr>
                                        </p:animEffect>
                                      </p:childTnLst>
                                    </p:cTn>
                                  </p:par>
                                  <p:par>
                                    <p:cTn id="23" presetID="53" presetClass="entr" presetSubtype="16" fill="hold" nodeType="withEffect">
                                      <p:stCondLst>
                                        <p:cond delay="275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29">
            <a:extLst>
              <a:ext uri="{FF2B5EF4-FFF2-40B4-BE49-F238E27FC236}">
                <a16:creationId xmlns:a16="http://schemas.microsoft.com/office/drawing/2014/main" id="{B7E708CB-5ABE-42CF-A426-CD539B2F3B85}"/>
              </a:ext>
            </a:extLst>
          </p:cNvPr>
          <p:cNvCxnSpPr>
            <a:cxnSpLocks/>
          </p:cNvCxnSpPr>
          <p:nvPr/>
        </p:nvCxnSpPr>
        <p:spPr>
          <a:xfrm>
            <a:off x="5669339" y="3340161"/>
            <a:ext cx="1203158" cy="0"/>
          </a:xfrm>
          <a:prstGeom prst="line">
            <a:avLst/>
          </a:prstGeom>
          <a:ln>
            <a:solidFill>
              <a:srgbClr val="08CDE2"/>
            </a:solidFill>
            <a:prstDash val="dash"/>
          </a:ln>
        </p:spPr>
        <p:style>
          <a:lnRef idx="1">
            <a:schemeClr val="accent1"/>
          </a:lnRef>
          <a:fillRef idx="0">
            <a:schemeClr val="accent1"/>
          </a:fillRef>
          <a:effectRef idx="0">
            <a:schemeClr val="accent1"/>
          </a:effectRef>
          <a:fontRef idx="minor">
            <a:schemeClr val="tx1"/>
          </a:fontRef>
        </p:style>
      </p:cxnSp>
      <p:grpSp>
        <p:nvGrpSpPr>
          <p:cNvPr id="7" name="27">
            <a:extLst>
              <a:ext uri="{FF2B5EF4-FFF2-40B4-BE49-F238E27FC236}">
                <a16:creationId xmlns:a16="http://schemas.microsoft.com/office/drawing/2014/main" id="{2C7AFE74-FA2E-4C72-8CF4-3FC620CA0388}"/>
              </a:ext>
            </a:extLst>
          </p:cNvPr>
          <p:cNvGrpSpPr/>
          <p:nvPr/>
        </p:nvGrpSpPr>
        <p:grpSpPr>
          <a:xfrm>
            <a:off x="451332" y="1717607"/>
            <a:ext cx="4632530" cy="3395002"/>
            <a:chOff x="59912" y="4225005"/>
            <a:chExt cx="2819260" cy="2066126"/>
          </a:xfrm>
        </p:grpSpPr>
        <p:sp>
          <p:nvSpPr>
            <p:cNvPr id="8" name="74">
              <a:extLst>
                <a:ext uri="{FF2B5EF4-FFF2-40B4-BE49-F238E27FC236}">
                  <a16:creationId xmlns:a16="http://schemas.microsoft.com/office/drawing/2014/main" id="{5791B56C-1776-41A3-84A6-7CB8AB1578F0}"/>
                </a:ext>
              </a:extLst>
            </p:cNvPr>
            <p:cNvSpPr/>
            <p:nvPr/>
          </p:nvSpPr>
          <p:spPr>
            <a:xfrm rot="11317928">
              <a:off x="59912" y="4225005"/>
              <a:ext cx="2819260" cy="206612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00B0F0"/>
              </a:solidFill>
            </a:ln>
            <a:effectLst>
              <a:outerShdw blurRad="177800" dist="508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endParaRPr>
            </a:p>
          </p:txBody>
        </p:sp>
        <p:sp>
          <p:nvSpPr>
            <p:cNvPr id="9" name="TextBox 2">
              <a:extLst>
                <a:ext uri="{FF2B5EF4-FFF2-40B4-BE49-F238E27FC236}">
                  <a16:creationId xmlns:a16="http://schemas.microsoft.com/office/drawing/2014/main" id="{13104A0A-0374-4575-BAD0-5B4DDDDCAFEB}"/>
                </a:ext>
              </a:extLst>
            </p:cNvPr>
            <p:cNvSpPr txBox="1"/>
            <p:nvPr/>
          </p:nvSpPr>
          <p:spPr>
            <a:xfrm>
              <a:off x="637152" y="4545522"/>
              <a:ext cx="1262562" cy="430804"/>
            </a:xfrm>
            <a:prstGeom prst="rect">
              <a:avLst/>
            </a:prstGeom>
            <a:noFill/>
            <a:ln>
              <a:noFill/>
            </a:ln>
          </p:spPr>
          <p:txBody>
            <a:bodyPr wrap="none" rtlCol="0">
              <a:spAutoFit/>
            </a:bodyPr>
            <a:lstStyle/>
            <a:p>
              <a:r>
                <a:rPr lang="en-US" altLang="zh-CN" sz="4000" b="1" dirty="0">
                  <a:solidFill>
                    <a:srgbClr val="08CDE2"/>
                  </a:solidFill>
                  <a:ea typeface="Arial-Rounded" panose="020B0500000000000000" pitchFamily="34" charset="0"/>
                  <a:cs typeface="Arial-Rounded" panose="020B0500000000000000" pitchFamily="34" charset="0"/>
                  <a:sym typeface="思源黑体 CN Regular" panose="020B0500000000000000" pitchFamily="34" charset="-122"/>
                </a:rPr>
                <a:t>TRANH 2</a:t>
              </a:r>
              <a:endParaRPr lang="zh-CN" altLang="en-US" sz="4000" b="1" dirty="0">
                <a:solidFill>
                  <a:srgbClr val="08CDE2"/>
                </a:solidFill>
                <a:ea typeface="Arial-Rounded" panose="020B0500000000000000" pitchFamily="34" charset="0"/>
                <a:cs typeface="Arial-Rounded" panose="020B0500000000000000" pitchFamily="34" charset="0"/>
                <a:sym typeface="思源黑体 CN Regular" panose="020B0500000000000000" pitchFamily="34" charset="-122"/>
              </a:endParaRPr>
            </a:p>
          </p:txBody>
        </p:sp>
        <p:sp>
          <p:nvSpPr>
            <p:cNvPr id="10" name="TextBox 41">
              <a:extLst>
                <a:ext uri="{FF2B5EF4-FFF2-40B4-BE49-F238E27FC236}">
                  <a16:creationId xmlns:a16="http://schemas.microsoft.com/office/drawing/2014/main" id="{7F183DF8-C359-4334-B2D7-056BAF65A2EE}"/>
                </a:ext>
              </a:extLst>
            </p:cNvPr>
            <p:cNvSpPr txBox="1"/>
            <p:nvPr/>
          </p:nvSpPr>
          <p:spPr>
            <a:xfrm>
              <a:off x="83969" y="5035947"/>
              <a:ext cx="2694917" cy="805417"/>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Nghe </a:t>
              </a:r>
              <a:r>
                <a:rPr kumimoji="1" lang="en-US" altLang="zh-CN" sz="4000"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tiếng</a:t>
              </a:r>
              <a:r>
                <a:rPr kumimoji="1"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 </a:t>
              </a:r>
              <a:r>
                <a:rPr kumimoji="1" lang="en-US" altLang="zh-CN" sz="4000"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kêu</a:t>
              </a:r>
              <a:r>
                <a:rPr kumimoji="1"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 </a:t>
              </a:r>
            </a:p>
            <a:p>
              <a:pPr algn="ctr"/>
              <a:r>
                <a:rPr kumimoji="1" lang="en-US" altLang="zh-CN" sz="4000"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cứu</a:t>
              </a:r>
              <a:r>
                <a:rPr kumimoji="1"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 (…)</a:t>
              </a:r>
              <a:endParaRPr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endParaRPr>
            </a:p>
          </p:txBody>
        </p:sp>
      </p:grpSp>
      <p:cxnSp>
        <p:nvCxnSpPr>
          <p:cNvPr id="11" name="14">
            <a:extLst>
              <a:ext uri="{FF2B5EF4-FFF2-40B4-BE49-F238E27FC236}">
                <a16:creationId xmlns:a16="http://schemas.microsoft.com/office/drawing/2014/main" id="{FB7BED73-FA05-4603-BD29-5F2D82B76B42}"/>
              </a:ext>
            </a:extLst>
          </p:cNvPr>
          <p:cNvCxnSpPr>
            <a:cxnSpLocks/>
          </p:cNvCxnSpPr>
          <p:nvPr/>
        </p:nvCxnSpPr>
        <p:spPr>
          <a:xfrm>
            <a:off x="3474444" y="2598214"/>
            <a:ext cx="2180857" cy="0"/>
          </a:xfrm>
          <a:prstGeom prst="line">
            <a:avLst/>
          </a:prstGeom>
          <a:ln>
            <a:solidFill>
              <a:srgbClr val="08CDE2"/>
            </a:solidFill>
            <a:prstDash val="dash"/>
          </a:ln>
        </p:spPr>
        <p:style>
          <a:lnRef idx="1">
            <a:schemeClr val="accent1"/>
          </a:lnRef>
          <a:fillRef idx="0">
            <a:schemeClr val="accent1"/>
          </a:fillRef>
          <a:effectRef idx="0">
            <a:schemeClr val="accent1"/>
          </a:effectRef>
          <a:fontRef idx="minor">
            <a:schemeClr val="tx1"/>
          </a:fontRef>
        </p:style>
      </p:cxnSp>
      <p:sp>
        <p:nvSpPr>
          <p:cNvPr id="12" name="78">
            <a:extLst>
              <a:ext uri="{FF2B5EF4-FFF2-40B4-BE49-F238E27FC236}">
                <a16:creationId xmlns:a16="http://schemas.microsoft.com/office/drawing/2014/main" id="{E32E815B-F3A3-4779-81B4-C78D93C4FAFB}"/>
              </a:ext>
            </a:extLst>
          </p:cNvPr>
          <p:cNvSpPr/>
          <p:nvPr/>
        </p:nvSpPr>
        <p:spPr>
          <a:xfrm>
            <a:off x="6868486" y="3253935"/>
            <a:ext cx="168442" cy="168442"/>
          </a:xfrm>
          <a:prstGeom prst="ellipse">
            <a:avLst/>
          </a:prstGeom>
          <a:solidFill>
            <a:srgbClr val="15E1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endParaRPr>
          </a:p>
        </p:txBody>
      </p:sp>
      <p:cxnSp>
        <p:nvCxnSpPr>
          <p:cNvPr id="5" name="15">
            <a:extLst>
              <a:ext uri="{FF2B5EF4-FFF2-40B4-BE49-F238E27FC236}">
                <a16:creationId xmlns:a16="http://schemas.microsoft.com/office/drawing/2014/main" id="{C21DBFE6-C453-4133-B3AF-CF2803B7F1BC}"/>
              </a:ext>
            </a:extLst>
          </p:cNvPr>
          <p:cNvCxnSpPr>
            <a:cxnSpLocks/>
          </p:cNvCxnSpPr>
          <p:nvPr/>
        </p:nvCxnSpPr>
        <p:spPr>
          <a:xfrm>
            <a:off x="5643939" y="2610913"/>
            <a:ext cx="0" cy="707189"/>
          </a:xfrm>
          <a:prstGeom prst="line">
            <a:avLst/>
          </a:prstGeom>
          <a:ln>
            <a:solidFill>
              <a:srgbClr val="08CDE2"/>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F6D66EEF-F3A7-43A7-B6F8-1DE798CB77A2}"/>
              </a:ext>
            </a:extLst>
          </p:cNvPr>
          <p:cNvPicPr>
            <a:picLocks noChangeAspect="1"/>
          </p:cNvPicPr>
          <p:nvPr/>
        </p:nvPicPr>
        <p:blipFill>
          <a:blip r:embed="rId3"/>
          <a:srcRect l="52788" t="1704" r="1929" b="54164"/>
          <a:stretch>
            <a:fillRect/>
          </a:stretch>
        </p:blipFill>
        <p:spPr>
          <a:xfrm>
            <a:off x="7229434" y="1087474"/>
            <a:ext cx="4590335" cy="4683051"/>
          </a:xfrm>
          <a:custGeom>
            <a:avLst/>
            <a:gdLst>
              <a:gd name="connsiteX0" fmla="*/ 129145 w 2420714"/>
              <a:gd name="connsiteY0" fmla="*/ 0 h 2472163"/>
              <a:gd name="connsiteX1" fmla="*/ 2291569 w 2420714"/>
              <a:gd name="connsiteY1" fmla="*/ 0 h 2472163"/>
              <a:gd name="connsiteX2" fmla="*/ 2420714 w 2420714"/>
              <a:gd name="connsiteY2" fmla="*/ 129145 h 2472163"/>
              <a:gd name="connsiteX3" fmla="*/ 2420714 w 2420714"/>
              <a:gd name="connsiteY3" fmla="*/ 2343018 h 2472163"/>
              <a:gd name="connsiteX4" fmla="*/ 2291569 w 2420714"/>
              <a:gd name="connsiteY4" fmla="*/ 2472163 h 2472163"/>
              <a:gd name="connsiteX5" fmla="*/ 129145 w 2420714"/>
              <a:gd name="connsiteY5" fmla="*/ 2472163 h 2472163"/>
              <a:gd name="connsiteX6" fmla="*/ 0 w 2420714"/>
              <a:gd name="connsiteY6" fmla="*/ 2343018 h 2472163"/>
              <a:gd name="connsiteX7" fmla="*/ 0 w 2420714"/>
              <a:gd name="connsiteY7" fmla="*/ 129145 h 2472163"/>
              <a:gd name="connsiteX8" fmla="*/ 129145 w 2420714"/>
              <a:gd name="connsiteY8" fmla="*/ 0 h 24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14" h="2472163">
                <a:moveTo>
                  <a:pt x="129145" y="0"/>
                </a:moveTo>
                <a:lnTo>
                  <a:pt x="2291569" y="0"/>
                </a:lnTo>
                <a:cubicBezTo>
                  <a:pt x="2362894" y="0"/>
                  <a:pt x="2420714" y="57820"/>
                  <a:pt x="2420714" y="129145"/>
                </a:cubicBezTo>
                <a:lnTo>
                  <a:pt x="2420714" y="2343018"/>
                </a:lnTo>
                <a:cubicBezTo>
                  <a:pt x="2420714" y="2414343"/>
                  <a:pt x="2362894" y="2472163"/>
                  <a:pt x="2291569" y="2472163"/>
                </a:cubicBezTo>
                <a:lnTo>
                  <a:pt x="129145" y="2472163"/>
                </a:lnTo>
                <a:cubicBezTo>
                  <a:pt x="57820" y="2472163"/>
                  <a:pt x="0" y="2414343"/>
                  <a:pt x="0" y="2343018"/>
                </a:cubicBezTo>
                <a:lnTo>
                  <a:pt x="0" y="129145"/>
                </a:lnTo>
                <a:cubicBezTo>
                  <a:pt x="0" y="57820"/>
                  <a:pt x="57820" y="0"/>
                  <a:pt x="129145" y="0"/>
                </a:cubicBezTo>
                <a:close/>
              </a:path>
            </a:pathLst>
          </a:custGeom>
          <a:ln w="28575">
            <a:solidFill>
              <a:srgbClr val="F8A9B9"/>
            </a:solidFill>
          </a:ln>
          <a:effectLst/>
        </p:spPr>
      </p:pic>
    </p:spTree>
    <p:extLst>
      <p:ext uri="{BB962C8B-B14F-4D97-AF65-F5344CB8AC3E}">
        <p14:creationId xmlns:p14="http://schemas.microsoft.com/office/powerpoint/2010/main" val="4270520386"/>
      </p:ext>
    </p:extLst>
  </p:cSld>
  <p:clrMapOvr>
    <a:masterClrMapping/>
  </p:clrMapOvr>
  <p:transition spd="slow">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75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par>
                                    <p:cTn id="12" presetID="35" presetClass="emph" presetSubtype="0" repeatCount="2000" fill="hold" grpId="0" nodeType="withEffect">
                                      <p:stCondLst>
                                        <p:cond delay="1000"/>
                                      </p:stCondLst>
                                      <p:childTnLst>
                                        <p:anim calcmode="discrete" valueType="str">
                                          <p:cBhvr>
                                            <p:cTn id="13" dur="500" fill="hold"/>
                                            <p:tgtEl>
                                              <p:spTgt spid="12"/>
                                            </p:tgtEl>
                                            <p:attrNameLst>
                                              <p:attrName>style.visibility</p:attrName>
                                            </p:attrNameLst>
                                          </p:cBhvr>
                                          <p:tavLst>
                                            <p:tav tm="0">
                                              <p:val>
                                                <p:strVal val="hidden"/>
                                              </p:val>
                                            </p:tav>
                                            <p:tav tm="50000">
                                              <p:val>
                                                <p:strVal val="visible"/>
                                              </p:val>
                                            </p:tav>
                                          </p:tavLst>
                                        </p:anim>
                                      </p:childTnLst>
                                    </p:cTn>
                                  </p:par>
                                  <p:par>
                                    <p:cTn id="14" presetID="22" presetClass="entr" presetSubtype="2" fill="hold" nodeType="withEffect">
                                      <p:stCondLst>
                                        <p:cond delay="20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250"/>
                                            <p:tgtEl>
                                              <p:spTgt spid="6"/>
                                            </p:tgtEl>
                                          </p:cBhvr>
                                        </p:animEffect>
                                      </p:childTnLst>
                                    </p:cTn>
                                  </p:par>
                                  <p:par>
                                    <p:cTn id="17" presetID="22" presetClass="entr" presetSubtype="4" fill="hold" nodeType="withEffect">
                                      <p:stCondLst>
                                        <p:cond delay="225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50"/>
                                            <p:tgtEl>
                                              <p:spTgt spid="5"/>
                                            </p:tgtEl>
                                          </p:cBhvr>
                                        </p:animEffect>
                                      </p:childTnLst>
                                    </p:cTn>
                                  </p:par>
                                  <p:par>
                                    <p:cTn id="20" presetID="22" presetClass="entr" presetSubtype="2" fill="hold" nodeType="withEffect">
                                      <p:stCondLst>
                                        <p:cond delay="25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250"/>
                                            <p:tgtEl>
                                              <p:spTgt spid="11"/>
                                            </p:tgtEl>
                                          </p:cBhvr>
                                        </p:animEffect>
                                      </p:childTnLst>
                                    </p:cTn>
                                  </p:par>
                                  <p:par>
                                    <p:cTn id="23" presetID="53" presetClass="entr" presetSubtype="16" fill="hold" nodeType="withEffect">
                                      <p:stCondLst>
                                        <p:cond delay="275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par>
                                    <p:cTn id="12" presetID="35" presetClass="emph" presetSubtype="0" repeatCount="2000" fill="hold" grpId="0" nodeType="withEffect">
                                      <p:stCondLst>
                                        <p:cond delay="1000"/>
                                      </p:stCondLst>
                                      <p:childTnLst>
                                        <p:anim calcmode="discrete" valueType="str">
                                          <p:cBhvr>
                                            <p:cTn id="13" dur="500" fill="hold"/>
                                            <p:tgtEl>
                                              <p:spTgt spid="12"/>
                                            </p:tgtEl>
                                            <p:attrNameLst>
                                              <p:attrName>style.visibility</p:attrName>
                                            </p:attrNameLst>
                                          </p:cBhvr>
                                          <p:tavLst>
                                            <p:tav tm="0">
                                              <p:val>
                                                <p:strVal val="hidden"/>
                                              </p:val>
                                            </p:tav>
                                            <p:tav tm="50000">
                                              <p:val>
                                                <p:strVal val="visible"/>
                                              </p:val>
                                            </p:tav>
                                          </p:tavLst>
                                        </p:anim>
                                      </p:childTnLst>
                                    </p:cTn>
                                  </p:par>
                                  <p:par>
                                    <p:cTn id="14" presetID="22" presetClass="entr" presetSubtype="2" fill="hold" nodeType="withEffect">
                                      <p:stCondLst>
                                        <p:cond delay="20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250"/>
                                            <p:tgtEl>
                                              <p:spTgt spid="6"/>
                                            </p:tgtEl>
                                          </p:cBhvr>
                                        </p:animEffect>
                                      </p:childTnLst>
                                    </p:cTn>
                                  </p:par>
                                  <p:par>
                                    <p:cTn id="17" presetID="22" presetClass="entr" presetSubtype="4" fill="hold" nodeType="withEffect">
                                      <p:stCondLst>
                                        <p:cond delay="225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50"/>
                                            <p:tgtEl>
                                              <p:spTgt spid="5"/>
                                            </p:tgtEl>
                                          </p:cBhvr>
                                        </p:animEffect>
                                      </p:childTnLst>
                                    </p:cTn>
                                  </p:par>
                                  <p:par>
                                    <p:cTn id="20" presetID="22" presetClass="entr" presetSubtype="2" fill="hold" nodeType="withEffect">
                                      <p:stCondLst>
                                        <p:cond delay="25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250"/>
                                            <p:tgtEl>
                                              <p:spTgt spid="11"/>
                                            </p:tgtEl>
                                          </p:cBhvr>
                                        </p:animEffect>
                                      </p:childTnLst>
                                    </p:cTn>
                                  </p:par>
                                  <p:par>
                                    <p:cTn id="23" presetID="53" presetClass="entr" presetSubtype="16" fill="hold" nodeType="withEffect">
                                      <p:stCondLst>
                                        <p:cond delay="275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29">
            <a:extLst>
              <a:ext uri="{FF2B5EF4-FFF2-40B4-BE49-F238E27FC236}">
                <a16:creationId xmlns:a16="http://schemas.microsoft.com/office/drawing/2014/main" id="{B7E708CB-5ABE-42CF-A426-CD539B2F3B85}"/>
              </a:ext>
            </a:extLst>
          </p:cNvPr>
          <p:cNvCxnSpPr>
            <a:cxnSpLocks/>
          </p:cNvCxnSpPr>
          <p:nvPr/>
        </p:nvCxnSpPr>
        <p:spPr>
          <a:xfrm>
            <a:off x="5669339" y="3340161"/>
            <a:ext cx="1203158" cy="0"/>
          </a:xfrm>
          <a:prstGeom prst="line">
            <a:avLst/>
          </a:prstGeom>
          <a:ln>
            <a:solidFill>
              <a:srgbClr val="08CDE2"/>
            </a:solidFill>
            <a:prstDash val="dash"/>
          </a:ln>
        </p:spPr>
        <p:style>
          <a:lnRef idx="1">
            <a:schemeClr val="accent1"/>
          </a:lnRef>
          <a:fillRef idx="0">
            <a:schemeClr val="accent1"/>
          </a:fillRef>
          <a:effectRef idx="0">
            <a:schemeClr val="accent1"/>
          </a:effectRef>
          <a:fontRef idx="minor">
            <a:schemeClr val="tx1"/>
          </a:fontRef>
        </p:style>
      </p:cxnSp>
      <p:grpSp>
        <p:nvGrpSpPr>
          <p:cNvPr id="7" name="27">
            <a:extLst>
              <a:ext uri="{FF2B5EF4-FFF2-40B4-BE49-F238E27FC236}">
                <a16:creationId xmlns:a16="http://schemas.microsoft.com/office/drawing/2014/main" id="{2C7AFE74-FA2E-4C72-8CF4-3FC620CA0388}"/>
              </a:ext>
            </a:extLst>
          </p:cNvPr>
          <p:cNvGrpSpPr/>
          <p:nvPr/>
        </p:nvGrpSpPr>
        <p:grpSpPr>
          <a:xfrm>
            <a:off x="451332" y="1717607"/>
            <a:ext cx="4632530" cy="3395002"/>
            <a:chOff x="59912" y="4225005"/>
            <a:chExt cx="2819260" cy="2066126"/>
          </a:xfrm>
        </p:grpSpPr>
        <p:sp>
          <p:nvSpPr>
            <p:cNvPr id="8" name="74">
              <a:extLst>
                <a:ext uri="{FF2B5EF4-FFF2-40B4-BE49-F238E27FC236}">
                  <a16:creationId xmlns:a16="http://schemas.microsoft.com/office/drawing/2014/main" id="{5791B56C-1776-41A3-84A6-7CB8AB1578F0}"/>
                </a:ext>
              </a:extLst>
            </p:cNvPr>
            <p:cNvSpPr/>
            <p:nvPr/>
          </p:nvSpPr>
          <p:spPr>
            <a:xfrm rot="11317928">
              <a:off x="59912" y="4225005"/>
              <a:ext cx="2819260" cy="206612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00B0F0"/>
              </a:solidFill>
            </a:ln>
            <a:effectLst>
              <a:outerShdw blurRad="177800" dist="508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endParaRPr>
            </a:p>
          </p:txBody>
        </p:sp>
        <p:sp>
          <p:nvSpPr>
            <p:cNvPr id="9" name="TextBox 2">
              <a:extLst>
                <a:ext uri="{FF2B5EF4-FFF2-40B4-BE49-F238E27FC236}">
                  <a16:creationId xmlns:a16="http://schemas.microsoft.com/office/drawing/2014/main" id="{13104A0A-0374-4575-BAD0-5B4DDDDCAFEB}"/>
                </a:ext>
              </a:extLst>
            </p:cNvPr>
            <p:cNvSpPr txBox="1"/>
            <p:nvPr/>
          </p:nvSpPr>
          <p:spPr>
            <a:xfrm>
              <a:off x="637152" y="4545522"/>
              <a:ext cx="1262562" cy="430804"/>
            </a:xfrm>
            <a:prstGeom prst="rect">
              <a:avLst/>
            </a:prstGeom>
            <a:noFill/>
            <a:ln>
              <a:noFill/>
            </a:ln>
          </p:spPr>
          <p:txBody>
            <a:bodyPr wrap="none" rtlCol="0">
              <a:spAutoFit/>
            </a:bodyPr>
            <a:lstStyle/>
            <a:p>
              <a:r>
                <a:rPr lang="en-US" altLang="zh-CN" sz="4000" b="1" dirty="0">
                  <a:solidFill>
                    <a:srgbClr val="08CDE2"/>
                  </a:solidFill>
                  <a:ea typeface="Arial-Rounded" panose="020B0500000000000000" pitchFamily="34" charset="0"/>
                  <a:cs typeface="Arial-Rounded" panose="020B0500000000000000" pitchFamily="34" charset="0"/>
                  <a:sym typeface="思源黑体 CN Regular" panose="020B0500000000000000" pitchFamily="34" charset="-122"/>
                </a:rPr>
                <a:t>TRANH 3</a:t>
              </a:r>
              <a:endParaRPr lang="zh-CN" altLang="en-US" sz="4000" b="1" dirty="0">
                <a:solidFill>
                  <a:srgbClr val="08CDE2"/>
                </a:solidFill>
                <a:ea typeface="Arial-Rounded" panose="020B0500000000000000" pitchFamily="34" charset="0"/>
                <a:cs typeface="Arial-Rounded" panose="020B0500000000000000" pitchFamily="34" charset="0"/>
                <a:sym typeface="思源黑体 CN Regular" panose="020B0500000000000000" pitchFamily="34" charset="-122"/>
              </a:endParaRPr>
            </a:p>
          </p:txBody>
        </p:sp>
        <p:sp>
          <p:nvSpPr>
            <p:cNvPr id="10" name="TextBox 41">
              <a:extLst>
                <a:ext uri="{FF2B5EF4-FFF2-40B4-BE49-F238E27FC236}">
                  <a16:creationId xmlns:a16="http://schemas.microsoft.com/office/drawing/2014/main" id="{7F183DF8-C359-4334-B2D7-056BAF65A2EE}"/>
                </a:ext>
              </a:extLst>
            </p:cNvPr>
            <p:cNvSpPr txBox="1"/>
            <p:nvPr/>
          </p:nvSpPr>
          <p:spPr>
            <a:xfrm>
              <a:off x="83969" y="5035947"/>
              <a:ext cx="2694917" cy="805417"/>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4000"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Rồi</a:t>
              </a:r>
              <a:r>
                <a:rPr kumimoji="1"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 </a:t>
              </a:r>
              <a:r>
                <a:rPr kumimoji="1" lang="en-US" altLang="zh-CN" sz="4000"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một</a:t>
              </a:r>
              <a:r>
                <a:rPr kumimoji="1"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 </a:t>
              </a:r>
              <a:r>
                <a:rPr kumimoji="1" lang="en-US" altLang="zh-CN" sz="4000"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hôm</a:t>
              </a:r>
              <a:endParaRPr kumimoji="1"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endParaRPr>
            </a:p>
            <a:p>
              <a:pPr algn="ctr"/>
              <a:r>
                <a:rPr kumimoji="1"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rPr>
                <a:t>(…)</a:t>
              </a:r>
              <a:endParaRPr lang="en-US" altLang="zh-C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endParaRPr>
            </a:p>
          </p:txBody>
        </p:sp>
      </p:grpSp>
      <p:cxnSp>
        <p:nvCxnSpPr>
          <p:cNvPr id="11" name="14">
            <a:extLst>
              <a:ext uri="{FF2B5EF4-FFF2-40B4-BE49-F238E27FC236}">
                <a16:creationId xmlns:a16="http://schemas.microsoft.com/office/drawing/2014/main" id="{FB7BED73-FA05-4603-BD29-5F2D82B76B42}"/>
              </a:ext>
            </a:extLst>
          </p:cNvPr>
          <p:cNvCxnSpPr>
            <a:cxnSpLocks/>
          </p:cNvCxnSpPr>
          <p:nvPr/>
        </p:nvCxnSpPr>
        <p:spPr>
          <a:xfrm>
            <a:off x="3474444" y="2598214"/>
            <a:ext cx="2180857" cy="0"/>
          </a:xfrm>
          <a:prstGeom prst="line">
            <a:avLst/>
          </a:prstGeom>
          <a:ln>
            <a:solidFill>
              <a:srgbClr val="08CDE2"/>
            </a:solidFill>
            <a:prstDash val="dash"/>
          </a:ln>
        </p:spPr>
        <p:style>
          <a:lnRef idx="1">
            <a:schemeClr val="accent1"/>
          </a:lnRef>
          <a:fillRef idx="0">
            <a:schemeClr val="accent1"/>
          </a:fillRef>
          <a:effectRef idx="0">
            <a:schemeClr val="accent1"/>
          </a:effectRef>
          <a:fontRef idx="minor">
            <a:schemeClr val="tx1"/>
          </a:fontRef>
        </p:style>
      </p:cxnSp>
      <p:sp>
        <p:nvSpPr>
          <p:cNvPr id="12" name="78">
            <a:extLst>
              <a:ext uri="{FF2B5EF4-FFF2-40B4-BE49-F238E27FC236}">
                <a16:creationId xmlns:a16="http://schemas.microsoft.com/office/drawing/2014/main" id="{E32E815B-F3A3-4779-81B4-C78D93C4FAFB}"/>
              </a:ext>
            </a:extLst>
          </p:cNvPr>
          <p:cNvSpPr/>
          <p:nvPr/>
        </p:nvSpPr>
        <p:spPr>
          <a:xfrm>
            <a:off x="6868486" y="3253935"/>
            <a:ext cx="168442" cy="168442"/>
          </a:xfrm>
          <a:prstGeom prst="ellipse">
            <a:avLst/>
          </a:prstGeom>
          <a:solidFill>
            <a:srgbClr val="15E1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Rounded" panose="020B0500000000000000" pitchFamily="34" charset="0"/>
              <a:ea typeface="Arial-Rounded" panose="020B0500000000000000" pitchFamily="34" charset="0"/>
              <a:cs typeface="Arial-Rounded" panose="020B0500000000000000" pitchFamily="34" charset="0"/>
              <a:sym typeface="思源黑体 CN Regular" panose="020B0500000000000000" pitchFamily="34" charset="-122"/>
            </a:endParaRPr>
          </a:p>
        </p:txBody>
      </p:sp>
      <p:cxnSp>
        <p:nvCxnSpPr>
          <p:cNvPr id="5" name="15">
            <a:extLst>
              <a:ext uri="{FF2B5EF4-FFF2-40B4-BE49-F238E27FC236}">
                <a16:creationId xmlns:a16="http://schemas.microsoft.com/office/drawing/2014/main" id="{C21DBFE6-C453-4133-B3AF-CF2803B7F1BC}"/>
              </a:ext>
            </a:extLst>
          </p:cNvPr>
          <p:cNvCxnSpPr>
            <a:cxnSpLocks/>
          </p:cNvCxnSpPr>
          <p:nvPr/>
        </p:nvCxnSpPr>
        <p:spPr>
          <a:xfrm>
            <a:off x="5643939" y="2610913"/>
            <a:ext cx="0" cy="707189"/>
          </a:xfrm>
          <a:prstGeom prst="line">
            <a:avLst/>
          </a:prstGeom>
          <a:ln>
            <a:solidFill>
              <a:srgbClr val="08CDE2"/>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BABAC1D-26A4-43A2-AF7E-D413571A7A64}"/>
              </a:ext>
            </a:extLst>
          </p:cNvPr>
          <p:cNvPicPr>
            <a:picLocks noChangeAspect="1"/>
          </p:cNvPicPr>
          <p:nvPr/>
        </p:nvPicPr>
        <p:blipFill>
          <a:blip r:embed="rId3"/>
          <a:srcRect l="2510" t="55507" r="52207" b="1871"/>
          <a:stretch>
            <a:fillRect/>
          </a:stretch>
        </p:blipFill>
        <p:spPr>
          <a:xfrm>
            <a:off x="7298346" y="1080780"/>
            <a:ext cx="4582478" cy="4668656"/>
          </a:xfrm>
          <a:custGeom>
            <a:avLst/>
            <a:gdLst>
              <a:gd name="connsiteX0" fmla="*/ 127378 w 2420714"/>
              <a:gd name="connsiteY0" fmla="*/ 0 h 2387584"/>
              <a:gd name="connsiteX1" fmla="*/ 2293336 w 2420714"/>
              <a:gd name="connsiteY1" fmla="*/ 0 h 2387584"/>
              <a:gd name="connsiteX2" fmla="*/ 2420714 w 2420714"/>
              <a:gd name="connsiteY2" fmla="*/ 127378 h 2387584"/>
              <a:gd name="connsiteX3" fmla="*/ 2420714 w 2420714"/>
              <a:gd name="connsiteY3" fmla="*/ 2260206 h 2387584"/>
              <a:gd name="connsiteX4" fmla="*/ 2293336 w 2420714"/>
              <a:gd name="connsiteY4" fmla="*/ 2387584 h 2387584"/>
              <a:gd name="connsiteX5" fmla="*/ 127378 w 2420714"/>
              <a:gd name="connsiteY5" fmla="*/ 2387584 h 2387584"/>
              <a:gd name="connsiteX6" fmla="*/ 0 w 2420714"/>
              <a:gd name="connsiteY6" fmla="*/ 2260206 h 2387584"/>
              <a:gd name="connsiteX7" fmla="*/ 0 w 2420714"/>
              <a:gd name="connsiteY7" fmla="*/ 127378 h 2387584"/>
              <a:gd name="connsiteX8" fmla="*/ 127378 w 2420714"/>
              <a:gd name="connsiteY8" fmla="*/ 0 h 238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0714" h="2387584">
                <a:moveTo>
                  <a:pt x="127378" y="0"/>
                </a:moveTo>
                <a:lnTo>
                  <a:pt x="2293336" y="0"/>
                </a:lnTo>
                <a:cubicBezTo>
                  <a:pt x="2363685" y="0"/>
                  <a:pt x="2420714" y="57029"/>
                  <a:pt x="2420714" y="127378"/>
                </a:cubicBezTo>
                <a:lnTo>
                  <a:pt x="2420714" y="2260206"/>
                </a:lnTo>
                <a:cubicBezTo>
                  <a:pt x="2420714" y="2330555"/>
                  <a:pt x="2363685" y="2387584"/>
                  <a:pt x="2293336" y="2387584"/>
                </a:cubicBezTo>
                <a:lnTo>
                  <a:pt x="127378" y="2387584"/>
                </a:lnTo>
                <a:cubicBezTo>
                  <a:pt x="57029" y="2387584"/>
                  <a:pt x="0" y="2330555"/>
                  <a:pt x="0" y="2260206"/>
                </a:cubicBezTo>
                <a:lnTo>
                  <a:pt x="0" y="127378"/>
                </a:lnTo>
                <a:cubicBezTo>
                  <a:pt x="0" y="57029"/>
                  <a:pt x="57029" y="0"/>
                  <a:pt x="127378" y="0"/>
                </a:cubicBezTo>
                <a:close/>
              </a:path>
            </a:pathLst>
          </a:custGeom>
          <a:ln w="28575">
            <a:solidFill>
              <a:srgbClr val="F8A9B9"/>
            </a:solidFill>
          </a:ln>
          <a:effectLst/>
        </p:spPr>
      </p:pic>
    </p:spTree>
    <p:extLst>
      <p:ext uri="{BB962C8B-B14F-4D97-AF65-F5344CB8AC3E}">
        <p14:creationId xmlns:p14="http://schemas.microsoft.com/office/powerpoint/2010/main" val="3797085017"/>
      </p:ext>
    </p:extLst>
  </p:cSld>
  <p:clrMapOvr>
    <a:masterClrMapping/>
  </p:clrMapOvr>
  <p:transition spd="slow">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75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par>
                                    <p:cTn id="12" presetID="35" presetClass="emph" presetSubtype="0" repeatCount="2000" fill="hold" grpId="0" nodeType="withEffect">
                                      <p:stCondLst>
                                        <p:cond delay="1000"/>
                                      </p:stCondLst>
                                      <p:childTnLst>
                                        <p:anim calcmode="discrete" valueType="str">
                                          <p:cBhvr>
                                            <p:cTn id="13" dur="500" fill="hold"/>
                                            <p:tgtEl>
                                              <p:spTgt spid="12"/>
                                            </p:tgtEl>
                                            <p:attrNameLst>
                                              <p:attrName>style.visibility</p:attrName>
                                            </p:attrNameLst>
                                          </p:cBhvr>
                                          <p:tavLst>
                                            <p:tav tm="0">
                                              <p:val>
                                                <p:strVal val="hidden"/>
                                              </p:val>
                                            </p:tav>
                                            <p:tav tm="50000">
                                              <p:val>
                                                <p:strVal val="visible"/>
                                              </p:val>
                                            </p:tav>
                                          </p:tavLst>
                                        </p:anim>
                                      </p:childTnLst>
                                    </p:cTn>
                                  </p:par>
                                  <p:par>
                                    <p:cTn id="14" presetID="22" presetClass="entr" presetSubtype="2" fill="hold" nodeType="withEffect">
                                      <p:stCondLst>
                                        <p:cond delay="20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250"/>
                                            <p:tgtEl>
                                              <p:spTgt spid="6"/>
                                            </p:tgtEl>
                                          </p:cBhvr>
                                        </p:animEffect>
                                      </p:childTnLst>
                                    </p:cTn>
                                  </p:par>
                                  <p:par>
                                    <p:cTn id="17" presetID="22" presetClass="entr" presetSubtype="4" fill="hold" nodeType="withEffect">
                                      <p:stCondLst>
                                        <p:cond delay="225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50"/>
                                            <p:tgtEl>
                                              <p:spTgt spid="5"/>
                                            </p:tgtEl>
                                          </p:cBhvr>
                                        </p:animEffect>
                                      </p:childTnLst>
                                    </p:cTn>
                                  </p:par>
                                  <p:par>
                                    <p:cTn id="20" presetID="22" presetClass="entr" presetSubtype="2" fill="hold" nodeType="withEffect">
                                      <p:stCondLst>
                                        <p:cond delay="25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250"/>
                                            <p:tgtEl>
                                              <p:spTgt spid="11"/>
                                            </p:tgtEl>
                                          </p:cBhvr>
                                        </p:animEffect>
                                      </p:childTnLst>
                                    </p:cTn>
                                  </p:par>
                                  <p:par>
                                    <p:cTn id="23" presetID="53" presetClass="entr" presetSubtype="16" fill="hold" nodeType="withEffect">
                                      <p:stCondLst>
                                        <p:cond delay="275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par>
                                    <p:cTn id="12" presetID="35" presetClass="emph" presetSubtype="0" repeatCount="2000" fill="hold" grpId="0" nodeType="withEffect">
                                      <p:stCondLst>
                                        <p:cond delay="1000"/>
                                      </p:stCondLst>
                                      <p:childTnLst>
                                        <p:anim calcmode="discrete" valueType="str">
                                          <p:cBhvr>
                                            <p:cTn id="13" dur="500" fill="hold"/>
                                            <p:tgtEl>
                                              <p:spTgt spid="12"/>
                                            </p:tgtEl>
                                            <p:attrNameLst>
                                              <p:attrName>style.visibility</p:attrName>
                                            </p:attrNameLst>
                                          </p:cBhvr>
                                          <p:tavLst>
                                            <p:tav tm="0">
                                              <p:val>
                                                <p:strVal val="hidden"/>
                                              </p:val>
                                            </p:tav>
                                            <p:tav tm="50000">
                                              <p:val>
                                                <p:strVal val="visible"/>
                                              </p:val>
                                            </p:tav>
                                          </p:tavLst>
                                        </p:anim>
                                      </p:childTnLst>
                                    </p:cTn>
                                  </p:par>
                                  <p:par>
                                    <p:cTn id="14" presetID="22" presetClass="entr" presetSubtype="2" fill="hold" nodeType="withEffect">
                                      <p:stCondLst>
                                        <p:cond delay="20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250"/>
                                            <p:tgtEl>
                                              <p:spTgt spid="6"/>
                                            </p:tgtEl>
                                          </p:cBhvr>
                                        </p:animEffect>
                                      </p:childTnLst>
                                    </p:cTn>
                                  </p:par>
                                  <p:par>
                                    <p:cTn id="17" presetID="22" presetClass="entr" presetSubtype="4" fill="hold" nodeType="withEffect">
                                      <p:stCondLst>
                                        <p:cond delay="225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50"/>
                                            <p:tgtEl>
                                              <p:spTgt spid="5"/>
                                            </p:tgtEl>
                                          </p:cBhvr>
                                        </p:animEffect>
                                      </p:childTnLst>
                                    </p:cTn>
                                  </p:par>
                                  <p:par>
                                    <p:cTn id="20" presetID="22" presetClass="entr" presetSubtype="2" fill="hold" nodeType="withEffect">
                                      <p:stCondLst>
                                        <p:cond delay="25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250"/>
                                            <p:tgtEl>
                                              <p:spTgt spid="11"/>
                                            </p:tgtEl>
                                          </p:cBhvr>
                                        </p:animEffect>
                                      </p:childTnLst>
                                    </p:cTn>
                                  </p:par>
                                  <p:par>
                                    <p:cTn id="23" presetID="53" presetClass="entr" presetSubtype="16" fill="hold" nodeType="withEffect">
                                      <p:stCondLst>
                                        <p:cond delay="275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406</TotalTime>
  <Words>365</Words>
  <Application>Microsoft Office PowerPoint</Application>
  <PresentationFormat>Widescreen</PresentationFormat>
  <Paragraphs>65</Paragraphs>
  <Slides>17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Times New Roman</vt:lpstr>
      <vt:lpstr>Calibri Light</vt:lpstr>
      <vt:lpstr>Arial-Rounded</vt:lpstr>
      <vt:lpstr>.VnArial</vt:lpstr>
      <vt:lpstr>Calibri</vt:lpstr>
      <vt:lpstr>Arial</vt:lpstr>
      <vt:lpstr>#9Slide01 Noi dung ngan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PHAM DUYEN</dc:creator>
  <dc:description>9Slide.vn</dc:description>
  <cp:lastModifiedBy>Ms Quyen</cp:lastModifiedBy>
  <cp:revision>252</cp:revision>
  <dcterms:created xsi:type="dcterms:W3CDTF">2021-08-21T07:02:17Z</dcterms:created>
  <dcterms:modified xsi:type="dcterms:W3CDTF">2023-03-26T11:53:41Z</dcterms:modified>
  <cp:category>9Slide.vn</cp:category>
</cp:coreProperties>
</file>