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40" r:id="rId2"/>
    <p:sldId id="256" r:id="rId3"/>
    <p:sldId id="257" r:id="rId4"/>
    <p:sldId id="259" r:id="rId5"/>
    <p:sldId id="260" r:id="rId6"/>
    <p:sldId id="258" r:id="rId7"/>
    <p:sldId id="261" r:id="rId8"/>
    <p:sldId id="263" r:id="rId9"/>
    <p:sldId id="262" r:id="rId10"/>
    <p:sldId id="264" r:id="rId11"/>
    <p:sldId id="266" r:id="rId12"/>
    <p:sldId id="265" r:id="rId13"/>
    <p:sldId id="338" r:id="rId14"/>
    <p:sldId id="337" r:id="rId15"/>
    <p:sldId id="339" r:id="rId16"/>
    <p:sldId id="336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.VnArial" panose="020B7200000000000000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Arial-Rounded" panose="020B050000000000000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18"/>
    <a:srgbClr val="31878B"/>
    <a:srgbClr val="E2EFD5"/>
    <a:srgbClr val="3AB5BA"/>
    <a:srgbClr val="E5795E"/>
    <a:srgbClr val="FFFFFF"/>
    <a:srgbClr val="AE40AE"/>
    <a:srgbClr val="00AEEB"/>
    <a:srgbClr val="399CA1"/>
    <a:srgbClr val="42B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8249" autoAdjust="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66DBA-3D36-480E-8D94-D138EDE76BB5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0A5D9-32C8-403F-B7F4-4B438583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9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9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Tình huống em đã nói lời cảm ơn: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được mẹ mua cho một quyển truyện tranh rất hay.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được chị hàng xóm chở đi học khi bố mẹ bận.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được bà ngoại cho một giỏ ổi ngon lành.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được bạn nhặt giúp quyển vở bị rơi xuống đất.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được cô giáo cho mượn bút mực khi để quên bút ở nhà.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Tình huống em đã nói lời xin lỗi: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làm rơi quyển sách của bạn cùng bàn xuống đất.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đã đi chơi mà quên chưa xin phép mẹ.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đã va phải bạn cùng lớp khi chạy vội ra sân chơi.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đã không làm xong bài tập về nhà mà cô giáo yêu cầu trong kì nghỉ lễ.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đã không làm những việc nhà đã hứa giúp mẹ.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4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Điều em nên làm: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rửa tay sạch sẽ trước khi ăn bằng xà phòng và nước sạch.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chào hỏi người khác khi gặp nhau.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tuân thủ theo hiệu lệnh của đèn giao thông khi đi đường.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luôn chú ý khi di chuyển ở chỗ đông người để tránh bị lạc.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Điều em không nên làm: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nên mở cửa cho người lạ khi ở nhà một mình.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nên nói dối người lớn.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nên tự ý lấy các đồ vật ở trên cao.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Điều em nên làm: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rửa tay sạch sẽ trước khi ăn bằng xà phòng và nước sạch.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chào hỏi người khác khi gặp nhau.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tuân thủ theo hiệu lệnh của đèn giao thông khi đi đường.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luôn chú ý khi di chuyển ở chỗ đông người để tránh bị lạc.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Điều em không nên làm: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nên mở cửa cho người lạ khi ở nhà một mình.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nên nói dối người lớn.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nên tự ý lấy các đồ vật ở trên cao.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4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E98ACE-53AE-416C-9F2C-B058602A4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7939"/>
      </p:ext>
    </p:extLst>
  </p:cSld>
  <p:clrMapOvr>
    <a:masterClrMapping/>
  </p:clrMapOvr>
  <p:transition spd="slow"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0A2C-CD03-4599-B997-5F021588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2EFB1-069F-41F5-A496-B1CC4F252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BAD50-CE59-4404-9E7C-B4ABAD00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69F1F-A859-4835-8127-E4D01246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8C851-80B1-4799-A307-B3C05A1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0357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D189E-BE0F-43C4-B53A-8772B6550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A83EE-06F6-4523-8E87-465B5BE24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2AC5E-F133-4086-B449-FD76602D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31FB5-1F89-4CA0-8939-5AE05D6F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139B-D50E-45F0-A37D-9A80970C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13307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D5EBF04-5DE9-4680-8888-E51984837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02C74444-0A6D-4FBD-BA51-AE4373C45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35" y="1654642"/>
            <a:ext cx="3375640" cy="5203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A95C-BC6C-461A-8281-8D39346DB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50201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">
            <a:extLst>
              <a:ext uri="{FF2B5EF4-FFF2-40B4-BE49-F238E27FC236}">
                <a16:creationId xmlns:a16="http://schemas.microsoft.com/office/drawing/2014/main" id="{4E82B054-3B0F-47F7-8DD7-397846091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14">
            <a:extLst>
              <a:ext uri="{FF2B5EF4-FFF2-40B4-BE49-F238E27FC236}">
                <a16:creationId xmlns:a16="http://schemas.microsoft.com/office/drawing/2014/main" id="{304E849D-2F04-4442-993B-FC754A682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93" y="3704326"/>
            <a:ext cx="2189837" cy="3482334"/>
          </a:xfrm>
          <a:prstGeom prst="rect">
            <a:avLst/>
          </a:prstGeom>
        </p:spPr>
      </p:pic>
      <p:grpSp>
        <p:nvGrpSpPr>
          <p:cNvPr id="17" name="10">
            <a:extLst>
              <a:ext uri="{FF2B5EF4-FFF2-40B4-BE49-F238E27FC236}">
                <a16:creationId xmlns:a16="http://schemas.microsoft.com/office/drawing/2014/main" id="{A5EE7312-956C-44E4-81F7-2B924A61E8CD}"/>
              </a:ext>
            </a:extLst>
          </p:cNvPr>
          <p:cNvGrpSpPr/>
          <p:nvPr userDrawn="1"/>
        </p:nvGrpSpPr>
        <p:grpSpPr>
          <a:xfrm>
            <a:off x="3141049" y="1499459"/>
            <a:ext cx="6128529" cy="1996670"/>
            <a:chOff x="4120407" y="1059776"/>
            <a:chExt cx="6128529" cy="1996670"/>
          </a:xfrm>
        </p:grpSpPr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E6FE035C-934E-488C-B38F-DD825FAAC27A}"/>
                </a:ext>
              </a:extLst>
            </p:cNvPr>
            <p:cNvSpPr txBox="1"/>
            <p:nvPr/>
          </p:nvSpPr>
          <p:spPr bwMode="auto">
            <a:xfrm>
              <a:off x="4174714" y="2222441"/>
              <a:ext cx="6019917" cy="83400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THANKS</a:t>
              </a:r>
              <a:endParaRPr lang="zh-CN" altLang="en-US" sz="80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6E615308-5839-4366-A785-4B5FD1BC9800}"/>
                </a:ext>
              </a:extLst>
            </p:cNvPr>
            <p:cNvSpPr txBox="1"/>
            <p:nvPr/>
          </p:nvSpPr>
          <p:spPr bwMode="auto">
            <a:xfrm>
              <a:off x="4120407" y="1059776"/>
              <a:ext cx="6128529" cy="83400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1" dirty="0">
                  <a:ln w="28575">
                    <a:solidFill>
                      <a:srgbClr val="3BB5BA"/>
                    </a:solidFill>
                  </a:ln>
                  <a:solidFill>
                    <a:srgbClr val="3AB5BA"/>
                  </a:solidFill>
                  <a:latin typeface="+mj-lt"/>
                  <a:ea typeface="微软雅黑" panose="020B0503020204020204" pitchFamily="34" charset="-122"/>
                  <a:sym typeface="+mn-lt"/>
                </a:rPr>
                <a:t>CỦNG CỐ BÀI HỌC</a:t>
              </a:r>
              <a:endParaRPr lang="zh-CN" altLang="en-US" sz="11500" b="1" dirty="0">
                <a:ln w="28575">
                  <a:solidFill>
                    <a:srgbClr val="3BB5BA"/>
                  </a:solidFill>
                </a:ln>
                <a:solidFill>
                  <a:srgbClr val="3AB5BA"/>
                </a:solidFill>
                <a:latin typeface="+mj-lt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23" name="23">
            <a:extLst>
              <a:ext uri="{FF2B5EF4-FFF2-40B4-BE49-F238E27FC236}">
                <a16:creationId xmlns:a16="http://schemas.microsoft.com/office/drawing/2014/main" id="{F799676E-7A12-4D53-8C8B-99C74EE84A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5048" y="3703018"/>
            <a:ext cx="1876432" cy="29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2992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6B25-6F0A-4D2F-903A-13015500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56E3-3627-43C0-8E0E-F12841CBC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827AB-D43D-47BF-A6B8-2C9AE49C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194C6-6D06-4FFD-B6D7-ABEAA5EF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07D40-8CD4-45B7-BB1D-B4F54B4B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BED19-495D-4F74-A2FC-D6C51AB5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8588"/>
      </p:ext>
    </p:extLst>
  </p:cSld>
  <p:clrMapOvr>
    <a:masterClrMapping/>
  </p:clrMapOvr>
  <p:transition spd="slow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C5F5-C8B6-4D70-9D7A-B59131CE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1BC04-EAE8-48B4-A411-46389708E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B7E61-433B-4680-9BC4-8CC691E5E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41B60-F988-4F37-A551-AE656A4CC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02867-42DE-478C-ABAC-EFD605272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5F1CC-2ED4-49AE-B9AB-3000894E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6958C-ADB1-4CD6-9FC7-9D390131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5E9B6-1715-4F2D-9E69-1621F761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6981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D734-67B5-4551-9716-D2A397DD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BB937-FAE5-46F2-B2CD-C1480BE4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2D514-F0A8-4EAE-88D6-12E97E18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96A80-CAC7-45EF-A930-577DB63D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9039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A924C-E7C5-43B3-B533-96E151FB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03E93-AC3A-4329-A13E-AEC69DB6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BF12-E1B6-4F02-8636-A0F8D216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3730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7DFC-0B5A-4F4C-9859-7F370A81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857AF-64EB-4E54-B6AE-118B9513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4457E-1AFD-4C72-8108-69E388F6C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78AC0-A8F9-4A37-A694-A353B6B7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BC50F-C907-4283-8BCD-6B316E2A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74D46-8299-4D87-99DA-71E51C9D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2365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ABAC-490D-4F2C-B6A8-D378B6D4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BF5A1-F1C1-4405-AFC2-57AAB6E70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AE4BD-4682-468E-A392-3CEDA135A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C3ACE-908E-4D6B-AD08-F982E3E0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50094-B50D-4678-8008-153C4F34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4C81E-CECC-41F9-822E-D38AC1E0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4163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4DA0204-ABE8-4E6E-A7FE-63C80C150F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F6F10-CEE6-4F83-A05B-68A9A900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49323-16D4-4C4C-94E1-884D20346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C7675-BC39-4341-923B-3ABE70DBC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C481-9B00-47FC-B9C6-4E7513D13C58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B4EF9-3637-4644-87E5-D61598B9F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AADA-6DF3-4A19-9F54-B71603C8D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0245E-F919-4FE1-B1B4-F2E77558D5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://pngimg.com/download/7117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1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9"/>
            <a:ext cx="9443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0152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4F8E4A6-EB95-4C6F-ACFC-AAF7EA379A3A}"/>
              </a:ext>
            </a:extLst>
          </p:cNvPr>
          <p:cNvSpPr/>
          <p:nvPr/>
        </p:nvSpPr>
        <p:spPr>
          <a:xfrm>
            <a:off x="1219975" y="250544"/>
            <a:ext cx="10761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với bạn về một tình huống em đã nói lời cảm ơn hoặc xin lỗi.</a:t>
            </a:r>
            <a:endParaRPr lang="en-US" sz="7200" b="1" dirty="0">
              <a:solidFill>
                <a:srgbClr val="31878B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E85AE-EB46-402E-BBAD-59DD43AF2979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F829FD2-2D52-4698-9B39-74C9068C53C7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8DBC16-76CC-4299-9834-9298B0D65AA3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85EF9CA-F0F5-4C77-9DE2-23E4249C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894" y="2680812"/>
            <a:ext cx="4551839" cy="338789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5A38D-C5A0-4C1C-AE9F-3E2062434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28" y="1826936"/>
            <a:ext cx="3267739" cy="2060627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564A6BF-FBBF-4A38-A205-BFA67687B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733" y="1826936"/>
            <a:ext cx="3267739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3263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5267461" y="2961330"/>
            <a:ext cx="2471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4208420" y="2833938"/>
            <a:ext cx="1258524" cy="1323439"/>
            <a:chOff x="647810" y="1610628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27152" y="1610628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0656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BD0EEBE-1EC8-491C-B70F-7467B9688629}"/>
              </a:ext>
            </a:extLst>
          </p:cNvPr>
          <p:cNvSpPr/>
          <p:nvPr/>
        </p:nvSpPr>
        <p:spPr>
          <a:xfrm>
            <a:off x="1219975" y="193396"/>
            <a:ext cx="10761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8800" b="1" dirty="0">
              <a:solidFill>
                <a:srgbClr val="3187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8AA86-FDF5-4B7D-B978-FE0B54982A3D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29B5B7-F22F-4D76-B4A3-D6B0091FFFA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90B2F9-4FC1-4D48-834F-D9BD307DAB54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DB5EEF-F220-4F6A-917D-4FBC27D23DBB}"/>
              </a:ext>
            </a:extLst>
          </p:cNvPr>
          <p:cNvGrpSpPr/>
          <p:nvPr/>
        </p:nvGrpSpPr>
        <p:grpSpPr>
          <a:xfrm>
            <a:off x="2761184" y="1907078"/>
            <a:ext cx="6891303" cy="4401358"/>
            <a:chOff x="2650348" y="1833187"/>
            <a:chExt cx="6891303" cy="4401358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806CAA2-3835-41B1-8BB8-3B956DE8F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348" y="1833187"/>
              <a:ext cx="6891303" cy="4401358"/>
            </a:xfrm>
            <a:prstGeom prst="rect">
              <a:avLst/>
            </a:prstGeom>
          </p:spPr>
        </p:pic>
        <p:sp>
          <p:nvSpPr>
            <p:cNvPr id="9" name="8">
              <a:extLst>
                <a:ext uri="{FF2B5EF4-FFF2-40B4-BE49-F238E27FC236}">
                  <a16:creationId xmlns:a16="http://schemas.microsoft.com/office/drawing/2014/main" id="{B664EF8E-A205-4491-A795-783C99606AA9}"/>
                </a:ext>
              </a:extLst>
            </p:cNvPr>
            <p:cNvSpPr/>
            <p:nvPr/>
          </p:nvSpPr>
          <p:spPr>
            <a:xfrm>
              <a:off x="4750819" y="1846319"/>
              <a:ext cx="23611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!</a:t>
              </a:r>
              <a:endPara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8">
              <a:extLst>
                <a:ext uri="{FF2B5EF4-FFF2-40B4-BE49-F238E27FC236}">
                  <a16:creationId xmlns:a16="http://schemas.microsoft.com/office/drawing/2014/main" id="{027C35B4-D6BE-4EE0-90FE-52A0D8E0E2F6}"/>
                </a:ext>
              </a:extLst>
            </p:cNvPr>
            <p:cNvSpPr/>
            <p:nvPr/>
          </p:nvSpPr>
          <p:spPr>
            <a:xfrm>
              <a:off x="6776781" y="4040432"/>
              <a:ext cx="23611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!</a:t>
              </a:r>
              <a:endPara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8">
              <a:extLst>
                <a:ext uri="{FF2B5EF4-FFF2-40B4-BE49-F238E27FC236}">
                  <a16:creationId xmlns:a16="http://schemas.microsoft.com/office/drawing/2014/main" id="{66C6EEA8-8271-40F5-A5AA-1D70620C71B3}"/>
                </a:ext>
              </a:extLst>
            </p:cNvPr>
            <p:cNvSpPr/>
            <p:nvPr/>
          </p:nvSpPr>
          <p:spPr>
            <a:xfrm>
              <a:off x="3901073" y="3957536"/>
              <a:ext cx="24720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!</a:t>
              </a:r>
              <a:endPara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58573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BD0EEBE-1EC8-491C-B70F-7467B9688629}"/>
              </a:ext>
            </a:extLst>
          </p:cNvPr>
          <p:cNvSpPr/>
          <p:nvPr/>
        </p:nvSpPr>
        <p:spPr>
          <a:xfrm>
            <a:off x="1219975" y="193396"/>
            <a:ext cx="10761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8800" b="1" dirty="0">
              <a:solidFill>
                <a:srgbClr val="3187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8AA86-FDF5-4B7D-B978-FE0B54982A3D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29B5B7-F22F-4D76-B4A3-D6B0091FFFA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90B2F9-4FC1-4D48-834F-D9BD307DAB54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4509DD-E89C-4BA8-9B5C-96F774F99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76" y="1995055"/>
            <a:ext cx="769244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649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53061" y="2961330"/>
            <a:ext cx="52571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MỞ RỘNG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3006154" y="2833938"/>
            <a:ext cx="1258524" cy="1323439"/>
            <a:chOff x="647810" y="1610628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27152" y="1610628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668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4BD0EEBE-1EC8-491C-B70F-7467B9688629}"/>
              </a:ext>
            </a:extLst>
          </p:cNvPr>
          <p:cNvSpPr/>
          <p:nvPr/>
        </p:nvSpPr>
        <p:spPr>
          <a:xfrm>
            <a:off x="308762" y="1071129"/>
            <a:ext cx="11465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Tìm đọc một cuốn sách viết về những điều em cần biết trong cuộc sống hằng ngày.</a:t>
            </a:r>
          </a:p>
          <a:p>
            <a:pPr algn="just"/>
            <a:r>
              <a:rPr lang="vi-VN" sz="3200" b="1" dirty="0">
                <a:solidFill>
                  <a:srgbClr val="F6A8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Nói với bạn về điều em học được từ những nội dung đã đọc.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8AA86-FDF5-4B7D-B978-FE0B54982A3D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29B5B7-F22F-4D76-B4A3-D6B0091FFFA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90B2F9-4FC1-4D48-834F-D9BD307DAB54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65E690-0B37-4E09-9EC1-55D92314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755" y="2803491"/>
            <a:ext cx="6068290" cy="3558563"/>
          </a:xfrm>
          <a:prstGeom prst="rect">
            <a:avLst/>
          </a:prstGeom>
          <a:ln w="38100" cap="sq">
            <a:solidFill>
              <a:srgbClr val="E2EF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AF1666E-2A06-462D-8E62-59D62D9BA342}"/>
              </a:ext>
            </a:extLst>
          </p:cNvPr>
          <p:cNvSpPr/>
          <p:nvPr/>
        </p:nvSpPr>
        <p:spPr>
          <a:xfrm>
            <a:off x="1219975" y="345794"/>
            <a:ext cx="10761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MỞ RỘNG</a:t>
            </a:r>
            <a:endParaRPr lang="en-US" sz="42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9762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">
            <a:extLst>
              <a:ext uri="{FF2B5EF4-FFF2-40B4-BE49-F238E27FC236}">
                <a16:creationId xmlns:a16="http://schemas.microsoft.com/office/drawing/2014/main" id="{EDC68B6C-04B6-438A-8D37-953A96F15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D0A68812-AF49-4CAC-8175-E94020E92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pic>
        <p:nvPicPr>
          <p:cNvPr id="5" name="30">
            <a:extLst>
              <a:ext uri="{FF2B5EF4-FFF2-40B4-BE49-F238E27FC236}">
                <a16:creationId xmlns:a16="http://schemas.microsoft.com/office/drawing/2014/main" id="{49583C0F-0A8C-4F33-B2A1-4931E5CE2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59257" y="2801236"/>
            <a:ext cx="1179871" cy="1651820"/>
          </a:xfrm>
          <a:prstGeom prst="rect">
            <a:avLst/>
          </a:prstGeom>
        </p:spPr>
      </p:pic>
      <p:pic>
        <p:nvPicPr>
          <p:cNvPr id="6" name="31">
            <a:extLst>
              <a:ext uri="{FF2B5EF4-FFF2-40B4-BE49-F238E27FC236}">
                <a16:creationId xmlns:a16="http://schemas.microsoft.com/office/drawing/2014/main" id="{A041D5D5-7CF6-41DC-9C1C-B0CA81050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7" name="32">
            <a:extLst>
              <a:ext uri="{FF2B5EF4-FFF2-40B4-BE49-F238E27FC236}">
                <a16:creationId xmlns:a16="http://schemas.microsoft.com/office/drawing/2014/main" id="{1B3DFC8B-67F6-4EAE-8B9A-CEBF30175F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8" name="2">
            <a:extLst>
              <a:ext uri="{FF2B5EF4-FFF2-40B4-BE49-F238E27FC236}">
                <a16:creationId xmlns:a16="http://schemas.microsoft.com/office/drawing/2014/main" id="{B6162353-471A-42A5-B6E4-9A93E39B4C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9" name="Picture 8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1C5BE80B-4A1A-4C3F-B736-C836DCF7E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4392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9EF2C50-4283-40DD-89D2-691FF554C253}"/>
              </a:ext>
            </a:extLst>
          </p:cNvPr>
          <p:cNvGrpSpPr/>
          <p:nvPr/>
        </p:nvGrpSpPr>
        <p:grpSpPr>
          <a:xfrm>
            <a:off x="2368952" y="2764722"/>
            <a:ext cx="7208022" cy="2296806"/>
            <a:chOff x="2359335" y="2764722"/>
            <a:chExt cx="7208022" cy="2296806"/>
          </a:xfrm>
        </p:grpSpPr>
        <p:sp>
          <p:nvSpPr>
            <p:cNvPr id="12" name="62">
              <a:extLst>
                <a:ext uri="{FF2B5EF4-FFF2-40B4-BE49-F238E27FC236}">
                  <a16:creationId xmlns:a16="http://schemas.microsoft.com/office/drawing/2014/main" id="{CC893A2E-6C30-4E3A-9DD0-6607B94DB8D0}"/>
                </a:ext>
              </a:extLst>
            </p:cNvPr>
            <p:cNvSpPr/>
            <p:nvPr/>
          </p:nvSpPr>
          <p:spPr>
            <a:xfrm>
              <a:off x="2496792" y="3002256"/>
              <a:ext cx="7070565" cy="2059272"/>
            </a:xfrm>
            <a:prstGeom prst="roundRect">
              <a:avLst/>
            </a:prstGeom>
            <a:solidFill>
              <a:srgbClr val="3AB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64">
              <a:extLst>
                <a:ext uri="{FF2B5EF4-FFF2-40B4-BE49-F238E27FC236}">
                  <a16:creationId xmlns:a16="http://schemas.microsoft.com/office/drawing/2014/main" id="{99986587-F123-44A5-811C-7672AD655262}"/>
                </a:ext>
              </a:extLst>
            </p:cNvPr>
            <p:cNvSpPr/>
            <p:nvPr/>
          </p:nvSpPr>
          <p:spPr>
            <a:xfrm>
              <a:off x="2359335" y="2911764"/>
              <a:ext cx="1391943" cy="2059272"/>
            </a:xfrm>
            <a:custGeom>
              <a:avLst/>
              <a:gdLst>
                <a:gd name="connsiteX0" fmla="*/ 439429 w 1782127"/>
                <a:gd name="connsiteY0" fmla="*/ 0 h 2636520"/>
                <a:gd name="connsiteX1" fmla="*/ 1782127 w 1782127"/>
                <a:gd name="connsiteY1" fmla="*/ 0 h 2636520"/>
                <a:gd name="connsiteX2" fmla="*/ 1782127 w 1782127"/>
                <a:gd name="connsiteY2" fmla="*/ 2636520 h 2636520"/>
                <a:gd name="connsiteX3" fmla="*/ 439429 w 1782127"/>
                <a:gd name="connsiteY3" fmla="*/ 2636520 h 2636520"/>
                <a:gd name="connsiteX4" fmla="*/ 0 w 1782127"/>
                <a:gd name="connsiteY4" fmla="*/ 2197091 h 2636520"/>
                <a:gd name="connsiteX5" fmla="*/ 0 w 1782127"/>
                <a:gd name="connsiteY5" fmla="*/ 439429 h 2636520"/>
                <a:gd name="connsiteX6" fmla="*/ 439429 w 1782127"/>
                <a:gd name="connsiteY6" fmla="*/ 0 h 2636520"/>
                <a:gd name="connsiteX0" fmla="*/ 1782127 w 1873567"/>
                <a:gd name="connsiteY0" fmla="*/ 2636520 h 2727960"/>
                <a:gd name="connsiteX1" fmla="*/ 439429 w 1873567"/>
                <a:gd name="connsiteY1" fmla="*/ 2636520 h 2727960"/>
                <a:gd name="connsiteX2" fmla="*/ 0 w 1873567"/>
                <a:gd name="connsiteY2" fmla="*/ 2197091 h 2727960"/>
                <a:gd name="connsiteX3" fmla="*/ 0 w 1873567"/>
                <a:gd name="connsiteY3" fmla="*/ 439429 h 2727960"/>
                <a:gd name="connsiteX4" fmla="*/ 439429 w 1873567"/>
                <a:gd name="connsiteY4" fmla="*/ 0 h 2727960"/>
                <a:gd name="connsiteX5" fmla="*/ 1782127 w 1873567"/>
                <a:gd name="connsiteY5" fmla="*/ 0 h 2727960"/>
                <a:gd name="connsiteX6" fmla="*/ 1873567 w 1873567"/>
                <a:gd name="connsiteY6" fmla="*/ 2727960 h 2727960"/>
                <a:gd name="connsiteX0" fmla="*/ 1782127 w 1782127"/>
                <a:gd name="connsiteY0" fmla="*/ 2636520 h 2636520"/>
                <a:gd name="connsiteX1" fmla="*/ 439429 w 1782127"/>
                <a:gd name="connsiteY1" fmla="*/ 2636520 h 2636520"/>
                <a:gd name="connsiteX2" fmla="*/ 0 w 1782127"/>
                <a:gd name="connsiteY2" fmla="*/ 2197091 h 2636520"/>
                <a:gd name="connsiteX3" fmla="*/ 0 w 1782127"/>
                <a:gd name="connsiteY3" fmla="*/ 439429 h 2636520"/>
                <a:gd name="connsiteX4" fmla="*/ 439429 w 1782127"/>
                <a:gd name="connsiteY4" fmla="*/ 0 h 2636520"/>
                <a:gd name="connsiteX5" fmla="*/ 1782127 w 1782127"/>
                <a:gd name="connsiteY5" fmla="*/ 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127" h="2636520">
                  <a:moveTo>
                    <a:pt x="1782127" y="2636520"/>
                  </a:moveTo>
                  <a:lnTo>
                    <a:pt x="439429" y="2636520"/>
                  </a:lnTo>
                  <a:cubicBezTo>
                    <a:pt x="196739" y="2636520"/>
                    <a:pt x="0" y="2439781"/>
                    <a:pt x="0" y="2197091"/>
                  </a:cubicBezTo>
                  <a:lnTo>
                    <a:pt x="0" y="439429"/>
                  </a:lnTo>
                  <a:cubicBezTo>
                    <a:pt x="0" y="196739"/>
                    <a:pt x="196739" y="0"/>
                    <a:pt x="439429" y="0"/>
                  </a:cubicBezTo>
                  <a:lnTo>
                    <a:pt x="1782127" y="0"/>
                  </a:lnTo>
                </a:path>
              </a:pathLst>
            </a:custGeom>
            <a:noFill/>
            <a:ln w="3810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65">
              <a:extLst>
                <a:ext uri="{FF2B5EF4-FFF2-40B4-BE49-F238E27FC236}">
                  <a16:creationId xmlns:a16="http://schemas.microsoft.com/office/drawing/2014/main" id="{7A5A1CED-FF43-4037-B82F-95F37D2C8423}"/>
                </a:ext>
              </a:extLst>
            </p:cNvPr>
            <p:cNvSpPr/>
            <p:nvPr/>
          </p:nvSpPr>
          <p:spPr>
            <a:xfrm>
              <a:off x="8287182" y="2911764"/>
              <a:ext cx="1142718" cy="2059272"/>
            </a:xfrm>
            <a:custGeom>
              <a:avLst/>
              <a:gdLst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  <a:gd name="connsiteX6" fmla="*/ 0 w 1463040"/>
                <a:gd name="connsiteY6" fmla="*/ 0 h 2636520"/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  <a:gd name="connsiteX6" fmla="*/ 91440 w 1463040"/>
                <a:gd name="connsiteY6" fmla="*/ 91440 h 2636520"/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3040" h="2636520">
                  <a:moveTo>
                    <a:pt x="0" y="0"/>
                  </a:moveTo>
                  <a:lnTo>
                    <a:pt x="1023611" y="0"/>
                  </a:lnTo>
                  <a:cubicBezTo>
                    <a:pt x="1266301" y="0"/>
                    <a:pt x="1463040" y="196739"/>
                    <a:pt x="1463040" y="439429"/>
                  </a:cubicBezTo>
                  <a:lnTo>
                    <a:pt x="1463040" y="2197091"/>
                  </a:lnTo>
                  <a:cubicBezTo>
                    <a:pt x="1463040" y="2439781"/>
                    <a:pt x="1266301" y="2636520"/>
                    <a:pt x="1023611" y="2636520"/>
                  </a:cubicBezTo>
                  <a:lnTo>
                    <a:pt x="0" y="2636520"/>
                  </a:lnTo>
                </a:path>
              </a:pathLst>
            </a:custGeom>
            <a:noFill/>
            <a:ln w="3810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73">
              <a:extLst>
                <a:ext uri="{FF2B5EF4-FFF2-40B4-BE49-F238E27FC236}">
                  <a16:creationId xmlns:a16="http://schemas.microsoft.com/office/drawing/2014/main" id="{4668B66F-01DA-44C1-8CAB-5EB05F4EA841}"/>
                </a:ext>
              </a:extLst>
            </p:cNvPr>
            <p:cNvCxnSpPr/>
            <p:nvPr/>
          </p:nvCxnSpPr>
          <p:spPr>
            <a:xfrm>
              <a:off x="3901382" y="2911764"/>
              <a:ext cx="1823751" cy="0"/>
            </a:xfrm>
            <a:prstGeom prst="line">
              <a:avLst/>
            </a:prstGeom>
            <a:ln w="38100" cap="rnd">
              <a:solidFill>
                <a:srgbClr val="3187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74">
              <a:extLst>
                <a:ext uri="{FF2B5EF4-FFF2-40B4-BE49-F238E27FC236}">
                  <a16:creationId xmlns:a16="http://schemas.microsoft.com/office/drawing/2014/main" id="{D748311B-88E0-4719-84AB-479A8E25AD94}"/>
                </a:ext>
              </a:extLst>
            </p:cNvPr>
            <p:cNvCxnSpPr/>
            <p:nvPr/>
          </p:nvCxnSpPr>
          <p:spPr>
            <a:xfrm>
              <a:off x="6032074" y="2911764"/>
              <a:ext cx="600548" cy="0"/>
            </a:xfrm>
            <a:prstGeom prst="line">
              <a:avLst/>
            </a:prstGeom>
            <a:ln w="38100" cap="rnd">
              <a:solidFill>
                <a:srgbClr val="3187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75">
              <a:extLst>
                <a:ext uri="{FF2B5EF4-FFF2-40B4-BE49-F238E27FC236}">
                  <a16:creationId xmlns:a16="http://schemas.microsoft.com/office/drawing/2014/main" id="{D0DB6D9C-954F-4227-85BF-321F4B9C7CB3}"/>
                </a:ext>
              </a:extLst>
            </p:cNvPr>
            <p:cNvCxnSpPr/>
            <p:nvPr/>
          </p:nvCxnSpPr>
          <p:spPr>
            <a:xfrm>
              <a:off x="6787365" y="2911764"/>
              <a:ext cx="1499817" cy="0"/>
            </a:xfrm>
            <a:prstGeom prst="line">
              <a:avLst/>
            </a:prstGeom>
            <a:ln w="38100" cap="rnd">
              <a:solidFill>
                <a:srgbClr val="3187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68">
              <a:extLst>
                <a:ext uri="{FF2B5EF4-FFF2-40B4-BE49-F238E27FC236}">
                  <a16:creationId xmlns:a16="http://schemas.microsoft.com/office/drawing/2014/main" id="{8AB5FCF3-50AE-419F-934A-2F2F35AA1848}"/>
                </a:ext>
              </a:extLst>
            </p:cNvPr>
            <p:cNvGrpSpPr/>
            <p:nvPr/>
          </p:nvGrpSpPr>
          <p:grpSpPr>
            <a:xfrm>
              <a:off x="3751278" y="4971036"/>
              <a:ext cx="3631254" cy="0"/>
              <a:chOff x="3726908" y="2286000"/>
              <a:chExt cx="4649153" cy="0"/>
            </a:xfrm>
          </p:grpSpPr>
          <p:cxnSp>
            <p:nvCxnSpPr>
              <p:cNvPr id="20" name="70">
                <a:extLst>
                  <a:ext uri="{FF2B5EF4-FFF2-40B4-BE49-F238E27FC236}">
                    <a16:creationId xmlns:a16="http://schemas.microsoft.com/office/drawing/2014/main" id="{C28F47F2-1A93-434E-8D02-B05D61989702}"/>
                  </a:ext>
                </a:extLst>
              </p:cNvPr>
              <p:cNvCxnSpPr/>
              <p:nvPr/>
            </p:nvCxnSpPr>
            <p:spPr>
              <a:xfrm>
                <a:off x="3726908" y="2286000"/>
                <a:ext cx="2334978" cy="0"/>
              </a:xfrm>
              <a:prstGeom prst="line">
                <a:avLst/>
              </a:prstGeom>
              <a:ln w="38100" cap="rnd">
                <a:solidFill>
                  <a:srgbClr val="31878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71">
                <a:extLst>
                  <a:ext uri="{FF2B5EF4-FFF2-40B4-BE49-F238E27FC236}">
                    <a16:creationId xmlns:a16="http://schemas.microsoft.com/office/drawing/2014/main" id="{94DEA661-543E-4925-BE4A-27AA66CE7700}"/>
                  </a:ext>
                </a:extLst>
              </p:cNvPr>
              <p:cNvCxnSpPr/>
              <p:nvPr/>
            </p:nvCxnSpPr>
            <p:spPr>
              <a:xfrm>
                <a:off x="6454868" y="2286000"/>
                <a:ext cx="768892" cy="0"/>
              </a:xfrm>
              <a:prstGeom prst="line">
                <a:avLst/>
              </a:prstGeom>
              <a:ln w="38100" cap="rnd">
                <a:solidFill>
                  <a:srgbClr val="31878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72">
                <a:extLst>
                  <a:ext uri="{FF2B5EF4-FFF2-40B4-BE49-F238E27FC236}">
                    <a16:creationId xmlns:a16="http://schemas.microsoft.com/office/drawing/2014/main" id="{1AA94108-8354-4202-9FA2-351DCFB8FE58}"/>
                  </a:ext>
                </a:extLst>
              </p:cNvPr>
              <p:cNvCxnSpPr/>
              <p:nvPr/>
            </p:nvCxnSpPr>
            <p:spPr>
              <a:xfrm>
                <a:off x="7421880" y="2286000"/>
                <a:ext cx="954181" cy="0"/>
              </a:xfrm>
              <a:prstGeom prst="line">
                <a:avLst/>
              </a:prstGeom>
              <a:ln w="38100" cap="rnd">
                <a:solidFill>
                  <a:srgbClr val="31878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69">
              <a:extLst>
                <a:ext uri="{FF2B5EF4-FFF2-40B4-BE49-F238E27FC236}">
                  <a16:creationId xmlns:a16="http://schemas.microsoft.com/office/drawing/2014/main" id="{83B27E43-F8BE-4C32-B2D5-49FD56A7498E}"/>
                </a:ext>
              </a:extLst>
            </p:cNvPr>
            <p:cNvCxnSpPr/>
            <p:nvPr/>
          </p:nvCxnSpPr>
          <p:spPr>
            <a:xfrm>
              <a:off x="7541913" y="4971036"/>
              <a:ext cx="745270" cy="0"/>
            </a:xfrm>
            <a:prstGeom prst="line">
              <a:avLst/>
            </a:prstGeom>
            <a:ln w="38100" cap="rnd">
              <a:solidFill>
                <a:srgbClr val="3187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78">
              <a:extLst>
                <a:ext uri="{FF2B5EF4-FFF2-40B4-BE49-F238E27FC236}">
                  <a16:creationId xmlns:a16="http://schemas.microsoft.com/office/drawing/2014/main" id="{A4A916EC-8909-4B06-A2B8-DB5CF4C304B4}"/>
                </a:ext>
              </a:extLst>
            </p:cNvPr>
            <p:cNvSpPr/>
            <p:nvPr/>
          </p:nvSpPr>
          <p:spPr>
            <a:xfrm rot="5400000">
              <a:off x="7553719" y="3091313"/>
              <a:ext cx="397979" cy="431122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DCEEF8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21">
              <a:extLst>
                <a:ext uri="{FF2B5EF4-FFF2-40B4-BE49-F238E27FC236}">
                  <a16:creationId xmlns:a16="http://schemas.microsoft.com/office/drawing/2014/main" id="{0D8A4E88-A13C-4E0F-9ED1-4370CFBF494D}"/>
                </a:ext>
              </a:extLst>
            </p:cNvPr>
            <p:cNvSpPr/>
            <p:nvPr/>
          </p:nvSpPr>
          <p:spPr>
            <a:xfrm rot="10800000">
              <a:off x="3205520" y="4429919"/>
              <a:ext cx="586363" cy="58636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D00F4FC7-0A9E-47B8-8953-54BE2B918FF5}"/>
                </a:ext>
              </a:extLst>
            </p:cNvPr>
            <p:cNvSpPr/>
            <p:nvPr/>
          </p:nvSpPr>
          <p:spPr>
            <a:xfrm rot="5400000" flipH="1" flipV="1">
              <a:off x="3996297" y="2784788"/>
              <a:ext cx="399774" cy="359641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4B55B35-0C40-409E-B252-CE5AFB56C2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11779" y="3151422"/>
            <a:ext cx="5614903" cy="16704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25F82D-33B3-4334-AF1F-A121FEBC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335">
            <a:off x="1819981" y="4188263"/>
            <a:ext cx="1148944" cy="17179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9175F2-84E9-41CC-8E26-C29D6F9D0069}"/>
              </a:ext>
            </a:extLst>
          </p:cNvPr>
          <p:cNvSpPr txBox="1"/>
          <p:nvPr/>
        </p:nvSpPr>
        <p:spPr>
          <a:xfrm>
            <a:off x="635107" y="582822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329B8D-2703-46FA-86FC-23EBA002BC4D}"/>
              </a:ext>
            </a:extLst>
          </p:cNvPr>
          <p:cNvSpPr txBox="1"/>
          <p:nvPr/>
        </p:nvSpPr>
        <p:spPr>
          <a:xfrm>
            <a:off x="1021477" y="619365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B09B0D-D440-4A6F-940F-78A53E4B2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641" y="156953"/>
            <a:ext cx="8735745" cy="13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932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2708790" y="2988739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921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8C574C35-0A84-4C62-A1AE-27DA0DBEE647}"/>
              </a:ext>
            </a:extLst>
          </p:cNvPr>
          <p:cNvSpPr/>
          <p:nvPr/>
        </p:nvSpPr>
        <p:spPr>
          <a:xfrm>
            <a:off x="1219975" y="142596"/>
            <a:ext cx="1033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oanh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uyt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iêu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48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D0FB22-406B-42B0-94B3-544F205C6030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317C42-7B51-4E6C-992B-D66AD043517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811A6-0513-47CD-ACB2-9559EC1D16B2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60897-AF22-4372-91B4-453B61323E99}"/>
              </a:ext>
            </a:extLst>
          </p:cNvPr>
          <p:cNvGrpSpPr/>
          <p:nvPr/>
        </p:nvGrpSpPr>
        <p:grpSpPr>
          <a:xfrm>
            <a:off x="1740228" y="2040251"/>
            <a:ext cx="2254820" cy="1291656"/>
            <a:chOff x="1676928" y="2546103"/>
            <a:chExt cx="2254820" cy="12916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DF60ED6-682E-429E-9D7C-D10AF553F33A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94D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5790E-E4A8-48E1-96A5-5B7C0C7D4CB8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iêu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E4B81-C86F-4C17-96A1-CC5583C40D33}"/>
              </a:ext>
            </a:extLst>
          </p:cNvPr>
          <p:cNvGrpSpPr/>
          <p:nvPr/>
        </p:nvGrpSpPr>
        <p:grpSpPr>
          <a:xfrm>
            <a:off x="5620773" y="2211772"/>
            <a:ext cx="2186086" cy="1350870"/>
            <a:chOff x="1642378" y="3994981"/>
            <a:chExt cx="2186086" cy="135087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5E9401-D32D-4449-9D66-DC7B80F19494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94D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E3610-BD41-4722-B804-58C0530BF43C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uyt</a:t>
              </a:r>
              <a:endParaRPr lang="en-US" sz="45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B3F135-16BA-44FF-BCF7-461F442ACB12}"/>
              </a:ext>
            </a:extLst>
          </p:cNvPr>
          <p:cNvGrpSpPr/>
          <p:nvPr/>
        </p:nvGrpSpPr>
        <p:grpSpPr>
          <a:xfrm>
            <a:off x="3300924" y="4260722"/>
            <a:ext cx="2558472" cy="1472812"/>
            <a:chOff x="4603205" y="3842077"/>
            <a:chExt cx="2558472" cy="147281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0FFB915-62F7-4624-BA7E-EF3F9C9D6090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94D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55774C-D45B-47A7-8E30-0D669B135DC5}"/>
                </a:ext>
              </a:extLst>
            </p:cNvPr>
            <p:cNvSpPr txBox="1"/>
            <p:nvPr/>
          </p:nvSpPr>
          <p:spPr>
            <a:xfrm>
              <a:off x="5490948" y="418214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iêm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D517D8-1CAD-4F4F-826B-127F411AC593}"/>
              </a:ext>
            </a:extLst>
          </p:cNvPr>
          <p:cNvGrpSpPr/>
          <p:nvPr/>
        </p:nvGrpSpPr>
        <p:grpSpPr>
          <a:xfrm>
            <a:off x="7699174" y="4083422"/>
            <a:ext cx="2558472" cy="1465601"/>
            <a:chOff x="1588656" y="2473272"/>
            <a:chExt cx="2558472" cy="14656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57A8DD-A687-40E6-BD8A-869FC0BE890F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94D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AB959-633F-4AC1-B8C2-E24C84AAF7DF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oanh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5457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3691502" y="2733103"/>
            <a:ext cx="6154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LỜI KHUYÊN PHÙ HỢP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2708790" y="2988739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8836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8">
            <a:extLst>
              <a:ext uri="{FF2B5EF4-FFF2-40B4-BE49-F238E27FC236}">
                <a16:creationId xmlns:a16="http://schemas.microsoft.com/office/drawing/2014/main" id="{27F02EC6-300C-413C-A7C8-12FA2E3FBED3}"/>
              </a:ext>
            </a:extLst>
          </p:cNvPr>
          <p:cNvSpPr/>
          <p:nvPr/>
        </p:nvSpPr>
        <p:spPr>
          <a:xfrm>
            <a:off x="1219975" y="323463"/>
            <a:ext cx="10761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7200" b="1" dirty="0">
              <a:solidFill>
                <a:srgbClr val="3187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34C3A32-44E4-4A34-8D48-DA3221CED639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1819195-4EBE-4C36-A12A-E84E203DCFFA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281B724-39E7-4267-B074-E796C456D44C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BBECDA-11F0-4E2E-B05E-81FEBBAC2D13}"/>
              </a:ext>
            </a:extLst>
          </p:cNvPr>
          <p:cNvGrpSpPr/>
          <p:nvPr/>
        </p:nvGrpSpPr>
        <p:grpSpPr>
          <a:xfrm>
            <a:off x="1026947" y="1115108"/>
            <a:ext cx="10379121" cy="5465525"/>
            <a:chOff x="1026947" y="1115108"/>
            <a:chExt cx="10379121" cy="54655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9A71C7-98C7-40B3-9A96-A25D0DB031BD}"/>
                </a:ext>
              </a:extLst>
            </p:cNvPr>
            <p:cNvGrpSpPr/>
            <p:nvPr/>
          </p:nvGrpSpPr>
          <p:grpSpPr>
            <a:xfrm>
              <a:off x="1026947" y="1852368"/>
              <a:ext cx="3544307" cy="707886"/>
              <a:chOff x="805956" y="2011224"/>
              <a:chExt cx="3053093" cy="707886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4195292-A1DD-40E5-ABD2-D1F3FA5E1ADC}"/>
                  </a:ext>
                </a:extLst>
              </p:cNvPr>
              <p:cNvSpPr/>
              <p:nvPr/>
            </p:nvSpPr>
            <p:spPr>
              <a:xfrm>
                <a:off x="805956" y="2011224"/>
                <a:ext cx="3053093" cy="707886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00AE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8E4E15-086F-49A0-8DA1-44EC48182991}"/>
                  </a:ext>
                </a:extLst>
              </p:cNvPr>
              <p:cNvSpPr txBox="1"/>
              <p:nvPr/>
            </p:nvSpPr>
            <p:spPr>
              <a:xfrm>
                <a:off x="972497" y="2141207"/>
                <a:ext cx="271266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Rửa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2F0FAB-5438-4798-99C1-8859B0D39F20}"/>
                </a:ext>
              </a:extLst>
            </p:cNvPr>
            <p:cNvGrpSpPr/>
            <p:nvPr/>
          </p:nvGrpSpPr>
          <p:grpSpPr>
            <a:xfrm>
              <a:off x="6480882" y="1768002"/>
              <a:ext cx="4788480" cy="865220"/>
              <a:chOff x="805956" y="1927394"/>
              <a:chExt cx="3977059" cy="865220"/>
            </a:xfrm>
          </p:grpSpPr>
          <p:sp>
            <p:nvSpPr>
              <p:cNvPr id="32" name="Rectangle: Rounded Corners 3">
                <a:extLst>
                  <a:ext uri="{FF2B5EF4-FFF2-40B4-BE49-F238E27FC236}">
                    <a16:creationId xmlns:a16="http://schemas.microsoft.com/office/drawing/2014/main" id="{1FF657B5-41AA-48E7-B868-DBB0EBE2DE98}"/>
                  </a:ext>
                </a:extLst>
              </p:cNvPr>
              <p:cNvSpPr/>
              <p:nvPr/>
            </p:nvSpPr>
            <p:spPr>
              <a:xfrm>
                <a:off x="805956" y="1930840"/>
                <a:ext cx="3977059" cy="861774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F6A8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5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F4DB87-B9F7-453F-8BBF-0DFEB73A018D}"/>
                  </a:ext>
                </a:extLst>
              </p:cNvPr>
              <p:cNvSpPr txBox="1"/>
              <p:nvPr/>
            </p:nvSpPr>
            <p:spPr>
              <a:xfrm>
                <a:off x="940023" y="1927394"/>
                <a:ext cx="370784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mở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cửa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lạ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mình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390FF9-C25D-457A-9B1B-FAB8212E3F9D}"/>
                </a:ext>
              </a:extLst>
            </p:cNvPr>
            <p:cNvGrpSpPr/>
            <p:nvPr/>
          </p:nvGrpSpPr>
          <p:grpSpPr>
            <a:xfrm>
              <a:off x="1785288" y="1115108"/>
              <a:ext cx="2028798" cy="551346"/>
              <a:chOff x="788685" y="1912278"/>
              <a:chExt cx="2553836" cy="498069"/>
            </a:xfrm>
          </p:grpSpPr>
          <p:sp>
            <p:nvSpPr>
              <p:cNvPr id="35" name="Rectangle: Rounded Corners 3">
                <a:extLst>
                  <a:ext uri="{FF2B5EF4-FFF2-40B4-BE49-F238E27FC236}">
                    <a16:creationId xmlns:a16="http://schemas.microsoft.com/office/drawing/2014/main" id="{B4BB25F0-645A-48A4-BDE7-DB7F3C1A55D0}"/>
                  </a:ext>
                </a:extLst>
              </p:cNvPr>
              <p:cNvSpPr/>
              <p:nvPr/>
            </p:nvSpPr>
            <p:spPr>
              <a:xfrm>
                <a:off x="788685" y="1912278"/>
                <a:ext cx="2553836" cy="498069"/>
              </a:xfrm>
              <a:custGeom>
                <a:avLst/>
                <a:gdLst>
                  <a:gd name="connsiteX0" fmla="*/ 0 w 3159425"/>
                  <a:gd name="connsiteY0" fmla="*/ 0 h 707886"/>
                  <a:gd name="connsiteX1" fmla="*/ 3159425 w 3159425"/>
                  <a:gd name="connsiteY1" fmla="*/ 0 h 707886"/>
                  <a:gd name="connsiteX2" fmla="*/ 3159425 w 3159425"/>
                  <a:gd name="connsiteY2" fmla="*/ 707886 h 707886"/>
                  <a:gd name="connsiteX3" fmla="*/ 0 w 3159425"/>
                  <a:gd name="connsiteY3" fmla="*/ 707886 h 707886"/>
                  <a:gd name="connsiteX4" fmla="*/ 0 w 3159425"/>
                  <a:gd name="connsiteY4" fmla="*/ 0 h 707886"/>
                  <a:gd name="connsiteX0" fmla="*/ 0 w 3162837"/>
                  <a:gd name="connsiteY0" fmla="*/ 0 h 759065"/>
                  <a:gd name="connsiteX1" fmla="*/ 3162837 w 3162837"/>
                  <a:gd name="connsiteY1" fmla="*/ 51179 h 759065"/>
                  <a:gd name="connsiteX2" fmla="*/ 3162837 w 3162837"/>
                  <a:gd name="connsiteY2" fmla="*/ 759065 h 759065"/>
                  <a:gd name="connsiteX3" fmla="*/ 3412 w 3162837"/>
                  <a:gd name="connsiteY3" fmla="*/ 759065 h 759065"/>
                  <a:gd name="connsiteX4" fmla="*/ 0 w 3162837"/>
                  <a:gd name="connsiteY4" fmla="*/ 0 h 759065"/>
                  <a:gd name="connsiteX0" fmla="*/ 0 w 3162837"/>
                  <a:gd name="connsiteY0" fmla="*/ 47767 h 806832"/>
                  <a:gd name="connsiteX1" fmla="*/ 3152602 w 3162837"/>
                  <a:gd name="connsiteY1" fmla="*/ 0 h 806832"/>
                  <a:gd name="connsiteX2" fmla="*/ 3162837 w 3162837"/>
                  <a:gd name="connsiteY2" fmla="*/ 806832 h 806832"/>
                  <a:gd name="connsiteX3" fmla="*/ 3412 w 3162837"/>
                  <a:gd name="connsiteY3" fmla="*/ 806832 h 806832"/>
                  <a:gd name="connsiteX4" fmla="*/ 0 w 3162837"/>
                  <a:gd name="connsiteY4" fmla="*/ 47767 h 806832"/>
                  <a:gd name="connsiteX0" fmla="*/ 0 w 3162837"/>
                  <a:gd name="connsiteY0" fmla="*/ 47767 h 806832"/>
                  <a:gd name="connsiteX1" fmla="*/ 1738177 w 3162837"/>
                  <a:gd name="connsiteY1" fmla="*/ 94743 h 806832"/>
                  <a:gd name="connsiteX2" fmla="*/ 3152602 w 3162837"/>
                  <a:gd name="connsiteY2" fmla="*/ 0 h 806832"/>
                  <a:gd name="connsiteX3" fmla="*/ 3162837 w 3162837"/>
                  <a:gd name="connsiteY3" fmla="*/ 806832 h 806832"/>
                  <a:gd name="connsiteX4" fmla="*/ 3412 w 3162837"/>
                  <a:gd name="connsiteY4" fmla="*/ 806832 h 806832"/>
                  <a:gd name="connsiteX5" fmla="*/ 0 w 3162837"/>
                  <a:gd name="connsiteY5" fmla="*/ 47767 h 806832"/>
                  <a:gd name="connsiteX0" fmla="*/ 0 w 3162837"/>
                  <a:gd name="connsiteY0" fmla="*/ 47767 h 865396"/>
                  <a:gd name="connsiteX1" fmla="*/ 1738177 w 3162837"/>
                  <a:gd name="connsiteY1" fmla="*/ 94743 h 865396"/>
                  <a:gd name="connsiteX2" fmla="*/ 3152602 w 3162837"/>
                  <a:gd name="connsiteY2" fmla="*/ 0 h 865396"/>
                  <a:gd name="connsiteX3" fmla="*/ 3162837 w 3162837"/>
                  <a:gd name="connsiteY3" fmla="*/ 806832 h 865396"/>
                  <a:gd name="connsiteX4" fmla="*/ 1512989 w 3162837"/>
                  <a:gd name="connsiteY4" fmla="*/ 865396 h 865396"/>
                  <a:gd name="connsiteX5" fmla="*/ 3412 w 3162837"/>
                  <a:gd name="connsiteY5" fmla="*/ 806832 h 865396"/>
                  <a:gd name="connsiteX6" fmla="*/ 0 w 3162837"/>
                  <a:gd name="connsiteY6" fmla="*/ 47767 h 865396"/>
                  <a:gd name="connsiteX0" fmla="*/ 0 w 3156013"/>
                  <a:gd name="connsiteY0" fmla="*/ 47767 h 865396"/>
                  <a:gd name="connsiteX1" fmla="*/ 1738177 w 3156013"/>
                  <a:gd name="connsiteY1" fmla="*/ 94743 h 865396"/>
                  <a:gd name="connsiteX2" fmla="*/ 3152602 w 3156013"/>
                  <a:gd name="connsiteY2" fmla="*/ 0 h 865396"/>
                  <a:gd name="connsiteX3" fmla="*/ 3156013 w 3156013"/>
                  <a:gd name="connsiteY3" fmla="*/ 733917 h 865396"/>
                  <a:gd name="connsiteX4" fmla="*/ 1512989 w 3156013"/>
                  <a:gd name="connsiteY4" fmla="*/ 865396 h 865396"/>
                  <a:gd name="connsiteX5" fmla="*/ 3412 w 3156013"/>
                  <a:gd name="connsiteY5" fmla="*/ 806832 h 865396"/>
                  <a:gd name="connsiteX6" fmla="*/ 0 w 3156013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6321" h="865396">
                    <a:moveTo>
                      <a:pt x="10308" y="47767"/>
                    </a:moveTo>
                    <a:cubicBezTo>
                      <a:pt x="552169" y="87014"/>
                      <a:pt x="1206624" y="104105"/>
                      <a:pt x="1748485" y="94743"/>
                    </a:cubicBezTo>
                    <a:cubicBezTo>
                      <a:pt x="2219960" y="63162"/>
                      <a:pt x="2698259" y="72089"/>
                      <a:pt x="3162910" y="0"/>
                    </a:cubicBezTo>
                    <a:lnTo>
                      <a:pt x="3166321" y="733917"/>
                    </a:lnTo>
                    <a:cubicBezTo>
                      <a:pt x="2691435" y="823035"/>
                      <a:pt x="2383733" y="861345"/>
                      <a:pt x="1523297" y="865396"/>
                    </a:cubicBezTo>
                    <a:cubicBezTo>
                      <a:pt x="1015556" y="833722"/>
                      <a:pt x="497578" y="838505"/>
                      <a:pt x="73" y="770374"/>
                    </a:cubicBezTo>
                    <a:cubicBezTo>
                      <a:pt x="-1064" y="517352"/>
                      <a:pt x="11445" y="300789"/>
                      <a:pt x="10308" y="47767"/>
                    </a:cubicBezTo>
                    <a:close/>
                  </a:path>
                </a:pathLst>
              </a:custGeom>
              <a:solidFill>
                <a:srgbClr val="00AEEB"/>
              </a:solidFill>
              <a:ln w="28575">
                <a:solidFill>
                  <a:srgbClr val="00AE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1E3C0B-9181-480B-8CE0-FECE7C329DC2}"/>
                  </a:ext>
                </a:extLst>
              </p:cNvPr>
              <p:cNvSpPr txBox="1"/>
              <p:nvPr/>
            </p:nvSpPr>
            <p:spPr>
              <a:xfrm>
                <a:off x="880535" y="1957065"/>
                <a:ext cx="2368660" cy="430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Tên</a:t>
                </a:r>
                <a:r>
                  <a:rPr lang="en-US" sz="25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25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2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3F00221-CB1C-4077-997A-8F5143D781A7}"/>
                </a:ext>
              </a:extLst>
            </p:cNvPr>
            <p:cNvGrpSpPr/>
            <p:nvPr/>
          </p:nvGrpSpPr>
          <p:grpSpPr>
            <a:xfrm>
              <a:off x="7837319" y="1115108"/>
              <a:ext cx="2028798" cy="551346"/>
              <a:chOff x="788685" y="1912278"/>
              <a:chExt cx="2553836" cy="498069"/>
            </a:xfrm>
          </p:grpSpPr>
          <p:sp>
            <p:nvSpPr>
              <p:cNvPr id="38" name="Rectangle: Rounded Corners 3">
                <a:extLst>
                  <a:ext uri="{FF2B5EF4-FFF2-40B4-BE49-F238E27FC236}">
                    <a16:creationId xmlns:a16="http://schemas.microsoft.com/office/drawing/2014/main" id="{50020ECB-24FA-45D7-AC6A-2E2A9C7B42F6}"/>
                  </a:ext>
                </a:extLst>
              </p:cNvPr>
              <p:cNvSpPr/>
              <p:nvPr/>
            </p:nvSpPr>
            <p:spPr>
              <a:xfrm>
                <a:off x="788685" y="1912278"/>
                <a:ext cx="2553836" cy="498069"/>
              </a:xfrm>
              <a:custGeom>
                <a:avLst/>
                <a:gdLst>
                  <a:gd name="connsiteX0" fmla="*/ 0 w 3159425"/>
                  <a:gd name="connsiteY0" fmla="*/ 0 h 707886"/>
                  <a:gd name="connsiteX1" fmla="*/ 3159425 w 3159425"/>
                  <a:gd name="connsiteY1" fmla="*/ 0 h 707886"/>
                  <a:gd name="connsiteX2" fmla="*/ 3159425 w 3159425"/>
                  <a:gd name="connsiteY2" fmla="*/ 707886 h 707886"/>
                  <a:gd name="connsiteX3" fmla="*/ 0 w 3159425"/>
                  <a:gd name="connsiteY3" fmla="*/ 707886 h 707886"/>
                  <a:gd name="connsiteX4" fmla="*/ 0 w 3159425"/>
                  <a:gd name="connsiteY4" fmla="*/ 0 h 707886"/>
                  <a:gd name="connsiteX0" fmla="*/ 0 w 3162837"/>
                  <a:gd name="connsiteY0" fmla="*/ 0 h 759065"/>
                  <a:gd name="connsiteX1" fmla="*/ 3162837 w 3162837"/>
                  <a:gd name="connsiteY1" fmla="*/ 51179 h 759065"/>
                  <a:gd name="connsiteX2" fmla="*/ 3162837 w 3162837"/>
                  <a:gd name="connsiteY2" fmla="*/ 759065 h 759065"/>
                  <a:gd name="connsiteX3" fmla="*/ 3412 w 3162837"/>
                  <a:gd name="connsiteY3" fmla="*/ 759065 h 759065"/>
                  <a:gd name="connsiteX4" fmla="*/ 0 w 3162837"/>
                  <a:gd name="connsiteY4" fmla="*/ 0 h 759065"/>
                  <a:gd name="connsiteX0" fmla="*/ 0 w 3162837"/>
                  <a:gd name="connsiteY0" fmla="*/ 47767 h 806832"/>
                  <a:gd name="connsiteX1" fmla="*/ 3152602 w 3162837"/>
                  <a:gd name="connsiteY1" fmla="*/ 0 h 806832"/>
                  <a:gd name="connsiteX2" fmla="*/ 3162837 w 3162837"/>
                  <a:gd name="connsiteY2" fmla="*/ 806832 h 806832"/>
                  <a:gd name="connsiteX3" fmla="*/ 3412 w 3162837"/>
                  <a:gd name="connsiteY3" fmla="*/ 806832 h 806832"/>
                  <a:gd name="connsiteX4" fmla="*/ 0 w 3162837"/>
                  <a:gd name="connsiteY4" fmla="*/ 47767 h 806832"/>
                  <a:gd name="connsiteX0" fmla="*/ 0 w 3162837"/>
                  <a:gd name="connsiteY0" fmla="*/ 47767 h 806832"/>
                  <a:gd name="connsiteX1" fmla="*/ 1738177 w 3162837"/>
                  <a:gd name="connsiteY1" fmla="*/ 94743 h 806832"/>
                  <a:gd name="connsiteX2" fmla="*/ 3152602 w 3162837"/>
                  <a:gd name="connsiteY2" fmla="*/ 0 h 806832"/>
                  <a:gd name="connsiteX3" fmla="*/ 3162837 w 3162837"/>
                  <a:gd name="connsiteY3" fmla="*/ 806832 h 806832"/>
                  <a:gd name="connsiteX4" fmla="*/ 3412 w 3162837"/>
                  <a:gd name="connsiteY4" fmla="*/ 806832 h 806832"/>
                  <a:gd name="connsiteX5" fmla="*/ 0 w 3162837"/>
                  <a:gd name="connsiteY5" fmla="*/ 47767 h 806832"/>
                  <a:gd name="connsiteX0" fmla="*/ 0 w 3162837"/>
                  <a:gd name="connsiteY0" fmla="*/ 47767 h 865396"/>
                  <a:gd name="connsiteX1" fmla="*/ 1738177 w 3162837"/>
                  <a:gd name="connsiteY1" fmla="*/ 94743 h 865396"/>
                  <a:gd name="connsiteX2" fmla="*/ 3152602 w 3162837"/>
                  <a:gd name="connsiteY2" fmla="*/ 0 h 865396"/>
                  <a:gd name="connsiteX3" fmla="*/ 3162837 w 3162837"/>
                  <a:gd name="connsiteY3" fmla="*/ 806832 h 865396"/>
                  <a:gd name="connsiteX4" fmla="*/ 1512989 w 3162837"/>
                  <a:gd name="connsiteY4" fmla="*/ 865396 h 865396"/>
                  <a:gd name="connsiteX5" fmla="*/ 3412 w 3162837"/>
                  <a:gd name="connsiteY5" fmla="*/ 806832 h 865396"/>
                  <a:gd name="connsiteX6" fmla="*/ 0 w 3162837"/>
                  <a:gd name="connsiteY6" fmla="*/ 47767 h 865396"/>
                  <a:gd name="connsiteX0" fmla="*/ 0 w 3156013"/>
                  <a:gd name="connsiteY0" fmla="*/ 47767 h 865396"/>
                  <a:gd name="connsiteX1" fmla="*/ 1738177 w 3156013"/>
                  <a:gd name="connsiteY1" fmla="*/ 94743 h 865396"/>
                  <a:gd name="connsiteX2" fmla="*/ 3152602 w 3156013"/>
                  <a:gd name="connsiteY2" fmla="*/ 0 h 865396"/>
                  <a:gd name="connsiteX3" fmla="*/ 3156013 w 3156013"/>
                  <a:gd name="connsiteY3" fmla="*/ 733917 h 865396"/>
                  <a:gd name="connsiteX4" fmla="*/ 1512989 w 3156013"/>
                  <a:gd name="connsiteY4" fmla="*/ 865396 h 865396"/>
                  <a:gd name="connsiteX5" fmla="*/ 3412 w 3156013"/>
                  <a:gd name="connsiteY5" fmla="*/ 806832 h 865396"/>
                  <a:gd name="connsiteX6" fmla="*/ 0 w 3156013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6321" h="865396">
                    <a:moveTo>
                      <a:pt x="10308" y="47767"/>
                    </a:moveTo>
                    <a:cubicBezTo>
                      <a:pt x="552169" y="87014"/>
                      <a:pt x="1206624" y="104105"/>
                      <a:pt x="1748485" y="94743"/>
                    </a:cubicBezTo>
                    <a:cubicBezTo>
                      <a:pt x="2219960" y="63162"/>
                      <a:pt x="2698259" y="72089"/>
                      <a:pt x="3162910" y="0"/>
                    </a:cubicBezTo>
                    <a:lnTo>
                      <a:pt x="3166321" y="733917"/>
                    </a:lnTo>
                    <a:cubicBezTo>
                      <a:pt x="2691435" y="823035"/>
                      <a:pt x="2383733" y="861345"/>
                      <a:pt x="1523297" y="865396"/>
                    </a:cubicBezTo>
                    <a:cubicBezTo>
                      <a:pt x="1015556" y="833722"/>
                      <a:pt x="497578" y="838505"/>
                      <a:pt x="73" y="770374"/>
                    </a:cubicBezTo>
                    <a:cubicBezTo>
                      <a:pt x="-1064" y="517352"/>
                      <a:pt x="11445" y="300789"/>
                      <a:pt x="10308" y="47767"/>
                    </a:cubicBezTo>
                    <a:close/>
                  </a:path>
                </a:pathLst>
              </a:custGeom>
              <a:solidFill>
                <a:srgbClr val="F6A81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2FA40BA-7492-462E-8D8D-D83EFB19D809}"/>
                  </a:ext>
                </a:extLst>
              </p:cNvPr>
              <p:cNvSpPr txBox="1"/>
              <p:nvPr/>
            </p:nvSpPr>
            <p:spPr>
              <a:xfrm>
                <a:off x="880535" y="1957065"/>
                <a:ext cx="2368660" cy="4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Tên</a:t>
                </a:r>
                <a:r>
                  <a:rPr lang="en-US" sz="25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25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2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24EAE6B-4388-4E17-90CA-1CF45F825EB3}"/>
                </a:ext>
              </a:extLst>
            </p:cNvPr>
            <p:cNvGrpSpPr/>
            <p:nvPr/>
          </p:nvGrpSpPr>
          <p:grpSpPr>
            <a:xfrm>
              <a:off x="1026947" y="2972067"/>
              <a:ext cx="3544307" cy="557610"/>
              <a:chOff x="805956" y="2161500"/>
              <a:chExt cx="3053093" cy="557610"/>
            </a:xfrm>
          </p:grpSpPr>
          <p:sp>
            <p:nvSpPr>
              <p:cNvPr id="41" name="Rectangle: Rounded Corners 3">
                <a:extLst>
                  <a:ext uri="{FF2B5EF4-FFF2-40B4-BE49-F238E27FC236}">
                    <a16:creationId xmlns:a16="http://schemas.microsoft.com/office/drawing/2014/main" id="{52EB7F03-0F38-4A23-9311-492F6956E413}"/>
                  </a:ext>
                </a:extLst>
              </p:cNvPr>
              <p:cNvSpPr/>
              <p:nvPr/>
            </p:nvSpPr>
            <p:spPr>
              <a:xfrm>
                <a:off x="805956" y="2161500"/>
                <a:ext cx="3053093" cy="557610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00AE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F593D57-D547-4872-AB23-AD2EE9179942}"/>
                  </a:ext>
                </a:extLst>
              </p:cNvPr>
              <p:cNvSpPr txBox="1"/>
              <p:nvPr/>
            </p:nvSpPr>
            <p:spPr>
              <a:xfrm>
                <a:off x="972497" y="2178278"/>
                <a:ext cx="271266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chào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4767804-E9E5-41E1-BD35-8AEFD0C5E3F3}"/>
                </a:ext>
              </a:extLst>
            </p:cNvPr>
            <p:cNvGrpSpPr/>
            <p:nvPr/>
          </p:nvGrpSpPr>
          <p:grpSpPr>
            <a:xfrm>
              <a:off x="6480882" y="2821488"/>
              <a:ext cx="4788480" cy="865220"/>
              <a:chOff x="805956" y="1927394"/>
              <a:chExt cx="3977059" cy="865220"/>
            </a:xfrm>
          </p:grpSpPr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7848AAD7-CC71-48F9-BCDC-920E3A0C5E8B}"/>
                  </a:ext>
                </a:extLst>
              </p:cNvPr>
              <p:cNvSpPr/>
              <p:nvPr/>
            </p:nvSpPr>
            <p:spPr>
              <a:xfrm>
                <a:off x="805956" y="1930840"/>
                <a:ext cx="3977059" cy="861774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F6A8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50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9BFF28A-42E2-4B12-A4DC-4EB741E7669E}"/>
                  </a:ext>
                </a:extLst>
              </p:cNvPr>
              <p:cNvSpPr txBox="1"/>
              <p:nvPr/>
            </p:nvSpPr>
            <p:spPr>
              <a:xfrm>
                <a:off x="940023" y="1927394"/>
                <a:ext cx="370784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phải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rửa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sạch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để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phòng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bệnh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AAC97CF-804A-457B-B8F2-1EA4E10A932D}"/>
                </a:ext>
              </a:extLst>
            </p:cNvPr>
            <p:cNvGrpSpPr/>
            <p:nvPr/>
          </p:nvGrpSpPr>
          <p:grpSpPr>
            <a:xfrm>
              <a:off x="1026947" y="3941490"/>
              <a:ext cx="3544307" cy="557609"/>
              <a:chOff x="805956" y="2161500"/>
              <a:chExt cx="3053093" cy="557609"/>
            </a:xfrm>
          </p:grpSpPr>
          <p:sp>
            <p:nvSpPr>
              <p:cNvPr id="47" name="Rectangle: Rounded Corners 3">
                <a:extLst>
                  <a:ext uri="{FF2B5EF4-FFF2-40B4-BE49-F238E27FC236}">
                    <a16:creationId xmlns:a16="http://schemas.microsoft.com/office/drawing/2014/main" id="{092183BC-8A13-4999-A6D8-DD7AB34AA843}"/>
                  </a:ext>
                </a:extLst>
              </p:cNvPr>
              <p:cNvSpPr/>
              <p:nvPr/>
            </p:nvSpPr>
            <p:spPr>
              <a:xfrm>
                <a:off x="805956" y="2161500"/>
                <a:ext cx="3053093" cy="557609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00AE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292A79B-2BAE-4BFE-809A-15AA82B3C5A6}"/>
                  </a:ext>
                </a:extLst>
              </p:cNvPr>
              <p:cNvSpPr txBox="1"/>
              <p:nvPr/>
            </p:nvSpPr>
            <p:spPr>
              <a:xfrm>
                <a:off x="972497" y="2178278"/>
                <a:ext cx="271266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mẹ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vắng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2BC941-5227-4B0D-8FF2-A51DDC341DCE}"/>
                </a:ext>
              </a:extLst>
            </p:cNvPr>
            <p:cNvGrpSpPr/>
            <p:nvPr/>
          </p:nvGrpSpPr>
          <p:grpSpPr>
            <a:xfrm>
              <a:off x="6480882" y="3874974"/>
              <a:ext cx="4788480" cy="598686"/>
              <a:chOff x="805956" y="1927394"/>
              <a:chExt cx="3977059" cy="598686"/>
            </a:xfrm>
          </p:grpSpPr>
          <p:sp>
            <p:nvSpPr>
              <p:cNvPr id="50" name="Rectangle: Rounded Corners 3">
                <a:extLst>
                  <a:ext uri="{FF2B5EF4-FFF2-40B4-BE49-F238E27FC236}">
                    <a16:creationId xmlns:a16="http://schemas.microsoft.com/office/drawing/2014/main" id="{6EEBE025-076D-45D6-B9D4-D1DB08DBB363}"/>
                  </a:ext>
                </a:extLst>
              </p:cNvPr>
              <p:cNvSpPr/>
              <p:nvPr/>
            </p:nvSpPr>
            <p:spPr>
              <a:xfrm>
                <a:off x="805956" y="1930840"/>
                <a:ext cx="3977059" cy="595240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F6A8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5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FAB0D18-8109-4113-9DB9-C3555C4CA71E}"/>
                  </a:ext>
                </a:extLst>
              </p:cNvPr>
              <p:cNvSpPr txBox="1"/>
              <p:nvPr/>
            </p:nvSpPr>
            <p:spPr>
              <a:xfrm>
                <a:off x="940023" y="1927394"/>
                <a:ext cx="370784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Nhớ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chào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hỏi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gặp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gỡ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B580C58-7EB2-445A-A4D1-7026557C144E}"/>
                </a:ext>
              </a:extLst>
            </p:cNvPr>
            <p:cNvGrpSpPr/>
            <p:nvPr/>
          </p:nvGrpSpPr>
          <p:grpSpPr>
            <a:xfrm>
              <a:off x="1026947" y="4910912"/>
              <a:ext cx="3544307" cy="607037"/>
              <a:chOff x="805956" y="2060652"/>
              <a:chExt cx="3053093" cy="607037"/>
            </a:xfrm>
          </p:grpSpPr>
          <p:sp>
            <p:nvSpPr>
              <p:cNvPr id="53" name="Rectangle: Rounded Corners 3">
                <a:extLst>
                  <a:ext uri="{FF2B5EF4-FFF2-40B4-BE49-F238E27FC236}">
                    <a16:creationId xmlns:a16="http://schemas.microsoft.com/office/drawing/2014/main" id="{AA8469F9-93A4-4003-B089-33C1D8EA8872}"/>
                  </a:ext>
                </a:extLst>
              </p:cNvPr>
              <p:cNvSpPr/>
              <p:nvPr/>
            </p:nvSpPr>
            <p:spPr>
              <a:xfrm>
                <a:off x="805956" y="2060652"/>
                <a:ext cx="3053093" cy="607037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00AE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EEC2C4-E8D6-4CE4-B5CC-20347CBED88A}"/>
                  </a:ext>
                </a:extLst>
              </p:cNvPr>
              <p:cNvSpPr txBox="1"/>
              <p:nvPr/>
            </p:nvSpPr>
            <p:spPr>
              <a:xfrm>
                <a:off x="972497" y="2141207"/>
                <a:ext cx="271266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Nếu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may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bị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lạc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EA0EB64-1876-43EF-8AA0-CA9C30D91CE9}"/>
                </a:ext>
              </a:extLst>
            </p:cNvPr>
            <p:cNvGrpSpPr/>
            <p:nvPr/>
          </p:nvGrpSpPr>
          <p:grpSpPr>
            <a:xfrm>
              <a:off x="6480882" y="4661926"/>
              <a:ext cx="4925186" cy="865220"/>
              <a:chOff x="805956" y="1927394"/>
              <a:chExt cx="4090600" cy="865220"/>
            </a:xfrm>
          </p:grpSpPr>
          <p:sp>
            <p:nvSpPr>
              <p:cNvPr id="56" name="Rectangle: Rounded Corners 3">
                <a:extLst>
                  <a:ext uri="{FF2B5EF4-FFF2-40B4-BE49-F238E27FC236}">
                    <a16:creationId xmlns:a16="http://schemas.microsoft.com/office/drawing/2014/main" id="{7B40A344-A0F8-4FEC-8D46-6712A7849422}"/>
                  </a:ext>
                </a:extLst>
              </p:cNvPr>
              <p:cNvSpPr/>
              <p:nvPr/>
            </p:nvSpPr>
            <p:spPr>
              <a:xfrm>
                <a:off x="805956" y="1930840"/>
                <a:ext cx="3977059" cy="861774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F6A8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D8C5672-1E8C-407A-B85C-7D40D290201A}"/>
                  </a:ext>
                </a:extLst>
              </p:cNvPr>
              <p:cNvSpPr txBox="1"/>
              <p:nvPr/>
            </p:nvSpPr>
            <p:spPr>
              <a:xfrm>
                <a:off x="919497" y="1927394"/>
                <a:ext cx="397705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đường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phải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tuân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thủ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khiển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đèn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giao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thông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F5C968F-01EF-4D2B-979C-5D73AE77E7F1}"/>
                </a:ext>
              </a:extLst>
            </p:cNvPr>
            <p:cNvGrpSpPr/>
            <p:nvPr/>
          </p:nvGrpSpPr>
          <p:grpSpPr>
            <a:xfrm>
              <a:off x="1026947" y="5929761"/>
              <a:ext cx="3544307" cy="577903"/>
              <a:chOff x="805956" y="2141206"/>
              <a:chExt cx="3053093" cy="577903"/>
            </a:xfrm>
          </p:grpSpPr>
          <p:sp>
            <p:nvSpPr>
              <p:cNvPr id="59" name="Rectangle: Rounded Corners 3">
                <a:extLst>
                  <a:ext uri="{FF2B5EF4-FFF2-40B4-BE49-F238E27FC236}">
                    <a16:creationId xmlns:a16="http://schemas.microsoft.com/office/drawing/2014/main" id="{C369C59A-67A0-4C17-9F19-440DFF1CD16A}"/>
                  </a:ext>
                </a:extLst>
              </p:cNvPr>
              <p:cNvSpPr/>
              <p:nvPr/>
            </p:nvSpPr>
            <p:spPr>
              <a:xfrm>
                <a:off x="805956" y="2141206"/>
                <a:ext cx="3053093" cy="577903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00AE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06D8D88-77F6-452A-BDE4-7112BCD8F5E4}"/>
                  </a:ext>
                </a:extLst>
              </p:cNvPr>
              <p:cNvSpPr txBox="1"/>
              <p:nvPr/>
            </p:nvSpPr>
            <p:spPr>
              <a:xfrm>
                <a:off x="972497" y="2178278"/>
                <a:ext cx="271266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Đèn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giao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thông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3825AF5-4CE9-42F9-97D3-55FEE2433E36}"/>
                </a:ext>
              </a:extLst>
            </p:cNvPr>
            <p:cNvGrpSpPr/>
            <p:nvPr/>
          </p:nvGrpSpPr>
          <p:grpSpPr>
            <a:xfrm>
              <a:off x="6480882" y="5715413"/>
              <a:ext cx="4788480" cy="865220"/>
              <a:chOff x="805956" y="1927394"/>
              <a:chExt cx="3977059" cy="865220"/>
            </a:xfrm>
          </p:grpSpPr>
          <p:sp>
            <p:nvSpPr>
              <p:cNvPr id="62" name="Rectangle: Rounded Corners 3">
                <a:extLst>
                  <a:ext uri="{FF2B5EF4-FFF2-40B4-BE49-F238E27FC236}">
                    <a16:creationId xmlns:a16="http://schemas.microsoft.com/office/drawing/2014/main" id="{D246F3E6-9C99-4718-A95B-4E0E186644F5}"/>
                  </a:ext>
                </a:extLst>
              </p:cNvPr>
              <p:cNvSpPr/>
              <p:nvPr/>
            </p:nvSpPr>
            <p:spPr>
              <a:xfrm>
                <a:off x="805956" y="1930840"/>
                <a:ext cx="3977059" cy="861774"/>
              </a:xfrm>
              <a:custGeom>
                <a:avLst/>
                <a:gdLst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3041442 w 3159425"/>
                  <a:gd name="connsiteY2" fmla="*/ 0 h 707886"/>
                  <a:gd name="connsiteX3" fmla="*/ 3159425 w 3159425"/>
                  <a:gd name="connsiteY3" fmla="*/ 117983 h 707886"/>
                  <a:gd name="connsiteX4" fmla="*/ 3159425 w 3159425"/>
                  <a:gd name="connsiteY4" fmla="*/ 589903 h 707886"/>
                  <a:gd name="connsiteX5" fmla="*/ 3041442 w 3159425"/>
                  <a:gd name="connsiteY5" fmla="*/ 707886 h 707886"/>
                  <a:gd name="connsiteX6" fmla="*/ 117983 w 3159425"/>
                  <a:gd name="connsiteY6" fmla="*/ 707886 h 707886"/>
                  <a:gd name="connsiteX7" fmla="*/ 0 w 3159425"/>
                  <a:gd name="connsiteY7" fmla="*/ 589903 h 707886"/>
                  <a:gd name="connsiteX8" fmla="*/ 0 w 3159425"/>
                  <a:gd name="connsiteY8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0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70339 w 3159425"/>
                  <a:gd name="connsiteY8" fmla="*/ 589903 h 707886"/>
                  <a:gd name="connsiteX9" fmla="*/ 0 w 3159425"/>
                  <a:gd name="connsiteY9" fmla="*/ 117983 h 707886"/>
                  <a:gd name="connsiteX0" fmla="*/ 0 w 3159425"/>
                  <a:gd name="connsiteY0" fmla="*/ 117983 h 707886"/>
                  <a:gd name="connsiteX1" fmla="*/ 117983 w 3159425"/>
                  <a:gd name="connsiteY1" fmla="*/ 0 h 707886"/>
                  <a:gd name="connsiteX2" fmla="*/ 2013913 w 3159425"/>
                  <a:gd name="connsiteY2" fmla="*/ 40193 h 707886"/>
                  <a:gd name="connsiteX3" fmla="*/ 3041442 w 3159425"/>
                  <a:gd name="connsiteY3" fmla="*/ 0 h 707886"/>
                  <a:gd name="connsiteX4" fmla="*/ 3159425 w 3159425"/>
                  <a:gd name="connsiteY4" fmla="*/ 117983 h 707886"/>
                  <a:gd name="connsiteX5" fmla="*/ 3159425 w 3159425"/>
                  <a:gd name="connsiteY5" fmla="*/ 589903 h 707886"/>
                  <a:gd name="connsiteX6" fmla="*/ 3041442 w 3159425"/>
                  <a:gd name="connsiteY6" fmla="*/ 707886 h 707886"/>
                  <a:gd name="connsiteX7" fmla="*/ 117983 w 3159425"/>
                  <a:gd name="connsiteY7" fmla="*/ 707886 h 707886"/>
                  <a:gd name="connsiteX8" fmla="*/ 30145 w 3159425"/>
                  <a:gd name="connsiteY8" fmla="*/ 579854 h 707886"/>
                  <a:gd name="connsiteX9" fmla="*/ 0 w 3159425"/>
                  <a:gd name="connsiteY9" fmla="*/ 117983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59425" h="707886">
                    <a:moveTo>
                      <a:pt x="0" y="117983"/>
                    </a:moveTo>
                    <a:cubicBezTo>
                      <a:pt x="0" y="52823"/>
                      <a:pt x="52823" y="0"/>
                      <a:pt x="117983" y="0"/>
                    </a:cubicBezTo>
                    <a:cubicBezTo>
                      <a:pt x="723164" y="0"/>
                      <a:pt x="1408732" y="40193"/>
                      <a:pt x="2013913" y="40193"/>
                    </a:cubicBezTo>
                    <a:cubicBezTo>
                      <a:pt x="2383218" y="40193"/>
                      <a:pt x="2672137" y="0"/>
                      <a:pt x="3041442" y="0"/>
                    </a:cubicBezTo>
                    <a:cubicBezTo>
                      <a:pt x="3106602" y="0"/>
                      <a:pt x="3159425" y="52823"/>
                      <a:pt x="3159425" y="117983"/>
                    </a:cubicBezTo>
                    <a:lnTo>
                      <a:pt x="3159425" y="589903"/>
                    </a:lnTo>
                    <a:cubicBezTo>
                      <a:pt x="3159425" y="655063"/>
                      <a:pt x="3106602" y="707886"/>
                      <a:pt x="3041442" y="707886"/>
                    </a:cubicBezTo>
                    <a:lnTo>
                      <a:pt x="117983" y="707886"/>
                    </a:lnTo>
                    <a:cubicBezTo>
                      <a:pt x="52823" y="707886"/>
                      <a:pt x="30145" y="645014"/>
                      <a:pt x="30145" y="579854"/>
                    </a:cubicBezTo>
                    <a:lnTo>
                      <a:pt x="0" y="117983"/>
                    </a:lnTo>
                    <a:close/>
                  </a:path>
                </a:pathLst>
              </a:custGeom>
              <a:noFill/>
              <a:ln w="28575">
                <a:solidFill>
                  <a:srgbClr val="F6A8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9FCACBF-51DD-47F3-BEB0-CDF674C3F601}"/>
                  </a:ext>
                </a:extLst>
              </p:cNvPr>
              <p:cNvSpPr txBox="1"/>
              <p:nvPr/>
            </p:nvSpPr>
            <p:spPr>
              <a:xfrm>
                <a:off x="940023" y="1927394"/>
                <a:ext cx="370784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chơi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đông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phải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chú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ý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đề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phòng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bị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lạc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122A0D-ADBD-4F67-B5B2-543F5BA99A36}"/>
              </a:ext>
            </a:extLst>
          </p:cNvPr>
          <p:cNvCxnSpPr>
            <a:cxnSpLocks/>
          </p:cNvCxnSpPr>
          <p:nvPr/>
        </p:nvCxnSpPr>
        <p:spPr>
          <a:xfrm>
            <a:off x="4571254" y="2220878"/>
            <a:ext cx="1908323" cy="10299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2556E5-81E1-4AED-88EA-7828E5B9F780}"/>
              </a:ext>
            </a:extLst>
          </p:cNvPr>
          <p:cNvCxnSpPr>
            <a:cxnSpLocks/>
          </p:cNvCxnSpPr>
          <p:nvPr/>
        </p:nvCxnSpPr>
        <p:spPr>
          <a:xfrm>
            <a:off x="4595537" y="3250872"/>
            <a:ext cx="1884040" cy="9694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8CE468F-F2FC-46BD-A48C-5CBA4CB06245}"/>
              </a:ext>
            </a:extLst>
          </p:cNvPr>
          <p:cNvCxnSpPr>
            <a:cxnSpLocks/>
          </p:cNvCxnSpPr>
          <p:nvPr/>
        </p:nvCxnSpPr>
        <p:spPr>
          <a:xfrm flipV="1">
            <a:off x="4583395" y="2202335"/>
            <a:ext cx="1896182" cy="20179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BE5CA1-8D9F-46B6-ACB7-E868ED161EC3}"/>
              </a:ext>
            </a:extLst>
          </p:cNvPr>
          <p:cNvCxnSpPr>
            <a:cxnSpLocks/>
          </p:cNvCxnSpPr>
          <p:nvPr/>
        </p:nvCxnSpPr>
        <p:spPr>
          <a:xfrm>
            <a:off x="4594470" y="5253355"/>
            <a:ext cx="1884040" cy="9694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C815F7-3767-4258-80E5-A13324CC72D2}"/>
              </a:ext>
            </a:extLst>
          </p:cNvPr>
          <p:cNvCxnSpPr>
            <a:cxnSpLocks/>
          </p:cNvCxnSpPr>
          <p:nvPr/>
        </p:nvCxnSpPr>
        <p:spPr>
          <a:xfrm flipV="1">
            <a:off x="4577324" y="5092813"/>
            <a:ext cx="1924402" cy="1152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6943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092056" y="2715251"/>
            <a:ext cx="58910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VIỆC LÀM PHÙ HỢP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2833532" y="2800074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9169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CB90499E-9E62-4785-8A5F-01D93602F2FC}"/>
              </a:ext>
            </a:extLst>
          </p:cNvPr>
          <p:cNvSpPr/>
          <p:nvPr/>
        </p:nvSpPr>
        <p:spPr>
          <a:xfrm>
            <a:off x="1219975" y="345794"/>
            <a:ext cx="10761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b="1" i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4400" b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b="1" i="1" dirty="0">
                <a:solidFill>
                  <a:srgbClr val="3187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8000" b="1" i="1" dirty="0">
              <a:solidFill>
                <a:srgbClr val="3187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02464-3370-49D4-A09F-90DC7943E209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CA312BE-8C11-4CD3-8D53-81D8B917DDD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B06BF-4C89-4748-A591-CCB986D7E67C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FE981F2-B442-4C30-9EB6-A2075615CBB1}"/>
              </a:ext>
            </a:extLst>
          </p:cNvPr>
          <p:cNvGrpSpPr/>
          <p:nvPr/>
        </p:nvGrpSpPr>
        <p:grpSpPr>
          <a:xfrm>
            <a:off x="1399599" y="1115108"/>
            <a:ext cx="8988330" cy="5138297"/>
            <a:chOff x="1399599" y="1115108"/>
            <a:chExt cx="8988330" cy="51382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B95CA9E-C063-4597-A463-D0E939A8C59E}"/>
                </a:ext>
              </a:extLst>
            </p:cNvPr>
            <p:cNvGrpSpPr/>
            <p:nvPr/>
          </p:nvGrpSpPr>
          <p:grpSpPr>
            <a:xfrm>
              <a:off x="2775395" y="1115108"/>
              <a:ext cx="1162990" cy="707886"/>
              <a:chOff x="1785288" y="1090860"/>
              <a:chExt cx="1162990" cy="707886"/>
            </a:xfrm>
          </p:grpSpPr>
          <p:sp>
            <p:nvSpPr>
              <p:cNvPr id="49" name="Rectangle: Rounded Corners 3">
                <a:extLst>
                  <a:ext uri="{FF2B5EF4-FFF2-40B4-BE49-F238E27FC236}">
                    <a16:creationId xmlns:a16="http://schemas.microsoft.com/office/drawing/2014/main" id="{56C525D7-F1A5-43B8-BB34-606ADF2292AB}"/>
                  </a:ext>
                </a:extLst>
              </p:cNvPr>
              <p:cNvSpPr/>
              <p:nvPr/>
            </p:nvSpPr>
            <p:spPr>
              <a:xfrm>
                <a:off x="1785288" y="1115108"/>
                <a:ext cx="1162990" cy="683638"/>
              </a:xfrm>
              <a:custGeom>
                <a:avLst/>
                <a:gdLst>
                  <a:gd name="connsiteX0" fmla="*/ 0 w 3159425"/>
                  <a:gd name="connsiteY0" fmla="*/ 0 h 707886"/>
                  <a:gd name="connsiteX1" fmla="*/ 3159425 w 3159425"/>
                  <a:gd name="connsiteY1" fmla="*/ 0 h 707886"/>
                  <a:gd name="connsiteX2" fmla="*/ 3159425 w 3159425"/>
                  <a:gd name="connsiteY2" fmla="*/ 707886 h 707886"/>
                  <a:gd name="connsiteX3" fmla="*/ 0 w 3159425"/>
                  <a:gd name="connsiteY3" fmla="*/ 707886 h 707886"/>
                  <a:gd name="connsiteX4" fmla="*/ 0 w 3159425"/>
                  <a:gd name="connsiteY4" fmla="*/ 0 h 707886"/>
                  <a:gd name="connsiteX0" fmla="*/ 0 w 3162837"/>
                  <a:gd name="connsiteY0" fmla="*/ 0 h 759065"/>
                  <a:gd name="connsiteX1" fmla="*/ 3162837 w 3162837"/>
                  <a:gd name="connsiteY1" fmla="*/ 51179 h 759065"/>
                  <a:gd name="connsiteX2" fmla="*/ 3162837 w 3162837"/>
                  <a:gd name="connsiteY2" fmla="*/ 759065 h 759065"/>
                  <a:gd name="connsiteX3" fmla="*/ 3412 w 3162837"/>
                  <a:gd name="connsiteY3" fmla="*/ 759065 h 759065"/>
                  <a:gd name="connsiteX4" fmla="*/ 0 w 3162837"/>
                  <a:gd name="connsiteY4" fmla="*/ 0 h 759065"/>
                  <a:gd name="connsiteX0" fmla="*/ 0 w 3162837"/>
                  <a:gd name="connsiteY0" fmla="*/ 47767 h 806832"/>
                  <a:gd name="connsiteX1" fmla="*/ 3152602 w 3162837"/>
                  <a:gd name="connsiteY1" fmla="*/ 0 h 806832"/>
                  <a:gd name="connsiteX2" fmla="*/ 3162837 w 3162837"/>
                  <a:gd name="connsiteY2" fmla="*/ 806832 h 806832"/>
                  <a:gd name="connsiteX3" fmla="*/ 3412 w 3162837"/>
                  <a:gd name="connsiteY3" fmla="*/ 806832 h 806832"/>
                  <a:gd name="connsiteX4" fmla="*/ 0 w 3162837"/>
                  <a:gd name="connsiteY4" fmla="*/ 47767 h 806832"/>
                  <a:gd name="connsiteX0" fmla="*/ 0 w 3162837"/>
                  <a:gd name="connsiteY0" fmla="*/ 47767 h 806832"/>
                  <a:gd name="connsiteX1" fmla="*/ 1738177 w 3162837"/>
                  <a:gd name="connsiteY1" fmla="*/ 94743 h 806832"/>
                  <a:gd name="connsiteX2" fmla="*/ 3152602 w 3162837"/>
                  <a:gd name="connsiteY2" fmla="*/ 0 h 806832"/>
                  <a:gd name="connsiteX3" fmla="*/ 3162837 w 3162837"/>
                  <a:gd name="connsiteY3" fmla="*/ 806832 h 806832"/>
                  <a:gd name="connsiteX4" fmla="*/ 3412 w 3162837"/>
                  <a:gd name="connsiteY4" fmla="*/ 806832 h 806832"/>
                  <a:gd name="connsiteX5" fmla="*/ 0 w 3162837"/>
                  <a:gd name="connsiteY5" fmla="*/ 47767 h 806832"/>
                  <a:gd name="connsiteX0" fmla="*/ 0 w 3162837"/>
                  <a:gd name="connsiteY0" fmla="*/ 47767 h 865396"/>
                  <a:gd name="connsiteX1" fmla="*/ 1738177 w 3162837"/>
                  <a:gd name="connsiteY1" fmla="*/ 94743 h 865396"/>
                  <a:gd name="connsiteX2" fmla="*/ 3152602 w 3162837"/>
                  <a:gd name="connsiteY2" fmla="*/ 0 h 865396"/>
                  <a:gd name="connsiteX3" fmla="*/ 3162837 w 3162837"/>
                  <a:gd name="connsiteY3" fmla="*/ 806832 h 865396"/>
                  <a:gd name="connsiteX4" fmla="*/ 1512989 w 3162837"/>
                  <a:gd name="connsiteY4" fmla="*/ 865396 h 865396"/>
                  <a:gd name="connsiteX5" fmla="*/ 3412 w 3162837"/>
                  <a:gd name="connsiteY5" fmla="*/ 806832 h 865396"/>
                  <a:gd name="connsiteX6" fmla="*/ 0 w 3162837"/>
                  <a:gd name="connsiteY6" fmla="*/ 47767 h 865396"/>
                  <a:gd name="connsiteX0" fmla="*/ 0 w 3156013"/>
                  <a:gd name="connsiteY0" fmla="*/ 47767 h 865396"/>
                  <a:gd name="connsiteX1" fmla="*/ 1738177 w 3156013"/>
                  <a:gd name="connsiteY1" fmla="*/ 94743 h 865396"/>
                  <a:gd name="connsiteX2" fmla="*/ 3152602 w 3156013"/>
                  <a:gd name="connsiteY2" fmla="*/ 0 h 865396"/>
                  <a:gd name="connsiteX3" fmla="*/ 3156013 w 3156013"/>
                  <a:gd name="connsiteY3" fmla="*/ 733917 h 865396"/>
                  <a:gd name="connsiteX4" fmla="*/ 1512989 w 3156013"/>
                  <a:gd name="connsiteY4" fmla="*/ 865396 h 865396"/>
                  <a:gd name="connsiteX5" fmla="*/ 3412 w 3156013"/>
                  <a:gd name="connsiteY5" fmla="*/ 806832 h 865396"/>
                  <a:gd name="connsiteX6" fmla="*/ 0 w 3156013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6321" h="865396">
                    <a:moveTo>
                      <a:pt x="10308" y="47767"/>
                    </a:moveTo>
                    <a:cubicBezTo>
                      <a:pt x="552169" y="87014"/>
                      <a:pt x="1206624" y="104105"/>
                      <a:pt x="1748485" y="94743"/>
                    </a:cubicBezTo>
                    <a:cubicBezTo>
                      <a:pt x="2219960" y="63162"/>
                      <a:pt x="2698259" y="72089"/>
                      <a:pt x="3162910" y="0"/>
                    </a:cubicBezTo>
                    <a:lnTo>
                      <a:pt x="3166321" y="733917"/>
                    </a:lnTo>
                    <a:cubicBezTo>
                      <a:pt x="2691435" y="823035"/>
                      <a:pt x="2383733" y="861345"/>
                      <a:pt x="1523297" y="865396"/>
                    </a:cubicBezTo>
                    <a:cubicBezTo>
                      <a:pt x="1015556" y="833722"/>
                      <a:pt x="497578" y="838505"/>
                      <a:pt x="73" y="770374"/>
                    </a:cubicBezTo>
                    <a:cubicBezTo>
                      <a:pt x="-1064" y="517352"/>
                      <a:pt x="11445" y="300789"/>
                      <a:pt x="10308" y="47767"/>
                    </a:cubicBezTo>
                    <a:close/>
                  </a:path>
                </a:pathLst>
              </a:custGeom>
              <a:solidFill>
                <a:srgbClr val="F6A81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48FC8F1-32BA-4B6C-9825-D6B16C0BD338}"/>
                  </a:ext>
                </a:extLst>
              </p:cNvPr>
              <p:cNvSpPr txBox="1"/>
              <p:nvPr/>
            </p:nvSpPr>
            <p:spPr>
              <a:xfrm>
                <a:off x="1897441" y="1090860"/>
                <a:ext cx="95025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AEC494-026C-4EE8-BD2F-4ACD8539D280}"/>
                </a:ext>
              </a:extLst>
            </p:cNvPr>
            <p:cNvGrpSpPr/>
            <p:nvPr/>
          </p:nvGrpSpPr>
          <p:grpSpPr>
            <a:xfrm>
              <a:off x="8738657" y="1115108"/>
              <a:ext cx="1162990" cy="707886"/>
              <a:chOff x="7837319" y="1090860"/>
              <a:chExt cx="1162990" cy="707886"/>
            </a:xfrm>
          </p:grpSpPr>
          <p:sp>
            <p:nvSpPr>
              <p:cNvPr id="51" name="Rectangle: Rounded Corners 3">
                <a:extLst>
                  <a:ext uri="{FF2B5EF4-FFF2-40B4-BE49-F238E27FC236}">
                    <a16:creationId xmlns:a16="http://schemas.microsoft.com/office/drawing/2014/main" id="{8E1DEB6B-8797-46B0-A996-76C4919565F2}"/>
                  </a:ext>
                </a:extLst>
              </p:cNvPr>
              <p:cNvSpPr/>
              <p:nvPr/>
            </p:nvSpPr>
            <p:spPr>
              <a:xfrm>
                <a:off x="7837319" y="1115108"/>
                <a:ext cx="1162990" cy="683638"/>
              </a:xfrm>
              <a:custGeom>
                <a:avLst/>
                <a:gdLst>
                  <a:gd name="connsiteX0" fmla="*/ 0 w 3159425"/>
                  <a:gd name="connsiteY0" fmla="*/ 0 h 707886"/>
                  <a:gd name="connsiteX1" fmla="*/ 3159425 w 3159425"/>
                  <a:gd name="connsiteY1" fmla="*/ 0 h 707886"/>
                  <a:gd name="connsiteX2" fmla="*/ 3159425 w 3159425"/>
                  <a:gd name="connsiteY2" fmla="*/ 707886 h 707886"/>
                  <a:gd name="connsiteX3" fmla="*/ 0 w 3159425"/>
                  <a:gd name="connsiteY3" fmla="*/ 707886 h 707886"/>
                  <a:gd name="connsiteX4" fmla="*/ 0 w 3159425"/>
                  <a:gd name="connsiteY4" fmla="*/ 0 h 707886"/>
                  <a:gd name="connsiteX0" fmla="*/ 0 w 3162837"/>
                  <a:gd name="connsiteY0" fmla="*/ 0 h 759065"/>
                  <a:gd name="connsiteX1" fmla="*/ 3162837 w 3162837"/>
                  <a:gd name="connsiteY1" fmla="*/ 51179 h 759065"/>
                  <a:gd name="connsiteX2" fmla="*/ 3162837 w 3162837"/>
                  <a:gd name="connsiteY2" fmla="*/ 759065 h 759065"/>
                  <a:gd name="connsiteX3" fmla="*/ 3412 w 3162837"/>
                  <a:gd name="connsiteY3" fmla="*/ 759065 h 759065"/>
                  <a:gd name="connsiteX4" fmla="*/ 0 w 3162837"/>
                  <a:gd name="connsiteY4" fmla="*/ 0 h 759065"/>
                  <a:gd name="connsiteX0" fmla="*/ 0 w 3162837"/>
                  <a:gd name="connsiteY0" fmla="*/ 47767 h 806832"/>
                  <a:gd name="connsiteX1" fmla="*/ 3152602 w 3162837"/>
                  <a:gd name="connsiteY1" fmla="*/ 0 h 806832"/>
                  <a:gd name="connsiteX2" fmla="*/ 3162837 w 3162837"/>
                  <a:gd name="connsiteY2" fmla="*/ 806832 h 806832"/>
                  <a:gd name="connsiteX3" fmla="*/ 3412 w 3162837"/>
                  <a:gd name="connsiteY3" fmla="*/ 806832 h 806832"/>
                  <a:gd name="connsiteX4" fmla="*/ 0 w 3162837"/>
                  <a:gd name="connsiteY4" fmla="*/ 47767 h 806832"/>
                  <a:gd name="connsiteX0" fmla="*/ 0 w 3162837"/>
                  <a:gd name="connsiteY0" fmla="*/ 47767 h 806832"/>
                  <a:gd name="connsiteX1" fmla="*/ 1738177 w 3162837"/>
                  <a:gd name="connsiteY1" fmla="*/ 94743 h 806832"/>
                  <a:gd name="connsiteX2" fmla="*/ 3152602 w 3162837"/>
                  <a:gd name="connsiteY2" fmla="*/ 0 h 806832"/>
                  <a:gd name="connsiteX3" fmla="*/ 3162837 w 3162837"/>
                  <a:gd name="connsiteY3" fmla="*/ 806832 h 806832"/>
                  <a:gd name="connsiteX4" fmla="*/ 3412 w 3162837"/>
                  <a:gd name="connsiteY4" fmla="*/ 806832 h 806832"/>
                  <a:gd name="connsiteX5" fmla="*/ 0 w 3162837"/>
                  <a:gd name="connsiteY5" fmla="*/ 47767 h 806832"/>
                  <a:gd name="connsiteX0" fmla="*/ 0 w 3162837"/>
                  <a:gd name="connsiteY0" fmla="*/ 47767 h 865396"/>
                  <a:gd name="connsiteX1" fmla="*/ 1738177 w 3162837"/>
                  <a:gd name="connsiteY1" fmla="*/ 94743 h 865396"/>
                  <a:gd name="connsiteX2" fmla="*/ 3152602 w 3162837"/>
                  <a:gd name="connsiteY2" fmla="*/ 0 h 865396"/>
                  <a:gd name="connsiteX3" fmla="*/ 3162837 w 3162837"/>
                  <a:gd name="connsiteY3" fmla="*/ 806832 h 865396"/>
                  <a:gd name="connsiteX4" fmla="*/ 1512989 w 3162837"/>
                  <a:gd name="connsiteY4" fmla="*/ 865396 h 865396"/>
                  <a:gd name="connsiteX5" fmla="*/ 3412 w 3162837"/>
                  <a:gd name="connsiteY5" fmla="*/ 806832 h 865396"/>
                  <a:gd name="connsiteX6" fmla="*/ 0 w 3162837"/>
                  <a:gd name="connsiteY6" fmla="*/ 47767 h 865396"/>
                  <a:gd name="connsiteX0" fmla="*/ 0 w 3156013"/>
                  <a:gd name="connsiteY0" fmla="*/ 47767 h 865396"/>
                  <a:gd name="connsiteX1" fmla="*/ 1738177 w 3156013"/>
                  <a:gd name="connsiteY1" fmla="*/ 94743 h 865396"/>
                  <a:gd name="connsiteX2" fmla="*/ 3152602 w 3156013"/>
                  <a:gd name="connsiteY2" fmla="*/ 0 h 865396"/>
                  <a:gd name="connsiteX3" fmla="*/ 3156013 w 3156013"/>
                  <a:gd name="connsiteY3" fmla="*/ 733917 h 865396"/>
                  <a:gd name="connsiteX4" fmla="*/ 1512989 w 3156013"/>
                  <a:gd name="connsiteY4" fmla="*/ 865396 h 865396"/>
                  <a:gd name="connsiteX5" fmla="*/ 3412 w 3156013"/>
                  <a:gd name="connsiteY5" fmla="*/ 806832 h 865396"/>
                  <a:gd name="connsiteX6" fmla="*/ 0 w 3156013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  <a:gd name="connsiteX0" fmla="*/ 10308 w 3166321"/>
                  <a:gd name="connsiteY0" fmla="*/ 47767 h 865396"/>
                  <a:gd name="connsiteX1" fmla="*/ 1748485 w 3166321"/>
                  <a:gd name="connsiteY1" fmla="*/ 94743 h 865396"/>
                  <a:gd name="connsiteX2" fmla="*/ 3162910 w 3166321"/>
                  <a:gd name="connsiteY2" fmla="*/ 0 h 865396"/>
                  <a:gd name="connsiteX3" fmla="*/ 3166321 w 3166321"/>
                  <a:gd name="connsiteY3" fmla="*/ 733917 h 865396"/>
                  <a:gd name="connsiteX4" fmla="*/ 1523297 w 3166321"/>
                  <a:gd name="connsiteY4" fmla="*/ 865396 h 865396"/>
                  <a:gd name="connsiteX5" fmla="*/ 73 w 3166321"/>
                  <a:gd name="connsiteY5" fmla="*/ 770374 h 865396"/>
                  <a:gd name="connsiteX6" fmla="*/ 10308 w 3166321"/>
                  <a:gd name="connsiteY6" fmla="*/ 47767 h 8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6321" h="865396">
                    <a:moveTo>
                      <a:pt x="10308" y="47767"/>
                    </a:moveTo>
                    <a:cubicBezTo>
                      <a:pt x="552169" y="87014"/>
                      <a:pt x="1206624" y="104105"/>
                      <a:pt x="1748485" y="94743"/>
                    </a:cubicBezTo>
                    <a:cubicBezTo>
                      <a:pt x="2219960" y="63162"/>
                      <a:pt x="2698259" y="72089"/>
                      <a:pt x="3162910" y="0"/>
                    </a:cubicBezTo>
                    <a:lnTo>
                      <a:pt x="3166321" y="733917"/>
                    </a:lnTo>
                    <a:cubicBezTo>
                      <a:pt x="2691435" y="823035"/>
                      <a:pt x="2383733" y="861345"/>
                      <a:pt x="1523297" y="865396"/>
                    </a:cubicBezTo>
                    <a:cubicBezTo>
                      <a:pt x="1015556" y="833722"/>
                      <a:pt x="497578" y="838505"/>
                      <a:pt x="73" y="770374"/>
                    </a:cubicBezTo>
                    <a:cubicBezTo>
                      <a:pt x="-1064" y="517352"/>
                      <a:pt x="11445" y="300789"/>
                      <a:pt x="10308" y="47767"/>
                    </a:cubicBezTo>
                    <a:close/>
                  </a:path>
                </a:pathLst>
              </a:custGeom>
              <a:solidFill>
                <a:srgbClr val="00AEE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EA962D-AFDD-4702-8981-53F0BD2E873B}"/>
                  </a:ext>
                </a:extLst>
              </p:cNvPr>
              <p:cNvSpPr txBox="1"/>
              <p:nvPr/>
            </p:nvSpPr>
            <p:spPr>
              <a:xfrm>
                <a:off x="8053976" y="1090860"/>
                <a:ext cx="74836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E7E29F-6A0B-41B1-834B-976D23AA3D01}"/>
                </a:ext>
              </a:extLst>
            </p:cNvPr>
            <p:cNvGrpSpPr/>
            <p:nvPr/>
          </p:nvGrpSpPr>
          <p:grpSpPr>
            <a:xfrm>
              <a:off x="1420017" y="1917036"/>
              <a:ext cx="3988006" cy="861774"/>
              <a:chOff x="740748" y="1917036"/>
              <a:chExt cx="3988006" cy="861774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7371969-6BBB-4FA3-A9A0-B3709FED6D63}"/>
                  </a:ext>
                </a:extLst>
              </p:cNvPr>
              <p:cNvSpPr/>
              <p:nvPr/>
            </p:nvSpPr>
            <p:spPr>
              <a:xfrm>
                <a:off x="740748" y="1971070"/>
                <a:ext cx="3988006" cy="807740"/>
              </a:xfrm>
              <a:prstGeom prst="roundRect">
                <a:avLst/>
              </a:prstGeom>
              <a:noFill/>
              <a:ln w="28575">
                <a:solidFill>
                  <a:srgbClr val="F6A81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8BDD8E-9061-4684-81BE-98C4FFA9DF33}"/>
                  </a:ext>
                </a:extLst>
              </p:cNvPr>
              <p:cNvSpPr txBox="1"/>
              <p:nvPr/>
            </p:nvSpPr>
            <p:spPr>
              <a:xfrm>
                <a:off x="828396" y="1917036"/>
                <a:ext cx="380891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Gặp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ai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đó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muốn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đó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về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A8603D4-23F3-4287-9432-47DD62C2C198}"/>
                </a:ext>
              </a:extLst>
            </p:cNvPr>
            <p:cNvGrpSpPr/>
            <p:nvPr/>
          </p:nvGrpSpPr>
          <p:grpSpPr>
            <a:xfrm>
              <a:off x="1418121" y="2964624"/>
              <a:ext cx="3988006" cy="503896"/>
              <a:chOff x="740748" y="1969288"/>
              <a:chExt cx="3988006" cy="503896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23E19384-6E46-49EB-BA2A-D438B8CB87E1}"/>
                  </a:ext>
                </a:extLst>
              </p:cNvPr>
              <p:cNvSpPr/>
              <p:nvPr/>
            </p:nvSpPr>
            <p:spPr>
              <a:xfrm>
                <a:off x="740748" y="1971070"/>
                <a:ext cx="3988006" cy="502114"/>
              </a:xfrm>
              <a:prstGeom prst="roundRect">
                <a:avLst/>
              </a:prstGeom>
              <a:noFill/>
              <a:ln w="28575">
                <a:solidFill>
                  <a:srgbClr val="F6A81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93D3F9D-BC93-4BC6-8874-3C40F7E06C9C}"/>
                  </a:ext>
                </a:extLst>
              </p:cNvPr>
              <p:cNvSpPr txBox="1"/>
              <p:nvPr/>
            </p:nvSpPr>
            <p:spPr>
              <a:xfrm>
                <a:off x="828396" y="1969288"/>
                <a:ext cx="380891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ai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đó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giúp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đỡ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AFBDDC7-2587-4F1A-86CF-8E19CE42014E}"/>
                </a:ext>
              </a:extLst>
            </p:cNvPr>
            <p:cNvGrpSpPr/>
            <p:nvPr/>
          </p:nvGrpSpPr>
          <p:grpSpPr>
            <a:xfrm>
              <a:off x="1403391" y="3654334"/>
              <a:ext cx="3988006" cy="503896"/>
              <a:chOff x="740748" y="1969288"/>
              <a:chExt cx="3988006" cy="503896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37570EC8-E187-49BB-BE66-2AFA15B8CCFD}"/>
                  </a:ext>
                </a:extLst>
              </p:cNvPr>
              <p:cNvSpPr/>
              <p:nvPr/>
            </p:nvSpPr>
            <p:spPr>
              <a:xfrm>
                <a:off x="740748" y="1971070"/>
                <a:ext cx="3988006" cy="502114"/>
              </a:xfrm>
              <a:prstGeom prst="roundRect">
                <a:avLst/>
              </a:prstGeom>
              <a:noFill/>
              <a:ln w="28575">
                <a:solidFill>
                  <a:srgbClr val="F6A81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F9253F1-A0C4-43EC-BF5D-627AF53006C2}"/>
                  </a:ext>
                </a:extLst>
              </p:cNvPr>
              <p:cNvSpPr txBox="1"/>
              <p:nvPr/>
            </p:nvSpPr>
            <p:spPr>
              <a:xfrm>
                <a:off x="828396" y="1969288"/>
                <a:ext cx="380891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lỗi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với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khác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878172C-6BDD-4198-AC9E-7DC8D1CAE7BC}"/>
                </a:ext>
              </a:extLst>
            </p:cNvPr>
            <p:cNvGrpSpPr/>
            <p:nvPr/>
          </p:nvGrpSpPr>
          <p:grpSpPr>
            <a:xfrm>
              <a:off x="1401495" y="4344044"/>
              <a:ext cx="3988006" cy="861774"/>
              <a:chOff x="740748" y="1969288"/>
              <a:chExt cx="3988006" cy="861774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A0833FC-01A8-4CA8-8372-762D95A6FFAB}"/>
                  </a:ext>
                </a:extLst>
              </p:cNvPr>
              <p:cNvSpPr/>
              <p:nvPr/>
            </p:nvSpPr>
            <p:spPr>
              <a:xfrm>
                <a:off x="740748" y="1971070"/>
                <a:ext cx="3988006" cy="859992"/>
              </a:xfrm>
              <a:prstGeom prst="roundRect">
                <a:avLst/>
              </a:prstGeom>
              <a:noFill/>
              <a:ln w="28575">
                <a:solidFill>
                  <a:srgbClr val="F6A81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3F078D4-6CF1-4A51-8D97-C6A7456A9E24}"/>
                  </a:ext>
                </a:extLst>
              </p:cNvPr>
              <p:cNvSpPr txBox="1"/>
              <p:nvPr/>
            </p:nvSpPr>
            <p:spPr>
              <a:xfrm>
                <a:off x="828396" y="1969288"/>
                <a:ext cx="380891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Muốn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khác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phép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đó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80A6286-29C1-439E-BDA6-81AA5F6A6035}"/>
                </a:ext>
              </a:extLst>
            </p:cNvPr>
            <p:cNvGrpSpPr/>
            <p:nvPr/>
          </p:nvGrpSpPr>
          <p:grpSpPr>
            <a:xfrm>
              <a:off x="1399599" y="5391631"/>
              <a:ext cx="3988006" cy="861774"/>
              <a:chOff x="740748" y="1969288"/>
              <a:chExt cx="3988006" cy="861774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02783DC2-03F7-44E2-BAB3-C802C7511B02}"/>
                  </a:ext>
                </a:extLst>
              </p:cNvPr>
              <p:cNvSpPr/>
              <p:nvPr/>
            </p:nvSpPr>
            <p:spPr>
              <a:xfrm>
                <a:off x="740748" y="1971070"/>
                <a:ext cx="3988006" cy="859992"/>
              </a:xfrm>
              <a:prstGeom prst="roundRect">
                <a:avLst/>
              </a:prstGeom>
              <a:noFill/>
              <a:ln w="28575">
                <a:solidFill>
                  <a:srgbClr val="F6A81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232F8E-6FC0-444F-8374-3CF6B9326DDF}"/>
                  </a:ext>
                </a:extLst>
              </p:cNvPr>
              <p:cNvSpPr txBox="1"/>
              <p:nvPr/>
            </p:nvSpPr>
            <p:spPr>
              <a:xfrm>
                <a:off x="828396" y="1969288"/>
                <a:ext cx="380891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bè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thân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niềm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vui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7CAAD61-B3BC-457D-8F0E-6E0BB32DD935}"/>
                </a:ext>
              </a:extLst>
            </p:cNvPr>
            <p:cNvGrpSpPr/>
            <p:nvPr/>
          </p:nvGrpSpPr>
          <p:grpSpPr>
            <a:xfrm>
              <a:off x="8120261" y="1983459"/>
              <a:ext cx="2267668" cy="653725"/>
              <a:chOff x="740748" y="1971070"/>
              <a:chExt cx="2267668" cy="653725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972A2093-8266-4146-8406-25EA03297769}"/>
                  </a:ext>
                </a:extLst>
              </p:cNvPr>
              <p:cNvSpPr/>
              <p:nvPr/>
            </p:nvSpPr>
            <p:spPr>
              <a:xfrm>
                <a:off x="740748" y="1971070"/>
                <a:ext cx="2267668" cy="653725"/>
              </a:xfrm>
              <a:prstGeom prst="roundRect">
                <a:avLst/>
              </a:prstGeom>
              <a:noFill/>
              <a:ln w="28575">
                <a:solidFill>
                  <a:srgbClr val="AE40A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BD02E03-3C5B-45F3-BE41-915A775590C4}"/>
                  </a:ext>
                </a:extLst>
              </p:cNvPr>
              <p:cNvSpPr txBox="1"/>
              <p:nvPr/>
            </p:nvSpPr>
            <p:spPr>
              <a:xfrm>
                <a:off x="1140382" y="2032389"/>
                <a:ext cx="142618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cảm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ơn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8FF1DD1-E2AD-4F01-A225-F6FC28AA57FE}"/>
                </a:ext>
              </a:extLst>
            </p:cNvPr>
            <p:cNvGrpSpPr/>
            <p:nvPr/>
          </p:nvGrpSpPr>
          <p:grpSpPr>
            <a:xfrm>
              <a:off x="8120261" y="2887514"/>
              <a:ext cx="2267668" cy="653725"/>
              <a:chOff x="740748" y="1971070"/>
              <a:chExt cx="2267668" cy="653725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DC3D59AA-0EFB-48CB-8F0E-B86E8762F11A}"/>
                  </a:ext>
                </a:extLst>
              </p:cNvPr>
              <p:cNvSpPr/>
              <p:nvPr/>
            </p:nvSpPr>
            <p:spPr>
              <a:xfrm>
                <a:off x="740748" y="1971070"/>
                <a:ext cx="2267668" cy="653725"/>
              </a:xfrm>
              <a:prstGeom prst="roundRect">
                <a:avLst/>
              </a:prstGeom>
              <a:noFill/>
              <a:ln w="28575">
                <a:solidFill>
                  <a:srgbClr val="AE40A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B5CFA6C-FAF4-4818-B0B8-F8FF428B5990}"/>
                  </a:ext>
                </a:extLst>
              </p:cNvPr>
              <p:cNvSpPr txBox="1"/>
              <p:nvPr/>
            </p:nvSpPr>
            <p:spPr>
              <a:xfrm>
                <a:off x="1192634" y="2032389"/>
                <a:ext cx="142618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xin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lỗi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9D40B7-A725-4139-8E0E-E532E5693F1F}"/>
                </a:ext>
              </a:extLst>
            </p:cNvPr>
            <p:cNvGrpSpPr/>
            <p:nvPr/>
          </p:nvGrpSpPr>
          <p:grpSpPr>
            <a:xfrm>
              <a:off x="8120261" y="3791569"/>
              <a:ext cx="2267668" cy="653725"/>
              <a:chOff x="740748" y="1971070"/>
              <a:chExt cx="2267668" cy="653725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2E161DD5-7ED1-4463-B0A9-421DBA8AF504}"/>
                  </a:ext>
                </a:extLst>
              </p:cNvPr>
              <p:cNvSpPr/>
              <p:nvPr/>
            </p:nvSpPr>
            <p:spPr>
              <a:xfrm>
                <a:off x="740748" y="1971070"/>
                <a:ext cx="2267668" cy="653725"/>
              </a:xfrm>
              <a:prstGeom prst="roundRect">
                <a:avLst/>
              </a:prstGeom>
              <a:noFill/>
              <a:ln w="28575">
                <a:solidFill>
                  <a:srgbClr val="AE40A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D457FD6-46ED-4ADE-9309-86E0D3B9FE37}"/>
                  </a:ext>
                </a:extLst>
              </p:cNvPr>
              <p:cNvSpPr txBox="1"/>
              <p:nvPr/>
            </p:nvSpPr>
            <p:spPr>
              <a:xfrm>
                <a:off x="1192634" y="2032389"/>
                <a:ext cx="142618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giới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thiệu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9BEE3A2-28C9-4193-831E-E5239C8E66D9}"/>
                </a:ext>
              </a:extLst>
            </p:cNvPr>
            <p:cNvGrpSpPr/>
            <p:nvPr/>
          </p:nvGrpSpPr>
          <p:grpSpPr>
            <a:xfrm>
              <a:off x="8120261" y="4695624"/>
              <a:ext cx="2267668" cy="653725"/>
              <a:chOff x="740748" y="1971070"/>
              <a:chExt cx="2267668" cy="653725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336A8571-0000-4D76-BEA6-1C7B00EFA4BF}"/>
                  </a:ext>
                </a:extLst>
              </p:cNvPr>
              <p:cNvSpPr/>
              <p:nvPr/>
            </p:nvSpPr>
            <p:spPr>
              <a:xfrm>
                <a:off x="740748" y="1971070"/>
                <a:ext cx="2267668" cy="653725"/>
              </a:xfrm>
              <a:prstGeom prst="roundRect">
                <a:avLst/>
              </a:prstGeom>
              <a:noFill/>
              <a:ln w="28575">
                <a:solidFill>
                  <a:srgbClr val="AE40A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83C5D1F-7400-4806-AA2E-3D6B19897841}"/>
                  </a:ext>
                </a:extLst>
              </p:cNvPr>
              <p:cNvSpPr txBox="1"/>
              <p:nvPr/>
            </p:nvSpPr>
            <p:spPr>
              <a:xfrm>
                <a:off x="957500" y="2032389"/>
                <a:ext cx="177364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chúc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mừng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4480637-429C-4930-8395-2B54364503A5}"/>
                </a:ext>
              </a:extLst>
            </p:cNvPr>
            <p:cNvGrpSpPr/>
            <p:nvPr/>
          </p:nvGrpSpPr>
          <p:grpSpPr>
            <a:xfrm>
              <a:off x="8120261" y="5599680"/>
              <a:ext cx="2267668" cy="653725"/>
              <a:chOff x="740748" y="1971070"/>
              <a:chExt cx="2267668" cy="653725"/>
            </a:xfrm>
          </p:grpSpPr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42221B2-8484-4E4D-8175-E8153AD668AE}"/>
                  </a:ext>
                </a:extLst>
              </p:cNvPr>
              <p:cNvSpPr/>
              <p:nvPr/>
            </p:nvSpPr>
            <p:spPr>
              <a:xfrm>
                <a:off x="740748" y="1971070"/>
                <a:ext cx="2267668" cy="653725"/>
              </a:xfrm>
              <a:prstGeom prst="roundRect">
                <a:avLst/>
              </a:prstGeom>
              <a:noFill/>
              <a:ln w="28575">
                <a:solidFill>
                  <a:srgbClr val="AE40A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D75DF6E-5AAA-49B5-9F17-B65F4FFA528E}"/>
                  </a:ext>
                </a:extLst>
              </p:cNvPr>
              <p:cNvSpPr txBox="1"/>
              <p:nvPr/>
            </p:nvSpPr>
            <p:spPr>
              <a:xfrm>
                <a:off x="983626" y="2032389"/>
                <a:ext cx="177364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xin</a:t>
                </a:r>
                <a:r>
                  <a:rPr lang="en-US" sz="25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5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phép</a:t>
                </a:r>
                <a:endParaRPr lang="en-US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2B0C2CC-02BC-4C08-A07B-24D5B883C805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5402336" y="2362182"/>
            <a:ext cx="2717925" cy="1756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046B433-8C23-472D-BEFA-510391274EF5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5427563" y="2310322"/>
            <a:ext cx="2692698" cy="927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2ECC00-C1BB-4087-A590-0C9E5B747CD4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5406127" y="3214377"/>
            <a:ext cx="2714134" cy="728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98E9858-6130-4C37-AA0A-A0E6A2537CF3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5384691" y="4818603"/>
            <a:ext cx="2735570" cy="1107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9CA85DF-BD5A-459C-AD9D-8CA035515543}"/>
              </a:ext>
            </a:extLst>
          </p:cNvPr>
          <p:cNvCxnSpPr>
            <a:cxnSpLocks/>
            <a:endCxn id="88" idx="1"/>
          </p:cNvCxnSpPr>
          <p:nvPr/>
        </p:nvCxnSpPr>
        <p:spPr>
          <a:xfrm flipV="1">
            <a:off x="5395918" y="5022487"/>
            <a:ext cx="2724343" cy="865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20967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575859" y="2893086"/>
            <a:ext cx="4358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endParaRPr lang="zh-CN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4500660" y="2800074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3AB5B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8594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339</TotalTime>
  <Words>700</Words>
  <Application>Microsoft Office PowerPoint</Application>
  <PresentationFormat>Widescreen</PresentationFormat>
  <Paragraphs>100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 Light</vt:lpstr>
      <vt:lpstr>.VnArial</vt:lpstr>
      <vt:lpstr>等线</vt:lpstr>
      <vt:lpstr>微软雅黑</vt:lpstr>
      <vt:lpstr>Calibri</vt:lpstr>
      <vt:lpstr>Arial Black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143</cp:revision>
  <dcterms:created xsi:type="dcterms:W3CDTF">2021-08-12T01:42:45Z</dcterms:created>
  <dcterms:modified xsi:type="dcterms:W3CDTF">2023-03-09T08:52:32Z</dcterms:modified>
  <cp:category>9Slide.vn</cp:category>
</cp:coreProperties>
</file>