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98" r:id="rId2"/>
    <p:sldId id="262" r:id="rId3"/>
    <p:sldId id="299" r:id="rId4"/>
    <p:sldId id="490" r:id="rId5"/>
    <p:sldId id="482" r:id="rId6"/>
    <p:sldId id="263" r:id="rId7"/>
    <p:sldId id="491" r:id="rId8"/>
    <p:sldId id="492" r:id="rId9"/>
    <p:sldId id="493" r:id="rId10"/>
    <p:sldId id="481" r:id="rId11"/>
    <p:sldId id="494" r:id="rId12"/>
    <p:sldId id="495" r:id="rId13"/>
    <p:sldId id="483" r:id="rId14"/>
    <p:sldId id="449" r:id="rId15"/>
    <p:sldId id="496" r:id="rId16"/>
    <p:sldId id="497" r:id="rId17"/>
    <p:sldId id="484" r:id="rId18"/>
    <p:sldId id="451" r:id="rId19"/>
    <p:sldId id="297" r:id="rId20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rial-Rounded" panose="020B0500000000000000" charset="0"/>
      <p:regular r:id="rId29"/>
    </p:embeddedFont>
    <p:embeddedFont>
      <p:font typeface="Arial Black" panose="020B0A04020102020204" pitchFamily="34" charset="0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duyenbaigiangdientu@21g.in" initials="P" lastIdx="1" clrIdx="0">
    <p:extLst>
      <p:ext uri="{19B8F6BF-5375-455C-9EA6-DF929625EA0E}">
        <p15:presenceInfo xmlns:p15="http://schemas.microsoft.com/office/powerpoint/2012/main" userId="S::Phamduyenbaigiangdientu@21g.in::f9f84fdf-2222-4dfe-ae0c-167d694572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01F"/>
    <a:srgbClr val="0089D1"/>
    <a:srgbClr val="B2E4F8"/>
    <a:srgbClr val="F57E67"/>
    <a:srgbClr val="FF9933"/>
    <a:srgbClr val="93D8F5"/>
    <a:srgbClr val="1DB4FF"/>
    <a:srgbClr val="F7EFA7"/>
    <a:srgbClr val="00BFF5"/>
    <a:srgbClr val="3E5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507F4C-FB4B-4A9A-A709-A5E82B9999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4EB3CD-1343-4F74-8C86-ECEA5D5BB3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F2842-947F-4585-B4E2-EF98AA6B6093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3CE9C-A268-4AA7-9862-4568608787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056F0-72D0-4C6A-90FB-7EF7486863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0F9D1-C0B7-4B45-A27A-77ED3951B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27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67915-B5DA-4745-8436-FD0B62534292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84C1C-134F-470B-8AC3-4F6B0E7D8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07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Văn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chia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88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1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1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2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1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32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95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84C1C-134F-470B-8AC3-4F6B0E7D86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7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02195-ABB0-4083-954B-CD4A91895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AC966-FBBE-4919-9C11-B277FA5F3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DA104-8575-4DA6-9E56-0F871EC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AC031-0F4A-4F4E-8634-7492AFE3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588D0-70B1-44C0-A291-5C0B9278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5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8A0C9-A574-4FD6-BA05-7B77AC34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8EA091-3DAE-463D-B505-14EFC9982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E368B-636E-4978-BBA2-82DD22CAF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44E13-1367-427A-84AA-1BD00343D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43A2F-2845-41AA-8343-CC102355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8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7C4CB-0C7E-4714-896E-C5E19295C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43BFE-720A-4805-9859-E09547E6C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25928-C524-4217-8905-E411A21FD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76958-F638-40E4-A1B7-D4FCF6D3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4918A-56A3-4118-BA47-DA728301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73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DAA0B-7DB3-43F4-A7E7-8E92AB067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grpSp>
        <p:nvGrpSpPr>
          <p:cNvPr id="4" name="1">
            <a:extLst>
              <a:ext uri="{FF2B5EF4-FFF2-40B4-BE49-F238E27FC236}">
                <a16:creationId xmlns:a16="http://schemas.microsoft.com/office/drawing/2014/main" id="{32EED100-FCC6-4FF3-B782-F0723724E4CB}"/>
              </a:ext>
            </a:extLst>
          </p:cNvPr>
          <p:cNvGrpSpPr/>
          <p:nvPr userDrawn="1"/>
        </p:nvGrpSpPr>
        <p:grpSpPr>
          <a:xfrm>
            <a:off x="563668" y="827091"/>
            <a:ext cx="5329624" cy="5203817"/>
            <a:chOff x="-1024350" y="370345"/>
            <a:chExt cx="6644500" cy="648765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42DC279-21C3-4C8D-B540-BA1C90C60C29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D4366E-9B56-49D6-8C4D-2FB1781AA199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C0A319D8-B0E1-4168-AA46-E5855F2729AE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9231DD-1322-4C93-B8E0-30AEF5250C36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BA613C-FABE-4E11-9654-9EE384800825}"/>
              </a:ext>
            </a:extLst>
          </p:cNvPr>
          <p:cNvSpPr/>
          <p:nvPr userDrawn="1"/>
        </p:nvSpPr>
        <p:spPr>
          <a:xfrm>
            <a:off x="2392767" y="1612600"/>
            <a:ext cx="1685152" cy="3355883"/>
          </a:xfrm>
          <a:prstGeom prst="roundRect">
            <a:avLst>
              <a:gd name="adj" fmla="val 11959"/>
            </a:avLst>
          </a:prstGeom>
          <a:blipFill dpi="0" rotWithShape="1">
            <a:blip r:embed="rId4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8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47A8FF8-2265-4541-9D9F-3532D202F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10" name="7">
            <a:extLst>
              <a:ext uri="{FF2B5EF4-FFF2-40B4-BE49-F238E27FC236}">
                <a16:creationId xmlns:a16="http://schemas.microsoft.com/office/drawing/2014/main" id="{358239B8-CE8F-4A4C-8C44-35AFAB606D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5223" y="-1135278"/>
            <a:ext cx="4892974" cy="8475468"/>
          </a:xfrm>
          <a:prstGeom prst="rect">
            <a:avLst/>
          </a:prstGeom>
        </p:spPr>
      </p:pic>
      <p:pic>
        <p:nvPicPr>
          <p:cNvPr id="13" name="16">
            <a:extLst>
              <a:ext uri="{FF2B5EF4-FFF2-40B4-BE49-F238E27FC236}">
                <a16:creationId xmlns:a16="http://schemas.microsoft.com/office/drawing/2014/main" id="{B5E3A6F7-1407-4660-90BD-15DDD79EE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7509398" y="4720549"/>
            <a:ext cx="960199" cy="1521353"/>
          </a:xfrm>
          <a:prstGeom prst="rect">
            <a:avLst/>
          </a:prstGeom>
        </p:spPr>
      </p:pic>
      <p:grpSp>
        <p:nvGrpSpPr>
          <p:cNvPr id="20" name="14">
            <a:extLst>
              <a:ext uri="{FF2B5EF4-FFF2-40B4-BE49-F238E27FC236}">
                <a16:creationId xmlns:a16="http://schemas.microsoft.com/office/drawing/2014/main" id="{3FB0C1CF-7722-4EE9-88D5-0554AB2234A4}"/>
              </a:ext>
            </a:extLst>
          </p:cNvPr>
          <p:cNvGrpSpPr/>
          <p:nvPr userDrawn="1"/>
        </p:nvGrpSpPr>
        <p:grpSpPr>
          <a:xfrm>
            <a:off x="8186569" y="3700632"/>
            <a:ext cx="4010210" cy="3234230"/>
            <a:chOff x="7335072" y="2956015"/>
            <a:chExt cx="5111893" cy="3993291"/>
          </a:xfrm>
        </p:grpSpPr>
        <p:pic>
          <p:nvPicPr>
            <p:cNvPr id="21" name="11">
              <a:extLst>
                <a:ext uri="{FF2B5EF4-FFF2-40B4-BE49-F238E27FC236}">
                  <a16:creationId xmlns:a16="http://schemas.microsoft.com/office/drawing/2014/main" id="{CA046368-1D54-499C-A767-3B5E5CA6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22" name="12">
              <a:extLst>
                <a:ext uri="{FF2B5EF4-FFF2-40B4-BE49-F238E27FC236}">
                  <a16:creationId xmlns:a16="http://schemas.microsoft.com/office/drawing/2014/main" id="{6F00A50D-3E0B-49A4-B1F3-5367ED810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2550BAD-09AF-4A98-9F1A-CC1974D712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35507" y="1387152"/>
            <a:ext cx="5492972" cy="3535986"/>
          </a:xfrm>
          <a:prstGeom prst="rect">
            <a:avLst/>
          </a:prstGeom>
        </p:spPr>
      </p:pic>
      <p:grpSp>
        <p:nvGrpSpPr>
          <p:cNvPr id="11" name="1">
            <a:extLst>
              <a:ext uri="{FF2B5EF4-FFF2-40B4-BE49-F238E27FC236}">
                <a16:creationId xmlns:a16="http://schemas.microsoft.com/office/drawing/2014/main" id="{6A619278-F56B-4404-AFB3-33902E058097}"/>
              </a:ext>
            </a:extLst>
          </p:cNvPr>
          <p:cNvGrpSpPr/>
          <p:nvPr userDrawn="1"/>
        </p:nvGrpSpPr>
        <p:grpSpPr>
          <a:xfrm>
            <a:off x="68422" y="3111177"/>
            <a:ext cx="3312420" cy="3234230"/>
            <a:chOff x="-1024350" y="370345"/>
            <a:chExt cx="6644500" cy="648765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584962-958E-4711-81C6-6C940F1AE0C7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C9AF3C2-604C-4863-9F3A-8EB24E4BD866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E8C502C4-FF05-4039-8A96-2F03DC1A327B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639142-197E-475E-9192-6020E3F70CC2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BE6A593-E71D-4352-92EE-A79E34918B96}"/>
              </a:ext>
            </a:extLst>
          </p:cNvPr>
          <p:cNvSpPr/>
          <p:nvPr userDrawn="1"/>
        </p:nvSpPr>
        <p:spPr>
          <a:xfrm>
            <a:off x="1203596" y="3554877"/>
            <a:ext cx="1047554" cy="2086143"/>
          </a:xfrm>
          <a:prstGeom prst="roundRect">
            <a:avLst>
              <a:gd name="adj" fmla="val 11959"/>
            </a:avLst>
          </a:prstGeom>
          <a:blipFill dpi="0" rotWithShape="1">
            <a:blip r:embed="rId8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2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AB68A-179B-4AC0-891F-FEC2033FD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53" y="-69013"/>
            <a:ext cx="12371567" cy="7021903"/>
          </a:xfrm>
          <a:prstGeom prst="rect">
            <a:avLst/>
          </a:prstGeom>
        </p:spPr>
      </p:pic>
      <p:pic>
        <p:nvPicPr>
          <p:cNvPr id="6" name="Picture 5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8D5EBF04-5DE9-4680-8888-E51984837F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" y="-1"/>
            <a:ext cx="11957506" cy="6668219"/>
          </a:xfrm>
          <a:prstGeom prst="rect">
            <a:avLst/>
          </a:prstGeom>
        </p:spPr>
      </p:pic>
      <p:pic>
        <p:nvPicPr>
          <p:cNvPr id="9" name="5">
            <a:extLst>
              <a:ext uri="{FF2B5EF4-FFF2-40B4-BE49-F238E27FC236}">
                <a16:creationId xmlns:a16="http://schemas.microsoft.com/office/drawing/2014/main" id="{02C74444-0A6D-4FBD-BA51-AE4373C45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535" y="1654642"/>
            <a:ext cx="3375640" cy="5203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6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7CA6-33EA-4ED6-B35F-E2D2C232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735C4-30F1-4AF4-A492-B426CA0A0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5DC08-1F2A-4A7F-9D8A-DFE5D3F8D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6B289-02A4-4BB2-9CC1-CAA0A2E40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C4F94-B98D-41A4-8A1A-1C9CCDEC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0C081-7046-44E4-AEED-F507803CD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8" name="9">
            <a:extLst>
              <a:ext uri="{FF2B5EF4-FFF2-40B4-BE49-F238E27FC236}">
                <a16:creationId xmlns:a16="http://schemas.microsoft.com/office/drawing/2014/main" id="{2F370651-AB04-4E5B-86B7-7491758F5591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501F39-2297-4524-87D8-EEF44F42F6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300" y="100484"/>
            <a:ext cx="4087210" cy="106476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CA88D5-32E8-4194-ACE6-D542446E94E6}"/>
              </a:ext>
            </a:extLst>
          </p:cNvPr>
          <p:cNvSpPr/>
          <p:nvPr userDrawn="1"/>
        </p:nvSpPr>
        <p:spPr>
          <a:xfrm>
            <a:off x="11022904" y="316285"/>
            <a:ext cx="330896" cy="658961"/>
          </a:xfrm>
          <a:prstGeom prst="roundRect">
            <a:avLst>
              <a:gd name="adj" fmla="val 11959"/>
            </a:avLst>
          </a:prstGeom>
          <a:blipFill dpi="0" rotWithShape="1">
            <a:blip r:embed="rId4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6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DE87-4F95-4158-847A-A6A808623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BF4C1-AEF7-4414-A94D-E4A1335A9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68E0E-06EC-4B25-900C-F737F150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CB93D-6B06-4FB4-89AB-513D231B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B9623-885C-4F13-AD17-C58D5838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33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FE15-C820-4359-BF26-6630AB5B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AD023-590F-4F54-A4F3-286583D26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C486F-8B88-4096-A985-06E6DE147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2F763-0182-411A-B550-26803DE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D6EFB-D2AC-4CC2-882F-D0CE649F4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EF856-4491-4C8F-8E33-57AF3202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3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770C-EB12-47A2-AD5E-04C2CF4B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90B65-34E6-40A6-9942-BF486DEB6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F81BC-7C3B-4395-9BD4-F3AFBB79F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062E5-D3A2-4C8A-B907-73B62E5897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F9715D-9CF4-46F6-BE03-76CA04EF7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807FF-B308-4C0A-A3EF-0782269F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B01231-AFC8-48FC-A4DB-E5FBEC6D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1EDB5E-23A1-425D-A7F1-BB82A292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97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FF83-9E86-42F4-AABD-0E87A3638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C80B5-84D9-4D1C-AC97-A18929226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C1EB6-91A4-4E24-A8D9-007FC42F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C49CB-B258-4671-B0CA-64E3F0A6D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3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08F44D-352E-4F40-BD94-0705AC4E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006B70-22CA-4D21-BA61-B729FA9E6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C1453-E87A-472B-9BA3-71202E7EA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ABEFF-CC5E-406E-BC24-1BF58D7AC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4AD94B-01B9-4764-9266-911C9E772E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2555876"/>
            <a:ext cx="10687214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6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6420-A800-48E7-9B30-3A4F7788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CF462-C46F-4173-BCEF-ACF162122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40546-F552-4787-B7E0-8A3D34B64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9AD5F-E4F9-425C-BCEE-AE13080E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7FD43-5C58-4307-855B-85D4F577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99C42-3189-4A52-884B-9995A878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9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FD18-308E-4377-B672-84D1A563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D9ADFD-8116-41BE-9F1F-53F734FE6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029E8-6B03-43AA-BC15-A76CE08A1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2ADBA-8272-4C46-804A-3427D066A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2E33E-FEC1-4DD3-98D2-45FBB53C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AEE67-A98B-4BF9-910A-A97218A59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6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EC1B2C3-CD05-4CBB-8767-6E91DB6602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E16340-E768-4BB9-8396-320854BB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48B8C-DAB8-4D98-B085-CF279DCFA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6FE9C-2846-4A53-B5C1-A601B6546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91079-EC77-456F-A098-CBDB013E2390}" type="datetimeFigureOut">
              <a:rPr lang="en-US" smtClean="0"/>
              <a:t>09-03-23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81D66-5512-4CEC-92E2-35807B928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C58C2-B777-4D7A-A057-FD5B9F89D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043D2-5F4F-4744-82B6-633E8C9067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4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hyperlink" Target="https://pixabay.com/en/cloud-blue-sky-nature-weather-309024/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pixabay.com/en/cloud-blue-sky-nature-weather-309024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pixabay.com/en/cloud-blue-sky-nature-weather-309024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ud-blue-sky-nature-weather-309024/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pixabay.com/en/cloud-blue-sky-nature-weather-309024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loud-blue-sky-nature-weather-309024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en/cloud-blue-sky-nature-weather-309024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hyperlink" Target="https://pixabay.com/en/cloud-blue-sky-nature-weather-309024/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loud-blue-sky-nature-weather-309024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hyperlink" Target="https://pixabay.com/en/cloud-blue-sky-nature-weather-309024/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020E3-6ECA-56A4-C858-4D237A9FD39C}"/>
              </a:ext>
            </a:extLst>
          </p:cNvPr>
          <p:cNvSpPr txBox="1"/>
          <p:nvPr/>
        </p:nvSpPr>
        <p:spPr>
          <a:xfrm>
            <a:off x="2269461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C7424-815F-4223-1B65-CD1D5BCAB3DC}"/>
              </a:ext>
            </a:extLst>
          </p:cNvPr>
          <p:cNvSpPr txBox="1"/>
          <p:nvPr/>
        </p:nvSpPr>
        <p:spPr>
          <a:xfrm>
            <a:off x="1438005" y="2063019"/>
            <a:ext cx="944335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9385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8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BD0A4DEB-D3BB-4CEE-86B2-E1E1EC9534F8}"/>
              </a:ext>
            </a:extLst>
          </p:cNvPr>
          <p:cNvGrpSpPr/>
          <p:nvPr/>
        </p:nvGrpSpPr>
        <p:grpSpPr>
          <a:xfrm>
            <a:off x="1558755" y="1293051"/>
            <a:ext cx="4622999" cy="1715618"/>
            <a:chOff x="2831230" y="1751737"/>
            <a:chExt cx="3573979" cy="1326319"/>
          </a:xfrm>
        </p:grpSpPr>
        <p:sp>
          <p:nvSpPr>
            <p:cNvPr id="25" name="9">
              <a:extLst>
                <a:ext uri="{FF2B5EF4-FFF2-40B4-BE49-F238E27FC236}">
                  <a16:creationId xmlns:a16="http://schemas.microsoft.com/office/drawing/2014/main" id="{C0C5E2B9-6CD7-48DA-9781-CE99080996F9}"/>
                </a:ext>
              </a:extLst>
            </p:cNvPr>
            <p:cNvSpPr/>
            <p:nvPr/>
          </p:nvSpPr>
          <p:spPr>
            <a:xfrm>
              <a:off x="2831230" y="2004061"/>
              <a:ext cx="3573979" cy="1073995"/>
            </a:xfrm>
            <a:prstGeom prst="hexagon">
              <a:avLst>
                <a:gd name="adj" fmla="val 40053"/>
                <a:gd name="vf" fmla="val 115470"/>
              </a:avLst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6" name="10">
              <a:extLst>
                <a:ext uri="{FF2B5EF4-FFF2-40B4-BE49-F238E27FC236}">
                  <a16:creationId xmlns:a16="http://schemas.microsoft.com/office/drawing/2014/main" id="{3C577DE8-387E-428C-931B-F04D40B135FA}"/>
                </a:ext>
              </a:extLst>
            </p:cNvPr>
            <p:cNvSpPr/>
            <p:nvPr/>
          </p:nvSpPr>
          <p:spPr>
            <a:xfrm>
              <a:off x="3537812" y="1796191"/>
              <a:ext cx="2161310" cy="4474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7" name="11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  <a:extLst>
                <a:ext uri="{FF2B5EF4-FFF2-40B4-BE49-F238E27FC236}">
                  <a16:creationId xmlns:a16="http://schemas.microsoft.com/office/drawing/2014/main" id="{EC50CF32-F407-4A38-B617-1DE4F61C041C}"/>
                </a:ext>
              </a:extLst>
            </p:cNvPr>
            <p:cNvSpPr txBox="1"/>
            <p:nvPr/>
          </p:nvSpPr>
          <p:spPr>
            <a:xfrm>
              <a:off x="3430836" y="2277144"/>
              <a:ext cx="2273129" cy="73760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 giao nhau của 3 con đường</a:t>
              </a:r>
              <a:endPara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8" name="12">
              <a:extLst>
                <a:ext uri="{FF2B5EF4-FFF2-40B4-BE49-F238E27FC236}">
                  <a16:creationId xmlns:a16="http://schemas.microsoft.com/office/drawing/2014/main" id="{F2CD7EC1-58BA-4486-AB7B-B383DA1D635E}"/>
                </a:ext>
              </a:extLst>
            </p:cNvPr>
            <p:cNvSpPr/>
            <p:nvPr/>
          </p:nvSpPr>
          <p:spPr>
            <a:xfrm>
              <a:off x="3985511" y="1751737"/>
              <a:ext cx="1212245" cy="499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b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 ba</a:t>
              </a:r>
              <a:endPara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9" name="13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056B7868-747F-447F-9A35-29C37D52B35B}"/>
              </a:ext>
            </a:extLst>
          </p:cNvPr>
          <p:cNvGrpSpPr/>
          <p:nvPr/>
        </p:nvGrpSpPr>
        <p:grpSpPr>
          <a:xfrm>
            <a:off x="5610799" y="2261187"/>
            <a:ext cx="4624061" cy="1743466"/>
            <a:chOff x="5851809" y="2583786"/>
            <a:chExt cx="3574800" cy="1347848"/>
          </a:xfrm>
        </p:grpSpPr>
        <p:sp>
          <p:nvSpPr>
            <p:cNvPr id="30" name="14">
              <a:extLst>
                <a:ext uri="{FF2B5EF4-FFF2-40B4-BE49-F238E27FC236}">
                  <a16:creationId xmlns:a16="http://schemas.microsoft.com/office/drawing/2014/main" id="{0D048040-363C-4518-BBFD-EEF5A3143AD1}"/>
                </a:ext>
              </a:extLst>
            </p:cNvPr>
            <p:cNvSpPr/>
            <p:nvPr/>
          </p:nvSpPr>
          <p:spPr>
            <a:xfrm>
              <a:off x="5851809" y="2857639"/>
              <a:ext cx="3574800" cy="1073995"/>
            </a:xfrm>
            <a:prstGeom prst="hexagon">
              <a:avLst>
                <a:gd name="adj" fmla="val 40053"/>
                <a:gd name="vf" fmla="val 115470"/>
              </a:avLst>
            </a:prstGeom>
            <a:noFill/>
            <a:ln>
              <a:solidFill>
                <a:srgbClr val="62AB7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1" name="15">
              <a:extLst>
                <a:ext uri="{FF2B5EF4-FFF2-40B4-BE49-F238E27FC236}">
                  <a16:creationId xmlns:a16="http://schemas.microsoft.com/office/drawing/2014/main" id="{AABF3FBA-B790-4935-9AD7-59959E918B9E}"/>
                </a:ext>
              </a:extLst>
            </p:cNvPr>
            <p:cNvSpPr/>
            <p:nvPr/>
          </p:nvSpPr>
          <p:spPr>
            <a:xfrm>
              <a:off x="6559701" y="2633915"/>
              <a:ext cx="2160000" cy="447448"/>
            </a:xfrm>
            <a:prstGeom prst="rect">
              <a:avLst/>
            </a:prstGeom>
            <a:solidFill>
              <a:srgbClr val="62AB7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2" name="16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  <a:extLst>
                <a:ext uri="{FF2B5EF4-FFF2-40B4-BE49-F238E27FC236}">
                  <a16:creationId xmlns:a16="http://schemas.microsoft.com/office/drawing/2014/main" id="{0EB6DD56-3F48-434B-B2B4-1BF7E070F32C}"/>
                </a:ext>
              </a:extLst>
            </p:cNvPr>
            <p:cNvSpPr txBox="1"/>
            <p:nvPr/>
          </p:nvSpPr>
          <p:spPr>
            <a:xfrm>
              <a:off x="6584561" y="3111856"/>
              <a:ext cx="2134585" cy="73760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 giao nhau của 4 con đường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17">
              <a:extLst>
                <a:ext uri="{FF2B5EF4-FFF2-40B4-BE49-F238E27FC236}">
                  <a16:creationId xmlns:a16="http://schemas.microsoft.com/office/drawing/2014/main" id="{F38CCC22-45CE-4A69-A15A-74330FD335C8}"/>
                </a:ext>
              </a:extLst>
            </p:cNvPr>
            <p:cNvSpPr/>
            <p:nvPr/>
          </p:nvSpPr>
          <p:spPr>
            <a:xfrm>
              <a:off x="7017867" y="2583786"/>
              <a:ext cx="1092037" cy="499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b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 tư</a:t>
              </a:r>
              <a:endParaRPr lang="en-US" altLang="zh-CN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4" name="18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FCC3C75D-4AD3-4D69-9E3D-9A55C9183FE2}"/>
              </a:ext>
            </a:extLst>
          </p:cNvPr>
          <p:cNvGrpSpPr/>
          <p:nvPr/>
        </p:nvGrpSpPr>
        <p:grpSpPr>
          <a:xfrm>
            <a:off x="5610798" y="4298661"/>
            <a:ext cx="4624063" cy="1711703"/>
            <a:chOff x="5851809" y="4306761"/>
            <a:chExt cx="3574800" cy="1323295"/>
          </a:xfrm>
        </p:grpSpPr>
        <p:sp>
          <p:nvSpPr>
            <p:cNvPr id="35" name="23">
              <a:extLst>
                <a:ext uri="{FF2B5EF4-FFF2-40B4-BE49-F238E27FC236}">
                  <a16:creationId xmlns:a16="http://schemas.microsoft.com/office/drawing/2014/main" id="{CB5AE780-E438-407D-B1F8-ACBDC926F303}"/>
                </a:ext>
              </a:extLst>
            </p:cNvPr>
            <p:cNvSpPr/>
            <p:nvPr/>
          </p:nvSpPr>
          <p:spPr>
            <a:xfrm>
              <a:off x="5851809" y="4556061"/>
              <a:ext cx="3574800" cy="1073995"/>
            </a:xfrm>
            <a:prstGeom prst="hexagon">
              <a:avLst>
                <a:gd name="adj" fmla="val 40053"/>
                <a:gd name="vf" fmla="val 115470"/>
              </a:avLst>
            </a:prstGeom>
            <a:noFill/>
            <a:ln>
              <a:solidFill>
                <a:srgbClr val="71C3E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9B92E9D2-63D3-490F-8F6A-BB0A39FC4340}"/>
                </a:ext>
              </a:extLst>
            </p:cNvPr>
            <p:cNvSpPr/>
            <p:nvPr/>
          </p:nvSpPr>
          <p:spPr>
            <a:xfrm>
              <a:off x="6559701" y="4332337"/>
              <a:ext cx="2160000" cy="447448"/>
            </a:xfrm>
            <a:prstGeom prst="rect">
              <a:avLst/>
            </a:prstGeom>
            <a:solidFill>
              <a:srgbClr val="71C3E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7" name="25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  <a:extLst>
                <a:ext uri="{FF2B5EF4-FFF2-40B4-BE49-F238E27FC236}">
                  <a16:creationId xmlns:a16="http://schemas.microsoft.com/office/drawing/2014/main" id="{62597FDF-59BF-47D4-A2EA-236033C4815B}"/>
                </a:ext>
              </a:extLst>
            </p:cNvPr>
            <p:cNvSpPr txBox="1"/>
            <p:nvPr/>
          </p:nvSpPr>
          <p:spPr>
            <a:xfrm>
              <a:off x="6742619" y="4845141"/>
              <a:ext cx="1879038" cy="7376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theo điều đã quy định</a:t>
              </a:r>
              <a:endPara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8" name="26">
              <a:extLst>
                <a:ext uri="{FF2B5EF4-FFF2-40B4-BE49-F238E27FC236}">
                  <a16:creationId xmlns:a16="http://schemas.microsoft.com/office/drawing/2014/main" id="{2FAFA0D9-E2D6-4E95-B677-0637933E4FE7}"/>
                </a:ext>
              </a:extLst>
            </p:cNvPr>
            <p:cNvSpPr/>
            <p:nvPr/>
          </p:nvSpPr>
          <p:spPr>
            <a:xfrm>
              <a:off x="7003085" y="4306761"/>
              <a:ext cx="1360955" cy="4996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b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tuân thủ</a:t>
              </a:r>
              <a:endPara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9" name="27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F6BC1468-437C-4F5F-BEC1-EDB56D27E759}"/>
              </a:ext>
            </a:extLst>
          </p:cNvPr>
          <p:cNvGrpSpPr/>
          <p:nvPr/>
        </p:nvGrpSpPr>
        <p:grpSpPr>
          <a:xfrm>
            <a:off x="1558757" y="3321656"/>
            <a:ext cx="4622997" cy="1692067"/>
            <a:chOff x="2831230" y="3470729"/>
            <a:chExt cx="3573979" cy="1308116"/>
          </a:xfrm>
        </p:grpSpPr>
        <p:sp>
          <p:nvSpPr>
            <p:cNvPr id="40" name="28">
              <a:extLst>
                <a:ext uri="{FF2B5EF4-FFF2-40B4-BE49-F238E27FC236}">
                  <a16:creationId xmlns:a16="http://schemas.microsoft.com/office/drawing/2014/main" id="{901B0DF8-B664-4E2E-9BE6-0F87A36D50CE}"/>
                </a:ext>
              </a:extLst>
            </p:cNvPr>
            <p:cNvSpPr/>
            <p:nvPr/>
          </p:nvSpPr>
          <p:spPr>
            <a:xfrm>
              <a:off x="2831230" y="3704850"/>
              <a:ext cx="3573979" cy="1073995"/>
            </a:xfrm>
            <a:prstGeom prst="hexagon">
              <a:avLst>
                <a:gd name="adj" fmla="val 40053"/>
                <a:gd name="vf" fmla="val 115470"/>
              </a:avLst>
            </a:prstGeom>
            <a:noFill/>
            <a:ln>
              <a:solidFill>
                <a:srgbClr val="E71F1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1" name="29">
              <a:extLst>
                <a:ext uri="{FF2B5EF4-FFF2-40B4-BE49-F238E27FC236}">
                  <a16:creationId xmlns:a16="http://schemas.microsoft.com/office/drawing/2014/main" id="{251DFB13-D182-4B58-BAE1-8CACD6023C45}"/>
                </a:ext>
              </a:extLst>
            </p:cNvPr>
            <p:cNvSpPr/>
            <p:nvPr/>
          </p:nvSpPr>
          <p:spPr>
            <a:xfrm>
              <a:off x="3537812" y="3496980"/>
              <a:ext cx="2161310" cy="447448"/>
            </a:xfrm>
            <a:prstGeom prst="rect">
              <a:avLst/>
            </a:prstGeom>
            <a:solidFill>
              <a:srgbClr val="E71F1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2" name="30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  <a:extLst>
                <a:ext uri="{FF2B5EF4-FFF2-40B4-BE49-F238E27FC236}">
                  <a16:creationId xmlns:a16="http://schemas.microsoft.com/office/drawing/2014/main" id="{47617109-ED83-494B-88BD-8002502CEC4F}"/>
                </a:ext>
              </a:extLst>
            </p:cNvPr>
            <p:cNvSpPr txBox="1"/>
            <p:nvPr/>
          </p:nvSpPr>
          <p:spPr>
            <a:xfrm>
              <a:off x="2994055" y="3934692"/>
              <a:ext cx="3214105" cy="7376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cho quá trình hoạt động diễn ra đúng quy tắc</a:t>
              </a:r>
              <a:endPara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3" name="31">
              <a:extLst>
                <a:ext uri="{FF2B5EF4-FFF2-40B4-BE49-F238E27FC236}">
                  <a16:creationId xmlns:a16="http://schemas.microsoft.com/office/drawing/2014/main" id="{99CE259C-9CAD-40EF-80B4-BE93097DC8A7}"/>
                </a:ext>
              </a:extLst>
            </p:cNvPr>
            <p:cNvSpPr/>
            <p:nvPr/>
          </p:nvSpPr>
          <p:spPr>
            <a:xfrm>
              <a:off x="3763244" y="3470729"/>
              <a:ext cx="1675729" cy="4996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b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 khiển</a:t>
              </a:r>
              <a:endParaRPr lang="en-US" altLang="zh-C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44" name="Picture 43" descr="A picture containing grass, outdoor, green&#10;&#10;Description automatically generated">
            <a:extLst>
              <a:ext uri="{FF2B5EF4-FFF2-40B4-BE49-F238E27FC236}">
                <a16:creationId xmlns:a16="http://schemas.microsoft.com/office/drawing/2014/main" id="{A2D40CA9-5D32-4BE3-962A-4129BFCF1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9"/>
          <a:stretch/>
        </p:blipFill>
        <p:spPr>
          <a:xfrm>
            <a:off x="2240970" y="3190313"/>
            <a:ext cx="3199861" cy="3329063"/>
          </a:xfrm>
          <a:prstGeom prst="rect">
            <a:avLst/>
          </a:prstGeom>
        </p:spPr>
      </p:pic>
      <p:pic>
        <p:nvPicPr>
          <p:cNvPr id="45" name="Picture 44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13C462D5-F795-48AA-B616-667B38C83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24" y="3104896"/>
            <a:ext cx="3414480" cy="34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13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decel="3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decel="3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decel="3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6D4E29-644C-4FE2-BA7C-C7739121F870}"/>
              </a:ext>
            </a:extLst>
          </p:cNvPr>
          <p:cNvSpPr/>
          <p:nvPr/>
        </p:nvSpPr>
        <p:spPr>
          <a:xfrm>
            <a:off x="265636" y="2201540"/>
            <a:ext cx="1685152" cy="3355883"/>
          </a:xfrm>
          <a:prstGeom prst="roundRect">
            <a:avLst>
              <a:gd name="adj" fmla="val 11959"/>
            </a:avLst>
          </a:prstGeom>
          <a:blipFill dpi="0" rotWithShape="1">
            <a:blip r:embed="rId3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135">
            <a:extLst>
              <a:ext uri="{FF2B5EF4-FFF2-40B4-BE49-F238E27FC236}">
                <a16:creationId xmlns:a16="http://schemas.microsoft.com/office/drawing/2014/main" id="{77E79D8D-E27F-46D8-9B9E-AD50884BBB29}"/>
              </a:ext>
            </a:extLst>
          </p:cNvPr>
          <p:cNvGrpSpPr/>
          <p:nvPr/>
        </p:nvGrpSpPr>
        <p:grpSpPr>
          <a:xfrm>
            <a:off x="1108212" y="228223"/>
            <a:ext cx="1671623" cy="742636"/>
            <a:chOff x="2470108" y="1990807"/>
            <a:chExt cx="2201765" cy="978157"/>
          </a:xfrm>
        </p:grpSpPr>
        <p:sp>
          <p:nvSpPr>
            <p:cNvPr id="5" name="23">
              <a:extLst>
                <a:ext uri="{FF2B5EF4-FFF2-40B4-BE49-F238E27FC236}">
                  <a16:creationId xmlns:a16="http://schemas.microsoft.com/office/drawing/2014/main" id="{60E24733-320D-48AB-8015-0A606572F27F}"/>
                </a:ext>
              </a:extLst>
            </p:cNvPr>
            <p:cNvSpPr/>
            <p:nvPr/>
          </p:nvSpPr>
          <p:spPr>
            <a:xfrm>
              <a:off x="2470108" y="2002067"/>
              <a:ext cx="2201765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" name="137">
              <a:extLst>
                <a:ext uri="{FF2B5EF4-FFF2-40B4-BE49-F238E27FC236}">
                  <a16:creationId xmlns:a16="http://schemas.microsoft.com/office/drawing/2014/main" id="{27C53791-0F31-4DEC-96CD-C93424979805}"/>
                </a:ext>
              </a:extLst>
            </p:cNvPr>
            <p:cNvSpPr txBox="1"/>
            <p:nvPr/>
          </p:nvSpPr>
          <p:spPr>
            <a:xfrm>
              <a:off x="2767679" y="1990807"/>
              <a:ext cx="1642096" cy="93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39">
            <a:extLst>
              <a:ext uri="{FF2B5EF4-FFF2-40B4-BE49-F238E27FC236}">
                <a16:creationId xmlns:a16="http://schemas.microsoft.com/office/drawing/2014/main" id="{A2A78CD4-339B-4DEA-8CA3-2AE7390192E8}"/>
              </a:ext>
            </a:extLst>
          </p:cNvPr>
          <p:cNvGrpSpPr/>
          <p:nvPr/>
        </p:nvGrpSpPr>
        <p:grpSpPr>
          <a:xfrm>
            <a:off x="197592" y="150632"/>
            <a:ext cx="1082333" cy="946750"/>
            <a:chOff x="1353570" y="1860082"/>
            <a:chExt cx="1425587" cy="1247005"/>
          </a:xfrm>
        </p:grpSpPr>
        <p:sp>
          <p:nvSpPr>
            <p:cNvPr id="8" name="16">
              <a:extLst>
                <a:ext uri="{FF2B5EF4-FFF2-40B4-BE49-F238E27FC236}">
                  <a16:creationId xmlns:a16="http://schemas.microsoft.com/office/drawing/2014/main" id="{94E908A2-67E3-46BE-8FE8-018982EEDE0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9" name="24">
              <a:extLst>
                <a:ext uri="{FF2B5EF4-FFF2-40B4-BE49-F238E27FC236}">
                  <a16:creationId xmlns:a16="http://schemas.microsoft.com/office/drawing/2014/main" id="{15E335A0-3601-4E63-9BE2-3DBB7DB177E2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6C292C8E-8A1F-410E-BAFB-8830AA1A29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03A7A9-7DEC-49A1-878D-49ED13AD0B08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1C7E39-D9CC-4597-9B5B-364F2F39D8D8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6CD277-44FF-45D2-AF05-85E566D7B78B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3A1E7D-B8F2-47A6-8FEA-AF002C654635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58BD35-B8B1-4874-A3E1-4635240C81B0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A5E4DC-AEDF-4DE8-B5A5-D77CBA98EBA6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92D533-FEAE-4173-984F-D78DE2F252C1}"/>
              </a:ext>
            </a:extLst>
          </p:cNvPr>
          <p:cNvGrpSpPr/>
          <p:nvPr/>
        </p:nvGrpSpPr>
        <p:grpSpPr>
          <a:xfrm>
            <a:off x="9533493" y="240305"/>
            <a:ext cx="2621066" cy="1098316"/>
            <a:chOff x="8864213" y="217035"/>
            <a:chExt cx="2621066" cy="1098316"/>
          </a:xfrm>
        </p:grpSpPr>
        <p:pic>
          <p:nvPicPr>
            <p:cNvPr id="18" name="Picture 17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2E9B0F3F-AD07-4849-845B-4F950C6D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19" name="Picture 18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7C25D5D3-E115-480F-A9E0-91ADC2BB8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2280CA-6A6A-46C6-9C5A-09BFD6E09839}"/>
              </a:ext>
            </a:extLst>
          </p:cNvPr>
          <p:cNvGrpSpPr/>
          <p:nvPr/>
        </p:nvGrpSpPr>
        <p:grpSpPr>
          <a:xfrm>
            <a:off x="11733474" y="-3374"/>
            <a:ext cx="421085" cy="984675"/>
            <a:chOff x="7704732" y="0"/>
            <a:chExt cx="421085" cy="9846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6E22514-1D56-42F9-A7D3-A9A9840049BA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7026938B-408C-4FF1-81B7-C48C7E602A00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74B9B3-4FA3-42CD-9474-5F2D876BA163}"/>
              </a:ext>
            </a:extLst>
          </p:cNvPr>
          <p:cNvGrpSpPr/>
          <p:nvPr/>
        </p:nvGrpSpPr>
        <p:grpSpPr>
          <a:xfrm>
            <a:off x="11188981" y="-3374"/>
            <a:ext cx="566024" cy="1293828"/>
            <a:chOff x="7568424" y="0"/>
            <a:chExt cx="693701" cy="158567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F2FAFE-43D9-4505-9EED-EB59EDD7911B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B649EE85-445C-47DD-AE80-EBC7F4418597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27A58E-E890-42FC-89E4-5A6A9AD5091F}"/>
              </a:ext>
            </a:extLst>
          </p:cNvPr>
          <p:cNvGrpSpPr/>
          <p:nvPr/>
        </p:nvGrpSpPr>
        <p:grpSpPr>
          <a:xfrm>
            <a:off x="10995445" y="-3374"/>
            <a:ext cx="264401" cy="706837"/>
            <a:chOff x="7783591" y="0"/>
            <a:chExt cx="264401" cy="70683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B6F4B1F-4F57-4B6D-8950-5F4C97D65414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AC82CF4B-B580-4E66-B054-FB725532B8E4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BE7E7F-7E77-4629-A0EE-CE34A3DCF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34" y="371974"/>
            <a:ext cx="8815580" cy="1286367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6A70556-40C9-4A29-B9A8-0611D7675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55" y="3702793"/>
            <a:ext cx="10196023" cy="17253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A4C2C6-59EB-47D9-8947-B316B1ABF9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080" y="1330028"/>
            <a:ext cx="10196023" cy="2633700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A7B0BF-A005-4E8F-8CDB-468CAA0BE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66" y="5939796"/>
            <a:ext cx="1871926" cy="536494"/>
          </a:xfrm>
          <a:prstGeom prst="rect">
            <a:avLst/>
          </a:prstGeom>
        </p:spPr>
      </p:pic>
      <p:pic>
        <p:nvPicPr>
          <p:cNvPr id="33" name="Picture 3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BB77D6-68FC-4F22-9CCA-EEF8DE3297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80" y="5132922"/>
            <a:ext cx="10196023" cy="126198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3D0A1EE-B4D6-414F-A674-F78EA5295C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/>
        </p:blipFill>
        <p:spPr>
          <a:xfrm>
            <a:off x="2097284" y="1208870"/>
            <a:ext cx="911961" cy="7730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BF43657-A2E3-4F8B-8287-F57F03888E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/>
        </p:blipFill>
        <p:spPr>
          <a:xfrm>
            <a:off x="2097284" y="3739286"/>
            <a:ext cx="911961" cy="7730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F26F50B-7230-4501-A42A-991AAB35F9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/>
        </p:blipFill>
        <p:spPr>
          <a:xfrm>
            <a:off x="2097284" y="5170880"/>
            <a:ext cx="911961" cy="7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5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7AB5BFC-7405-443F-893C-F460AC257003}"/>
              </a:ext>
            </a:extLst>
          </p:cNvPr>
          <p:cNvSpPr/>
          <p:nvPr/>
        </p:nvSpPr>
        <p:spPr>
          <a:xfrm>
            <a:off x="5173092" y="4377742"/>
            <a:ext cx="1685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E5474-F5FB-4FCA-ACF5-6D1FD1DED93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377BB-54E7-46DE-B89F-AE7159A7E714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A32EA-7DD6-4A4B-89C0-9AACE639F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15" y="237337"/>
            <a:ext cx="8735745" cy="1351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E718B3-501F-4036-A1B5-97D695563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85" y="242638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93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6">
            <a:extLst>
              <a:ext uri="{FF2B5EF4-FFF2-40B4-BE49-F238E27FC236}">
                <a16:creationId xmlns:a16="http://schemas.microsoft.com/office/drawing/2014/main" id="{1E39E57A-624B-4683-BA1E-80DBCB0453BD}"/>
              </a:ext>
            </a:extLst>
          </p:cNvPr>
          <p:cNvSpPr txBox="1"/>
          <p:nvPr/>
        </p:nvSpPr>
        <p:spPr>
          <a:xfrm>
            <a:off x="7986141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03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6DC48-6B63-4D25-999B-5AD0E50F0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78" y="2763599"/>
            <a:ext cx="638592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3" y="194731"/>
            <a:ext cx="4199512" cy="734087"/>
            <a:chOff x="2470109" y="2002067"/>
            <a:chExt cx="5531354" cy="966897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9" y="2002067"/>
              <a:ext cx="5531354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767680" y="2032336"/>
              <a:ext cx="5123032" cy="93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3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BE84FE-2B57-4ED6-8620-153E3512C48F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53" name="Picture 52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8D751AFB-7BFA-4F06-9DF0-CF128080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4" name="Picture 5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CDC83907-AA86-4220-93C4-0AD537A6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0E3477-8AEB-438D-83EB-7012A33D311A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C6AFDD-65A8-442B-9C5A-33FA99CF22C4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11C22A1F-8953-4FE7-B43F-4E7DEDDEC457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99B1D8F-ACEE-4C98-B4F2-C5C39C528238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EB0CB6-3383-4ED6-B419-D89F0E04811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47DE65D3-ACD5-4A21-A254-ACBFF49CABFE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32D167-25E6-4884-B48E-469EDA4D5188}"/>
              </a:ext>
            </a:extLst>
          </p:cNvPr>
          <p:cNvGrpSpPr/>
          <p:nvPr/>
        </p:nvGrpSpPr>
        <p:grpSpPr>
          <a:xfrm>
            <a:off x="10995445" y="-45414"/>
            <a:ext cx="264401" cy="706837"/>
            <a:chOff x="7783591" y="0"/>
            <a:chExt cx="264401" cy="70683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DDD94BB-97EB-4119-96F9-E0CA32503981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E79D90F2-C00E-4785-895D-A5BB6C93ADB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8">
            <a:extLst>
              <a:ext uri="{FF2B5EF4-FFF2-40B4-BE49-F238E27FC236}">
                <a16:creationId xmlns:a16="http://schemas.microsoft.com/office/drawing/2014/main" id="{C268B83B-9715-4F85-9874-4AC381182FD4}"/>
              </a:ext>
            </a:extLst>
          </p:cNvPr>
          <p:cNvSpPr/>
          <p:nvPr/>
        </p:nvSpPr>
        <p:spPr>
          <a:xfrm>
            <a:off x="412456" y="1142315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giao thông có mấy màu?</a:t>
            </a:r>
          </a:p>
        </p:txBody>
      </p:sp>
      <p:sp>
        <p:nvSpPr>
          <p:cNvPr id="65" name="8">
            <a:extLst>
              <a:ext uri="{FF2B5EF4-FFF2-40B4-BE49-F238E27FC236}">
                <a16:creationId xmlns:a16="http://schemas.microsoft.com/office/drawing/2014/main" id="{1CD6FEAB-F4DA-4773-A228-1250660837E6}"/>
              </a:ext>
            </a:extLst>
          </p:cNvPr>
          <p:cNvSpPr/>
          <p:nvPr/>
        </p:nvSpPr>
        <p:spPr>
          <a:xfrm>
            <a:off x="1209752" y="2170489"/>
            <a:ext cx="10529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 giao thông có ba màu: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54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5400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6" name="Freeform 154">
            <a:extLst>
              <a:ext uri="{FF2B5EF4-FFF2-40B4-BE49-F238E27FC236}">
                <a16:creationId xmlns:a16="http://schemas.microsoft.com/office/drawing/2014/main" id="{0FBE07C6-B31F-4BC1-9600-8CB82C3BB763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31642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52382FC-1A5E-47CC-98A7-4BC570ECBD21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1C6067C-48FC-4F47-9381-AB40DE2BA32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4AB9FD7-44FC-430A-9B12-B16EC31FC861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B2AB2BB-2680-42B6-9EDD-AB114FFC3F27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1AF50BE-6D5B-45EF-9F20-048C12BCAAD8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A660F9E-E0F3-443D-BC43-7BBF00A2BAD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FB4F760-F2C9-4B61-AE12-EAF65288F87E}"/>
              </a:ext>
            </a:extLst>
          </p:cNvPr>
          <p:cNvSpPr/>
          <p:nvPr/>
        </p:nvSpPr>
        <p:spPr>
          <a:xfrm>
            <a:off x="5430540" y="3727947"/>
            <a:ext cx="1330920" cy="2650450"/>
          </a:xfrm>
          <a:prstGeom prst="roundRect">
            <a:avLst>
              <a:gd name="adj" fmla="val 11959"/>
            </a:avLst>
          </a:prstGeom>
          <a:blipFill dpi="0" rotWithShape="1">
            <a:blip r:embed="rId5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4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5" grpId="0"/>
      <p:bldP spid="66" grpId="0" bldLvl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3" y="194731"/>
            <a:ext cx="4199512" cy="734087"/>
            <a:chOff x="2470109" y="2002067"/>
            <a:chExt cx="5531354" cy="966897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9" y="2002067"/>
              <a:ext cx="5531354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767680" y="2032336"/>
              <a:ext cx="5123032" cy="93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3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BE84FE-2B57-4ED6-8620-153E3512C48F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53" name="Picture 52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8D751AFB-7BFA-4F06-9DF0-CF128080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4" name="Picture 5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CDC83907-AA86-4220-93C4-0AD537A6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0E3477-8AEB-438D-83EB-7012A33D311A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C6AFDD-65A8-442B-9C5A-33FA99CF22C4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11C22A1F-8953-4FE7-B43F-4E7DEDDEC457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99B1D8F-ACEE-4C98-B4F2-C5C39C528238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EB0CB6-3383-4ED6-B419-D89F0E04811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47DE65D3-ACD5-4A21-A254-ACBFF49CABFE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32D167-25E6-4884-B48E-469EDA4D5188}"/>
              </a:ext>
            </a:extLst>
          </p:cNvPr>
          <p:cNvGrpSpPr/>
          <p:nvPr/>
        </p:nvGrpSpPr>
        <p:grpSpPr>
          <a:xfrm>
            <a:off x="10995445" y="-45414"/>
            <a:ext cx="264401" cy="706837"/>
            <a:chOff x="7783591" y="0"/>
            <a:chExt cx="264401" cy="70683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DDD94BB-97EB-4119-96F9-E0CA32503981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E79D90F2-C00E-4785-895D-A5BB6C93ADB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8">
            <a:extLst>
              <a:ext uri="{FF2B5EF4-FFF2-40B4-BE49-F238E27FC236}">
                <a16:creationId xmlns:a16="http://schemas.microsoft.com/office/drawing/2014/main" id="{C268B83B-9715-4F85-9874-4AC381182FD4}"/>
              </a:ext>
            </a:extLst>
          </p:cNvPr>
          <p:cNvSpPr/>
          <p:nvPr/>
        </p:nvSpPr>
        <p:spPr>
          <a:xfrm>
            <a:off x="412456" y="1228941"/>
            <a:ext cx="113272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2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Mỗi màu của đèn giao thông báo hiệu điều gì?</a:t>
            </a:r>
          </a:p>
        </p:txBody>
      </p:sp>
      <p:sp>
        <p:nvSpPr>
          <p:cNvPr id="65" name="8">
            <a:extLst>
              <a:ext uri="{FF2B5EF4-FFF2-40B4-BE49-F238E27FC236}">
                <a16:creationId xmlns:a16="http://schemas.microsoft.com/office/drawing/2014/main" id="{1CD6FEAB-F4DA-4773-A228-1250660837E6}"/>
              </a:ext>
            </a:extLst>
          </p:cNvPr>
          <p:cNvSpPr/>
          <p:nvPr/>
        </p:nvSpPr>
        <p:spPr>
          <a:xfrm>
            <a:off x="1209753" y="2048001"/>
            <a:ext cx="1067292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màu của đèn giao thông báo hiệu rằng:</a:t>
            </a:r>
          </a:p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 đỏ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hiệu người đi đường và các phương tiện giao thông phải dừng lại.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 xanh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hiệu được phép di chuyển.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vi-VN" sz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000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 vàng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hiệu phải đi chậm lại trước khi dừng hẳn.</a:t>
            </a:r>
          </a:p>
        </p:txBody>
      </p:sp>
      <p:sp>
        <p:nvSpPr>
          <p:cNvPr id="66" name="Freeform 154">
            <a:extLst>
              <a:ext uri="{FF2B5EF4-FFF2-40B4-BE49-F238E27FC236}">
                <a16:creationId xmlns:a16="http://schemas.microsoft.com/office/drawing/2014/main" id="{0FBE07C6-B31F-4BC1-9600-8CB82C3BB763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13354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52382FC-1A5E-47CC-98A7-4BC570ECBD21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1C6067C-48FC-4F47-9381-AB40DE2BA32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4AB9FD7-44FC-430A-9B12-B16EC31FC861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B2AB2BB-2680-42B6-9EDD-AB114FFC3F27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1AF50BE-6D5B-45EF-9F20-048C12BCAAD8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A660F9E-E0F3-443D-BC43-7BBF00A2BAD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FB4F760-F2C9-4B61-AE12-EAF65288F87E}"/>
              </a:ext>
            </a:extLst>
          </p:cNvPr>
          <p:cNvSpPr/>
          <p:nvPr/>
        </p:nvSpPr>
        <p:spPr>
          <a:xfrm>
            <a:off x="57549" y="4090262"/>
            <a:ext cx="1044958" cy="2434290"/>
          </a:xfrm>
          <a:prstGeom prst="roundRect">
            <a:avLst>
              <a:gd name="adj" fmla="val 11959"/>
            </a:avLst>
          </a:prstGeom>
          <a:blipFill dpi="0" rotWithShape="1">
            <a:blip r:embed="rId5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6" grpId="0" bldLvl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1FC47-BDF4-41AA-8060-030743843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060" y="4245321"/>
            <a:ext cx="5291880" cy="228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3" y="194731"/>
            <a:ext cx="4199512" cy="734087"/>
            <a:chOff x="2470109" y="2002067"/>
            <a:chExt cx="5531354" cy="966897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9" y="2002067"/>
              <a:ext cx="5531354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767680" y="2032336"/>
              <a:ext cx="5123032" cy="93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3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BE84FE-2B57-4ED6-8620-153E3512C48F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53" name="Picture 52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8D751AFB-7BFA-4F06-9DF0-CF128080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4" name="Picture 5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CDC83907-AA86-4220-93C4-0AD537A6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0E3477-8AEB-438D-83EB-7012A33D311A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C6AFDD-65A8-442B-9C5A-33FA99CF22C4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11C22A1F-8953-4FE7-B43F-4E7DEDDEC457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99B1D8F-ACEE-4C98-B4F2-C5C39C528238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EB0CB6-3383-4ED6-B419-D89F0E04811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47DE65D3-ACD5-4A21-A254-ACBFF49CABFE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32D167-25E6-4884-B48E-469EDA4D5188}"/>
              </a:ext>
            </a:extLst>
          </p:cNvPr>
          <p:cNvGrpSpPr/>
          <p:nvPr/>
        </p:nvGrpSpPr>
        <p:grpSpPr>
          <a:xfrm>
            <a:off x="10995445" y="-45414"/>
            <a:ext cx="264401" cy="706837"/>
            <a:chOff x="7783591" y="0"/>
            <a:chExt cx="264401" cy="70683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DDD94BB-97EB-4119-96F9-E0CA32503981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E79D90F2-C00E-4785-895D-A5BB6C93ADB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8">
            <a:extLst>
              <a:ext uri="{FF2B5EF4-FFF2-40B4-BE49-F238E27FC236}">
                <a16:creationId xmlns:a16="http://schemas.microsoft.com/office/drawing/2014/main" id="{C268B83B-9715-4F85-9874-4AC381182FD4}"/>
              </a:ext>
            </a:extLst>
          </p:cNvPr>
          <p:cNvSpPr/>
          <p:nvPr/>
        </p:nvSpPr>
        <p:spPr>
          <a:xfrm>
            <a:off x="412456" y="1228941"/>
            <a:ext cx="113272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Nếu không có đèn giao thông thì việc đi lại ở các đường phố sẽ như thế nào?</a:t>
            </a:r>
            <a:endParaRPr lang="en-US" sz="4800" b="1" dirty="0">
              <a:solidFill>
                <a:srgbClr val="0089D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8">
            <a:extLst>
              <a:ext uri="{FF2B5EF4-FFF2-40B4-BE49-F238E27FC236}">
                <a16:creationId xmlns:a16="http://schemas.microsoft.com/office/drawing/2014/main" id="{1CD6FEAB-F4DA-4773-A228-1250660837E6}"/>
              </a:ext>
            </a:extLst>
          </p:cNvPr>
          <p:cNvSpPr/>
          <p:nvPr/>
        </p:nvSpPr>
        <p:spPr>
          <a:xfrm>
            <a:off x="1209753" y="2798771"/>
            <a:ext cx="105237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đèn giao thông thì việc đi lại ở các đường phố sẽ rất lộn xộn và nguy hiểm.</a:t>
            </a:r>
          </a:p>
        </p:txBody>
      </p:sp>
      <p:sp>
        <p:nvSpPr>
          <p:cNvPr id="66" name="Freeform 154">
            <a:extLst>
              <a:ext uri="{FF2B5EF4-FFF2-40B4-BE49-F238E27FC236}">
                <a16:creationId xmlns:a16="http://schemas.microsoft.com/office/drawing/2014/main" id="{0FBE07C6-B31F-4BC1-9600-8CB82C3BB763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88431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52382FC-1A5E-47CC-98A7-4BC570ECBD21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1C6067C-48FC-4F47-9381-AB40DE2BA32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4AB9FD7-44FC-430A-9B12-B16EC31FC861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B2AB2BB-2680-42B6-9EDD-AB114FFC3F27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1AF50BE-6D5B-45EF-9F20-048C12BCAAD8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A660F9E-E0F3-443D-BC43-7BBF00A2BAD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09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6">
            <a:extLst>
              <a:ext uri="{FF2B5EF4-FFF2-40B4-BE49-F238E27FC236}">
                <a16:creationId xmlns:a16="http://schemas.microsoft.com/office/drawing/2014/main" id="{D5EEC683-ED1C-43C7-8730-1BE8ADFB76E5}"/>
              </a:ext>
            </a:extLst>
          </p:cNvPr>
          <p:cNvSpPr txBox="1"/>
          <p:nvPr/>
        </p:nvSpPr>
        <p:spPr>
          <a:xfrm>
            <a:off x="7605956" y="170463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04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19B4A-6487-4975-956F-9973C3DB4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38" y="2930475"/>
            <a:ext cx="3692534" cy="21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ECBE84FE-2B57-4ED6-8620-153E3512C48F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53" name="Picture 52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8D751AFB-7BFA-4F06-9DF0-CF128080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4" name="Picture 5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CDC83907-AA86-4220-93C4-0AD537A6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C291E6-312A-4BBD-9F11-7553900934AE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5A02B34-75D5-4218-8A7D-6CA0ECE28426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F1EE1B-CB3C-4963-9062-92A42658AB0F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C76FCA-8C18-46C0-B4DD-B467A4B2FD01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06D7EE8-7B5E-4356-96A3-52B893F7E6E7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3BE527-4367-41BF-97D9-48B73C626D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135">
            <a:extLst>
              <a:ext uri="{FF2B5EF4-FFF2-40B4-BE49-F238E27FC236}">
                <a16:creationId xmlns:a16="http://schemas.microsoft.com/office/drawing/2014/main" id="{E9BA7107-50F0-47CC-B7FD-B4B7DF2A075C}"/>
              </a:ext>
            </a:extLst>
          </p:cNvPr>
          <p:cNvGrpSpPr/>
          <p:nvPr/>
        </p:nvGrpSpPr>
        <p:grpSpPr>
          <a:xfrm>
            <a:off x="1108214" y="228473"/>
            <a:ext cx="9820265" cy="1346420"/>
            <a:chOff x="2470109" y="2002067"/>
            <a:chExt cx="5246533" cy="1773426"/>
          </a:xfrm>
        </p:grpSpPr>
        <p:sp>
          <p:nvSpPr>
            <p:cNvPr id="32" name="23">
              <a:extLst>
                <a:ext uri="{FF2B5EF4-FFF2-40B4-BE49-F238E27FC236}">
                  <a16:creationId xmlns:a16="http://schemas.microsoft.com/office/drawing/2014/main" id="{B1858610-F970-4207-B57A-C62D8F393CB0}"/>
                </a:ext>
              </a:extLst>
            </p:cNvPr>
            <p:cNvSpPr/>
            <p:nvPr/>
          </p:nvSpPr>
          <p:spPr>
            <a:xfrm>
              <a:off x="2470109" y="2002067"/>
              <a:ext cx="517671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137">
              <a:extLst>
                <a:ext uri="{FF2B5EF4-FFF2-40B4-BE49-F238E27FC236}">
                  <a16:creationId xmlns:a16="http://schemas.microsoft.com/office/drawing/2014/main" id="{35313F35-F18B-4AA0-9EC2-8C30A926B5F8}"/>
                </a:ext>
              </a:extLst>
            </p:cNvPr>
            <p:cNvSpPr txBox="1"/>
            <p:nvPr/>
          </p:nvSpPr>
          <p:spPr>
            <a:xfrm>
              <a:off x="2593610" y="2032336"/>
              <a:ext cx="5123032" cy="1743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 ở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</a:p>
          </p:txBody>
        </p:sp>
      </p:grpSp>
      <p:grpSp>
        <p:nvGrpSpPr>
          <p:cNvPr id="34" name="39">
            <a:extLst>
              <a:ext uri="{FF2B5EF4-FFF2-40B4-BE49-F238E27FC236}">
                <a16:creationId xmlns:a16="http://schemas.microsoft.com/office/drawing/2014/main" id="{F20E5FA6-CCB2-43A4-BBDA-3E1E4CD7E4D5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35" name="16">
              <a:extLst>
                <a:ext uri="{FF2B5EF4-FFF2-40B4-BE49-F238E27FC236}">
                  <a16:creationId xmlns:a16="http://schemas.microsoft.com/office/drawing/2014/main" id="{A925F8B0-18BF-4BCD-B1AB-8A02BBE1020E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24">
              <a:extLst>
                <a:ext uri="{FF2B5EF4-FFF2-40B4-BE49-F238E27FC236}">
                  <a16:creationId xmlns:a16="http://schemas.microsoft.com/office/drawing/2014/main" id="{01CBE943-E70D-4394-8557-826A6DAFE2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4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712DB009-1192-4033-8007-8F1112A389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0E3477-8AEB-438D-83EB-7012A33D311A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C6AFDD-65A8-442B-9C5A-33FA99CF22C4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11C22A1F-8953-4FE7-B43F-4E7DEDDEC457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99B1D8F-ACEE-4C98-B4F2-C5C39C528238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EB0CB6-3383-4ED6-B419-D89F0E04811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47DE65D3-ACD5-4A21-A254-ACBFF49CABFE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32D167-25E6-4884-B48E-469EDA4D5188}"/>
              </a:ext>
            </a:extLst>
          </p:cNvPr>
          <p:cNvGrpSpPr/>
          <p:nvPr/>
        </p:nvGrpSpPr>
        <p:grpSpPr>
          <a:xfrm>
            <a:off x="10995445" y="-45414"/>
            <a:ext cx="264401" cy="706837"/>
            <a:chOff x="7783591" y="0"/>
            <a:chExt cx="264401" cy="70683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DDD94BB-97EB-4119-96F9-E0CA32503981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E79D90F2-C00E-4785-895D-A5BB6C93ADB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15399AF-7A78-44BF-BEF8-4BA56580C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519" y="2144308"/>
            <a:ext cx="8566516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vi-VN" sz="48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giao thông có mấy màu?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E2DE4BA-7D16-4D2D-8411-A3BEEC3F12FA}"/>
              </a:ext>
            </a:extLst>
          </p:cNvPr>
          <p:cNvSpPr/>
          <p:nvPr/>
        </p:nvSpPr>
        <p:spPr>
          <a:xfrm>
            <a:off x="1330778" y="1342324"/>
            <a:ext cx="1044958" cy="2434290"/>
          </a:xfrm>
          <a:prstGeom prst="roundRect">
            <a:avLst>
              <a:gd name="adj" fmla="val 11959"/>
            </a:avLst>
          </a:prstGeom>
          <a:blipFill dpi="0" rotWithShape="1">
            <a:blip r:embed="rId5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2DE2E82-60B0-4758-8D8C-81E9D41A7B7A}"/>
              </a:ext>
            </a:extLst>
          </p:cNvPr>
          <p:cNvGrpSpPr/>
          <p:nvPr/>
        </p:nvGrpSpPr>
        <p:grpSpPr>
          <a:xfrm>
            <a:off x="635143" y="4206518"/>
            <a:ext cx="10861964" cy="1814550"/>
            <a:chOff x="1690050" y="6066960"/>
            <a:chExt cx="8737600" cy="181455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3B02102-E6C6-40F0-ACBC-1EA9F1297953}"/>
                </a:ext>
              </a:extLst>
            </p:cNvPr>
            <p:cNvSpPr/>
            <p:nvPr/>
          </p:nvSpPr>
          <p:spPr>
            <a:xfrm>
              <a:off x="1690050" y="6066960"/>
              <a:ext cx="8737600" cy="1814550"/>
            </a:xfrm>
            <a:prstGeom prst="roundRect">
              <a:avLst/>
            </a:prstGeom>
            <a:solidFill>
              <a:srgbClr val="9BE7FF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8">
              <a:extLst>
                <a:ext uri="{FF2B5EF4-FFF2-40B4-BE49-F238E27FC236}">
                  <a16:creationId xmlns:a16="http://schemas.microsoft.com/office/drawing/2014/main" id="{DA5AE6E9-902B-44FB-B6CD-D1AC074F2197}"/>
                </a:ext>
              </a:extLst>
            </p:cNvPr>
            <p:cNvSpPr/>
            <p:nvPr/>
          </p:nvSpPr>
          <p:spPr>
            <a:xfrm>
              <a:off x="1818113" y="6168519"/>
              <a:ext cx="855335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 </a:t>
              </a:r>
              <a:r>
                <a:rPr lang="vi-VN" sz="48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 màu:</a:t>
              </a:r>
              <a:r>
                <a:rPr lang="en-US" sz="48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48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đỏ, xanh, vàng</a:t>
              </a:r>
              <a:r>
                <a:rPr lang="vi-VN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5451767-2025-4AC8-8FCF-C2790E0DFEBC}"/>
              </a:ext>
            </a:extLst>
          </p:cNvPr>
          <p:cNvSpPr/>
          <p:nvPr/>
        </p:nvSpPr>
        <p:spPr>
          <a:xfrm>
            <a:off x="6066125" y="4307478"/>
            <a:ext cx="5290384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2701F"/>
                </a:solidFill>
              </a:rPr>
              <a:t>(…)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38BF248-557F-4E48-8EEA-3BAF18695F88}"/>
              </a:ext>
            </a:extLst>
          </p:cNvPr>
          <p:cNvSpPr/>
          <p:nvPr/>
        </p:nvSpPr>
        <p:spPr>
          <a:xfrm>
            <a:off x="764732" y="5096000"/>
            <a:ext cx="2973577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270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7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45" grpId="0" animBg="1"/>
      <p:bldP spid="67" grpId="0" animBg="1"/>
      <p:bldP spid="67" grpId="1" animBg="1"/>
      <p:bldP spid="71" grpId="0" animBg="1"/>
      <p:bldP spid="7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7AB5BFC-7405-443F-893C-F460AC257003}"/>
              </a:ext>
            </a:extLst>
          </p:cNvPr>
          <p:cNvSpPr/>
          <p:nvPr/>
        </p:nvSpPr>
        <p:spPr>
          <a:xfrm>
            <a:off x="5236412" y="4377742"/>
            <a:ext cx="1558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E5474-F5FB-4FCA-ACF5-6D1FD1DED93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377BB-54E7-46DE-B89F-AE7159A7E714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F77A0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A32EA-7DD6-4A4B-89C0-9AACE639F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15" y="237337"/>
            <a:ext cx="8735745" cy="1351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E718B3-501F-4036-A1B5-97D695563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85" y="242638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26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8084847" y="1524750"/>
            <a:ext cx="1354859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01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8A33AA-A314-4F8D-8CF7-034416448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143" y="2622510"/>
            <a:ext cx="696223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524BC3-3E73-41B5-B138-4918FB7763C7}"/>
              </a:ext>
            </a:extLst>
          </p:cNvPr>
          <p:cNvGrpSpPr/>
          <p:nvPr/>
        </p:nvGrpSpPr>
        <p:grpSpPr>
          <a:xfrm>
            <a:off x="9533493" y="240305"/>
            <a:ext cx="2621066" cy="1098316"/>
            <a:chOff x="8864213" y="217035"/>
            <a:chExt cx="2621066" cy="1098316"/>
          </a:xfrm>
        </p:grpSpPr>
        <p:pic>
          <p:nvPicPr>
            <p:cNvPr id="4" name="Picture 3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F74339D8-84A7-4403-8F70-3A736B32B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5" name="Picture 4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5BF9BB32-3B92-41E8-B3BA-945441924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6" name="135">
            <a:extLst>
              <a:ext uri="{FF2B5EF4-FFF2-40B4-BE49-F238E27FC236}">
                <a16:creationId xmlns:a16="http://schemas.microsoft.com/office/drawing/2014/main" id="{E575B67D-FDD4-426B-B836-107E0865CD1A}"/>
              </a:ext>
            </a:extLst>
          </p:cNvPr>
          <p:cNvGrpSpPr/>
          <p:nvPr/>
        </p:nvGrpSpPr>
        <p:grpSpPr>
          <a:xfrm>
            <a:off x="1397254" y="292616"/>
            <a:ext cx="4079719" cy="966897"/>
            <a:chOff x="2470108" y="2002067"/>
            <a:chExt cx="4079719" cy="966897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864D4340-8355-4447-8686-5D353ADA14A4}"/>
                </a:ext>
              </a:extLst>
            </p:cNvPr>
            <p:cNvSpPr/>
            <p:nvPr/>
          </p:nvSpPr>
          <p:spPr>
            <a:xfrm>
              <a:off x="2470108" y="2002067"/>
              <a:ext cx="407971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C641C622-B58D-456F-859C-8D808681A738}"/>
                </a:ext>
              </a:extLst>
            </p:cNvPr>
            <p:cNvSpPr txBox="1"/>
            <p:nvPr/>
          </p:nvSpPr>
          <p:spPr>
            <a:xfrm>
              <a:off x="2878949" y="2129641"/>
              <a:ext cx="36708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 </a:t>
              </a:r>
              <a:r>
                <a:rPr lang="en-US" altLang="zh-CN" sz="4000" b="1" dirty="0" err="1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sát</a:t>
              </a:r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EFFB0FB1-F7B6-478F-9008-750784FFEEFB}"/>
              </a:ext>
            </a:extLst>
          </p:cNvPr>
          <p:cNvGrpSpPr/>
          <p:nvPr/>
        </p:nvGrpSpPr>
        <p:grpSpPr>
          <a:xfrm>
            <a:off x="197592" y="150631"/>
            <a:ext cx="1425587" cy="1247005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75D4A8BB-F447-4698-B722-47A0B7B876F4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E9610331-2B15-456A-B68F-EDF7A8C78DD9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err="1">
                  <a:solidFill>
                    <a:srgbClr val="0089D1"/>
                  </a:solidFill>
                  <a:cs typeface="+mn-ea"/>
                  <a:sym typeface="+mn-lt"/>
                </a:rPr>
                <a:t>Khởi</a:t>
              </a:r>
              <a:r>
                <a:rPr lang="en-US" altLang="zh-CN" sz="2400" b="1" dirty="0">
                  <a:solidFill>
                    <a:srgbClr val="0089D1"/>
                  </a:solidFill>
                  <a:cs typeface="+mn-ea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89D1"/>
                  </a:solidFill>
                  <a:cs typeface="+mn-ea"/>
                  <a:sym typeface="+mn-lt"/>
                </a:rPr>
                <a:t>động</a:t>
              </a:r>
              <a:endParaRPr lang="zh-CN" altLang="en-US" sz="2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91522DA2-3FCB-430B-ACC0-93111339E00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B38BDC-2F9F-4D25-AAD9-3BA952DEC9E1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0C78C4-AC9B-4C62-AA38-16850925F690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F76CE9-99FA-4F15-9EF5-BDB96650965E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CA1443-A2B0-4A5C-BB0C-BCB40101679C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A97264-67C8-4FD4-9890-A066667A7BB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4C73715-9FC7-4D7B-AD86-C6ACBA38060D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2E11E3-7B09-4925-BAD1-9F7A923DBD0B}"/>
              </a:ext>
            </a:extLst>
          </p:cNvPr>
          <p:cNvGrpSpPr/>
          <p:nvPr/>
        </p:nvGrpSpPr>
        <p:grpSpPr>
          <a:xfrm>
            <a:off x="11733474" y="-3374"/>
            <a:ext cx="421085" cy="1177378"/>
            <a:chOff x="7704732" y="0"/>
            <a:chExt cx="421085" cy="117737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044787-3DDB-438D-B05F-EC0AF960E44C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68241EA2-E859-43D8-8BC9-7AE62D5CC184}"/>
                </a:ext>
              </a:extLst>
            </p:cNvPr>
            <p:cNvSpPr/>
            <p:nvPr/>
          </p:nvSpPr>
          <p:spPr>
            <a:xfrm>
              <a:off x="7704732" y="756293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38DA1F-2FFF-4B46-A882-537547EBF040}"/>
              </a:ext>
            </a:extLst>
          </p:cNvPr>
          <p:cNvGrpSpPr/>
          <p:nvPr/>
        </p:nvGrpSpPr>
        <p:grpSpPr>
          <a:xfrm>
            <a:off x="11188980" y="-3374"/>
            <a:ext cx="693701" cy="1967747"/>
            <a:chOff x="7568424" y="0"/>
            <a:chExt cx="693701" cy="196774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D0D96C-63EB-42E9-95EC-B9CD2989375B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6EB1336D-5135-4EEA-B972-5B17C0C46FAF}"/>
                </a:ext>
              </a:extLst>
            </p:cNvPr>
            <p:cNvSpPr/>
            <p:nvPr/>
          </p:nvSpPr>
          <p:spPr>
            <a:xfrm>
              <a:off x="7568424" y="1274046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6062D1-FB99-4B4E-B591-B6CE29F42E51}"/>
              </a:ext>
            </a:extLst>
          </p:cNvPr>
          <p:cNvGrpSpPr/>
          <p:nvPr/>
        </p:nvGrpSpPr>
        <p:grpSpPr>
          <a:xfrm>
            <a:off x="10995445" y="-3374"/>
            <a:ext cx="264401" cy="706837"/>
            <a:chOff x="7783591" y="0"/>
            <a:chExt cx="264401" cy="70683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99D91D3-7909-4326-BCD1-55C6FC206C26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2C7DCE1C-D636-4413-AA9F-AE75025701E8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B4B8FD1-B5DE-42F4-ACA7-C961D3727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2948" y="1412976"/>
            <a:ext cx="9693747" cy="4394971"/>
          </a:xfrm>
          <a:prstGeom prst="roundRect">
            <a:avLst>
              <a:gd name="adj" fmla="val 969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30A13CA-B176-4B79-838F-A5EDA702DEF6}"/>
              </a:ext>
            </a:extLst>
          </p:cNvPr>
          <p:cNvSpPr txBox="1"/>
          <p:nvPr/>
        </p:nvSpPr>
        <p:spPr>
          <a:xfrm>
            <a:off x="3993356" y="5807947"/>
            <a:ext cx="4392930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262624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6">
            <a:extLst>
              <a:ext uri="{FF2B5EF4-FFF2-40B4-BE49-F238E27FC236}">
                <a16:creationId xmlns:a16="http://schemas.microsoft.com/office/drawing/2014/main" id="{C1DA8AE8-E5A6-45BE-AF2C-F59219C38DDC}"/>
              </a:ext>
            </a:extLst>
          </p:cNvPr>
          <p:cNvSpPr txBox="1"/>
          <p:nvPr/>
        </p:nvSpPr>
        <p:spPr>
          <a:xfrm>
            <a:off x="8084848" y="1524750"/>
            <a:ext cx="1354858" cy="14773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0" dirty="0">
                <a:solidFill>
                  <a:schemeClr val="tx2"/>
                </a:solidFill>
                <a:cs typeface="+mn-ea"/>
                <a:sym typeface="+mn-lt"/>
              </a:rPr>
              <a:t>02</a:t>
            </a:r>
            <a:endParaRPr lang="zh-CN" altLang="en-US" sz="90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C113E-ED74-41E2-AF8B-3F4158D80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388" y="2520058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2658A2E-DD2E-40AC-BA8C-DC4C770305C6}"/>
              </a:ext>
            </a:extLst>
          </p:cNvPr>
          <p:cNvSpPr/>
          <p:nvPr/>
        </p:nvSpPr>
        <p:spPr>
          <a:xfrm>
            <a:off x="4912873" y="1447836"/>
            <a:ext cx="2291053" cy="4562499"/>
          </a:xfrm>
          <a:prstGeom prst="roundRect">
            <a:avLst>
              <a:gd name="adj" fmla="val 11959"/>
            </a:avLst>
          </a:prstGeom>
          <a:blipFill dpi="0" rotWithShape="1">
            <a:blip r:embed="rId2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7" name="135">
            <a:extLst>
              <a:ext uri="{FF2B5EF4-FFF2-40B4-BE49-F238E27FC236}">
                <a16:creationId xmlns:a16="http://schemas.microsoft.com/office/drawing/2014/main" id="{EE85BC71-AD4E-4483-A5D3-5E83F5F80B62}"/>
              </a:ext>
            </a:extLst>
          </p:cNvPr>
          <p:cNvGrpSpPr/>
          <p:nvPr/>
        </p:nvGrpSpPr>
        <p:grpSpPr>
          <a:xfrm>
            <a:off x="1108212" y="228223"/>
            <a:ext cx="1671623" cy="742636"/>
            <a:chOff x="2470108" y="1990807"/>
            <a:chExt cx="2201765" cy="978157"/>
          </a:xfrm>
        </p:grpSpPr>
        <p:sp>
          <p:nvSpPr>
            <p:cNvPr id="48" name="23">
              <a:extLst>
                <a:ext uri="{FF2B5EF4-FFF2-40B4-BE49-F238E27FC236}">
                  <a16:creationId xmlns:a16="http://schemas.microsoft.com/office/drawing/2014/main" id="{00E346A9-C13F-4F73-B83E-A94ECA555F08}"/>
                </a:ext>
              </a:extLst>
            </p:cNvPr>
            <p:cNvSpPr/>
            <p:nvPr/>
          </p:nvSpPr>
          <p:spPr>
            <a:xfrm>
              <a:off x="2470108" y="2002067"/>
              <a:ext cx="2201765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1" name="137">
              <a:extLst>
                <a:ext uri="{FF2B5EF4-FFF2-40B4-BE49-F238E27FC236}">
                  <a16:creationId xmlns:a16="http://schemas.microsoft.com/office/drawing/2014/main" id="{0877681A-0C82-426E-8545-3C235CEF1549}"/>
                </a:ext>
              </a:extLst>
            </p:cNvPr>
            <p:cNvSpPr txBox="1"/>
            <p:nvPr/>
          </p:nvSpPr>
          <p:spPr>
            <a:xfrm>
              <a:off x="2767679" y="1990807"/>
              <a:ext cx="1642096" cy="93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8" name="39">
            <a:extLst>
              <a:ext uri="{FF2B5EF4-FFF2-40B4-BE49-F238E27FC236}">
                <a16:creationId xmlns:a16="http://schemas.microsoft.com/office/drawing/2014/main" id="{0D632261-D280-429D-95A3-41D1DC5C389E}"/>
              </a:ext>
            </a:extLst>
          </p:cNvPr>
          <p:cNvGrpSpPr/>
          <p:nvPr/>
        </p:nvGrpSpPr>
        <p:grpSpPr>
          <a:xfrm>
            <a:off x="197592" y="150632"/>
            <a:ext cx="1082333" cy="946750"/>
            <a:chOff x="1353570" y="1860082"/>
            <a:chExt cx="1425587" cy="1247005"/>
          </a:xfrm>
        </p:grpSpPr>
        <p:sp>
          <p:nvSpPr>
            <p:cNvPr id="69" name="16">
              <a:extLst>
                <a:ext uri="{FF2B5EF4-FFF2-40B4-BE49-F238E27FC236}">
                  <a16:creationId xmlns:a16="http://schemas.microsoft.com/office/drawing/2014/main" id="{FB8D7AB7-465A-436F-ACB3-59CD56A0229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70" name="24">
              <a:extLst>
                <a:ext uri="{FF2B5EF4-FFF2-40B4-BE49-F238E27FC236}">
                  <a16:creationId xmlns:a16="http://schemas.microsoft.com/office/drawing/2014/main" id="{9F941958-4132-4DA9-AF69-34D509C2B883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71" name="AutoShape 3">
              <a:extLst>
                <a:ext uri="{FF2B5EF4-FFF2-40B4-BE49-F238E27FC236}">
                  <a16:creationId xmlns:a16="http://schemas.microsoft.com/office/drawing/2014/main" id="{24D57C07-BC01-4EE5-B4B4-9A324BA6B50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6D79A99-31DF-4176-A550-DE03A2ACC98D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1FBCDC4-7421-4662-8360-433F6DDF7710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F402EB7-26A8-479F-A898-3A70EF1D3DEC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A916FB5-5BCF-4E91-B711-131C0A9EDC63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DC98EDF-395B-4BA9-8E57-E339B4CC406E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4CE7479-D31E-448E-AD16-38FF13CE625B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Text Box 1">
            <a:extLst>
              <a:ext uri="{FF2B5EF4-FFF2-40B4-BE49-F238E27FC236}">
                <a16:creationId xmlns:a16="http://schemas.microsoft.com/office/drawing/2014/main" id="{8A69BD05-CE0C-4246-B1D2-99A5E4915A66}"/>
              </a:ext>
            </a:extLst>
          </p:cNvPr>
          <p:cNvSpPr txBox="1"/>
          <p:nvPr/>
        </p:nvSpPr>
        <p:spPr>
          <a:xfrm>
            <a:off x="666417" y="3841171"/>
            <a:ext cx="11277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D590CD2-D6E4-41AB-BB5B-D51C8FA5CC6B}"/>
              </a:ext>
            </a:extLst>
          </p:cNvPr>
          <p:cNvGrpSpPr/>
          <p:nvPr/>
        </p:nvGrpSpPr>
        <p:grpSpPr>
          <a:xfrm>
            <a:off x="9533493" y="240305"/>
            <a:ext cx="2621066" cy="1098316"/>
            <a:chOff x="8864213" y="217035"/>
            <a:chExt cx="2621066" cy="1098316"/>
          </a:xfrm>
        </p:grpSpPr>
        <p:pic>
          <p:nvPicPr>
            <p:cNvPr id="80" name="Picture 79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7737386C-39B4-428A-A496-D394B5B8E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81" name="Picture 80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D06C7CB0-1D7D-4F6E-9CD4-EE2B693C2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5B6A0BE-D197-49CB-855A-9B238D99C759}"/>
              </a:ext>
            </a:extLst>
          </p:cNvPr>
          <p:cNvGrpSpPr/>
          <p:nvPr/>
        </p:nvGrpSpPr>
        <p:grpSpPr>
          <a:xfrm>
            <a:off x="11733474" y="-3374"/>
            <a:ext cx="421085" cy="984675"/>
            <a:chOff x="7704732" y="0"/>
            <a:chExt cx="421085" cy="984675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2DD9C31-B28B-4E28-A38D-E3030C7511FF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Star: 5 Points 83">
              <a:extLst>
                <a:ext uri="{FF2B5EF4-FFF2-40B4-BE49-F238E27FC236}">
                  <a16:creationId xmlns:a16="http://schemas.microsoft.com/office/drawing/2014/main" id="{EB1B90CB-ECCD-476E-AA2F-C3F14D95E0DF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FC9D594-918F-4FEF-8B23-A9DB7FF5E103}"/>
              </a:ext>
            </a:extLst>
          </p:cNvPr>
          <p:cNvGrpSpPr/>
          <p:nvPr/>
        </p:nvGrpSpPr>
        <p:grpSpPr>
          <a:xfrm>
            <a:off x="11188980" y="-3374"/>
            <a:ext cx="693701" cy="1585674"/>
            <a:chOff x="7568424" y="0"/>
            <a:chExt cx="693701" cy="1585674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C4E4658-96D1-40E5-976E-C9FB2B734627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Star: 5 Points 86">
              <a:extLst>
                <a:ext uri="{FF2B5EF4-FFF2-40B4-BE49-F238E27FC236}">
                  <a16:creationId xmlns:a16="http://schemas.microsoft.com/office/drawing/2014/main" id="{21FAF7E4-55A8-4F1B-BE3D-A6113EB249B8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8D317B7-F98B-488F-A857-4F8F8DFB651C}"/>
              </a:ext>
            </a:extLst>
          </p:cNvPr>
          <p:cNvGrpSpPr/>
          <p:nvPr/>
        </p:nvGrpSpPr>
        <p:grpSpPr>
          <a:xfrm>
            <a:off x="10995445" y="-3374"/>
            <a:ext cx="264401" cy="706837"/>
            <a:chOff x="7783591" y="0"/>
            <a:chExt cx="264401" cy="706837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2B32E57-37F2-4460-9415-19C8B582DFC5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Star: 5 Points 89">
              <a:extLst>
                <a:ext uri="{FF2B5EF4-FFF2-40B4-BE49-F238E27FC236}">
                  <a16:creationId xmlns:a16="http://schemas.microsoft.com/office/drawing/2014/main" id="{07255D65-2E86-4883-9455-169E78268234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Text Box 1">
            <a:extLst>
              <a:ext uri="{FF2B5EF4-FFF2-40B4-BE49-F238E27FC236}">
                <a16:creationId xmlns:a16="http://schemas.microsoft.com/office/drawing/2014/main" id="{C94F28E6-D34F-4EC8-A615-EDE7070359A5}"/>
              </a:ext>
            </a:extLst>
          </p:cNvPr>
          <p:cNvSpPr txBox="1"/>
          <p:nvPr/>
        </p:nvSpPr>
        <p:spPr>
          <a:xfrm>
            <a:off x="2685206" y="1155995"/>
            <a:ext cx="904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2" name="Text Box 1">
            <a:extLst>
              <a:ext uri="{FF2B5EF4-FFF2-40B4-BE49-F238E27FC236}">
                <a16:creationId xmlns:a16="http://schemas.microsoft.com/office/drawing/2014/main" id="{7C3B2CB5-3058-4746-A9C8-E2A240CF4BA7}"/>
              </a:ext>
            </a:extLst>
          </p:cNvPr>
          <p:cNvSpPr txBox="1"/>
          <p:nvPr/>
        </p:nvSpPr>
        <p:spPr>
          <a:xfrm>
            <a:off x="2779835" y="3610338"/>
            <a:ext cx="9084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84F6A2A-6C43-433B-99DE-B23D6E589FC7}"/>
              </a:ext>
            </a:extLst>
          </p:cNvPr>
          <p:cNvSpPr/>
          <p:nvPr/>
        </p:nvSpPr>
        <p:spPr>
          <a:xfrm>
            <a:off x="9300955" y="6091806"/>
            <a:ext cx="16536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4249BBB-642A-4879-8747-8AA4A486741F}"/>
              </a:ext>
            </a:extLst>
          </p:cNvPr>
          <p:cNvSpPr txBox="1"/>
          <p:nvPr/>
        </p:nvSpPr>
        <p:spPr>
          <a:xfrm>
            <a:off x="1698401" y="404951"/>
            <a:ext cx="881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5" name="Text Box 1">
            <a:extLst>
              <a:ext uri="{FF2B5EF4-FFF2-40B4-BE49-F238E27FC236}">
                <a16:creationId xmlns:a16="http://schemas.microsoft.com/office/drawing/2014/main" id="{E33AA97E-F414-4C54-88E8-2CA59AD3F520}"/>
              </a:ext>
            </a:extLst>
          </p:cNvPr>
          <p:cNvSpPr txBox="1"/>
          <p:nvPr/>
        </p:nvSpPr>
        <p:spPr>
          <a:xfrm>
            <a:off x="2798139" y="5184571"/>
            <a:ext cx="9084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4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3875 0.00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91" grpId="0"/>
      <p:bldP spid="92" grpId="0"/>
      <p:bldP spid="93" grpId="0"/>
      <p:bldP spid="94" grpId="0"/>
      <p:bldP spid="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8443E2-6E31-412D-85F3-C7BFA29E6B58}"/>
              </a:ext>
            </a:extLst>
          </p:cNvPr>
          <p:cNvSpPr/>
          <p:nvPr/>
        </p:nvSpPr>
        <p:spPr>
          <a:xfrm>
            <a:off x="265636" y="2009035"/>
            <a:ext cx="1685152" cy="3355883"/>
          </a:xfrm>
          <a:prstGeom prst="roundRect">
            <a:avLst>
              <a:gd name="adj" fmla="val 11959"/>
            </a:avLst>
          </a:prstGeom>
          <a:blipFill dpi="0" rotWithShape="1">
            <a:blip r:embed="rId3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135">
            <a:extLst>
              <a:ext uri="{FF2B5EF4-FFF2-40B4-BE49-F238E27FC236}">
                <a16:creationId xmlns:a16="http://schemas.microsoft.com/office/drawing/2014/main" id="{633EB3EA-13C1-4992-B159-7FA443426B52}"/>
              </a:ext>
            </a:extLst>
          </p:cNvPr>
          <p:cNvGrpSpPr/>
          <p:nvPr/>
        </p:nvGrpSpPr>
        <p:grpSpPr>
          <a:xfrm>
            <a:off x="1108212" y="228223"/>
            <a:ext cx="1671623" cy="742636"/>
            <a:chOff x="2470108" y="1990807"/>
            <a:chExt cx="2201765" cy="978157"/>
          </a:xfrm>
        </p:grpSpPr>
        <p:sp>
          <p:nvSpPr>
            <p:cNvPr id="5" name="23">
              <a:extLst>
                <a:ext uri="{FF2B5EF4-FFF2-40B4-BE49-F238E27FC236}">
                  <a16:creationId xmlns:a16="http://schemas.microsoft.com/office/drawing/2014/main" id="{67516905-2AC2-4FE8-AB08-35CF916F44A5}"/>
                </a:ext>
              </a:extLst>
            </p:cNvPr>
            <p:cNvSpPr/>
            <p:nvPr/>
          </p:nvSpPr>
          <p:spPr>
            <a:xfrm>
              <a:off x="2470108" y="2002067"/>
              <a:ext cx="2201765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" name="137">
              <a:extLst>
                <a:ext uri="{FF2B5EF4-FFF2-40B4-BE49-F238E27FC236}">
                  <a16:creationId xmlns:a16="http://schemas.microsoft.com/office/drawing/2014/main" id="{7DA40077-CEFC-49C9-BBA2-1B5E58F71898}"/>
                </a:ext>
              </a:extLst>
            </p:cNvPr>
            <p:cNvSpPr txBox="1"/>
            <p:nvPr/>
          </p:nvSpPr>
          <p:spPr>
            <a:xfrm>
              <a:off x="2767679" y="1990807"/>
              <a:ext cx="1642096" cy="93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39">
            <a:extLst>
              <a:ext uri="{FF2B5EF4-FFF2-40B4-BE49-F238E27FC236}">
                <a16:creationId xmlns:a16="http://schemas.microsoft.com/office/drawing/2014/main" id="{58BD87F0-93FA-409A-A50B-B586CB683800}"/>
              </a:ext>
            </a:extLst>
          </p:cNvPr>
          <p:cNvGrpSpPr/>
          <p:nvPr/>
        </p:nvGrpSpPr>
        <p:grpSpPr>
          <a:xfrm>
            <a:off x="197592" y="150632"/>
            <a:ext cx="1082333" cy="946750"/>
            <a:chOff x="1353570" y="1860082"/>
            <a:chExt cx="1425587" cy="1247005"/>
          </a:xfrm>
        </p:grpSpPr>
        <p:sp>
          <p:nvSpPr>
            <p:cNvPr id="8" name="16">
              <a:extLst>
                <a:ext uri="{FF2B5EF4-FFF2-40B4-BE49-F238E27FC236}">
                  <a16:creationId xmlns:a16="http://schemas.microsoft.com/office/drawing/2014/main" id="{917004AD-C1AF-4AD8-92BE-BAAB7742DFA4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9" name="24">
              <a:extLst>
                <a:ext uri="{FF2B5EF4-FFF2-40B4-BE49-F238E27FC236}">
                  <a16:creationId xmlns:a16="http://schemas.microsoft.com/office/drawing/2014/main" id="{05A097A5-AC71-4A35-9355-F4C24AB0B34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9658D0B5-18BE-44D9-8030-1EE04014A51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89B766-AC48-46BD-AFFF-E90303AC97BF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D96E8F5-8FBE-4349-8E3A-88CBE530F288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650E04-519A-4703-A8FF-E1631199D00E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387FE3-0242-4916-AE49-1A06473CFE3F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0EC7A9-AC17-4566-A05D-E091484936D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F47BC67-F24B-48FB-BE67-166B815C1FC1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67F469-C32F-4F38-AB54-09729FABCC45}"/>
              </a:ext>
            </a:extLst>
          </p:cNvPr>
          <p:cNvGrpSpPr/>
          <p:nvPr/>
        </p:nvGrpSpPr>
        <p:grpSpPr>
          <a:xfrm>
            <a:off x="9533493" y="240305"/>
            <a:ext cx="2621066" cy="1098316"/>
            <a:chOff x="8864213" y="217035"/>
            <a:chExt cx="2621066" cy="1098316"/>
          </a:xfrm>
        </p:grpSpPr>
        <p:pic>
          <p:nvPicPr>
            <p:cNvPr id="18" name="Picture 17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FD081F66-743C-417B-8048-88C5D7B8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19" name="Picture 18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5CCF626B-F8BC-4EEB-809B-330DD7E9F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618559-0BBD-4B90-8166-2204D8AD744E}"/>
              </a:ext>
            </a:extLst>
          </p:cNvPr>
          <p:cNvGrpSpPr/>
          <p:nvPr/>
        </p:nvGrpSpPr>
        <p:grpSpPr>
          <a:xfrm>
            <a:off x="11733474" y="-3374"/>
            <a:ext cx="421085" cy="984675"/>
            <a:chOff x="7704732" y="0"/>
            <a:chExt cx="421085" cy="9846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0AFB1A6-E7D5-4693-A73C-FD12F0EEFE01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F86C6411-1EA3-4000-B290-00122BEEE7A5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0DB7F0-C031-4DD1-84C7-9C55B44FA6D0}"/>
              </a:ext>
            </a:extLst>
          </p:cNvPr>
          <p:cNvGrpSpPr/>
          <p:nvPr/>
        </p:nvGrpSpPr>
        <p:grpSpPr>
          <a:xfrm>
            <a:off x="11188980" y="-3374"/>
            <a:ext cx="693701" cy="1585674"/>
            <a:chOff x="7568424" y="0"/>
            <a:chExt cx="693701" cy="158567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BDDA1A8-8ECD-4BF1-8A91-96D3A7ED1374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59082572-A045-47CC-9885-C48AF0A9C976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E1458D-BFD9-4B85-855C-8D7809E91355}"/>
              </a:ext>
            </a:extLst>
          </p:cNvPr>
          <p:cNvGrpSpPr/>
          <p:nvPr/>
        </p:nvGrpSpPr>
        <p:grpSpPr>
          <a:xfrm>
            <a:off x="10995445" y="-3374"/>
            <a:ext cx="264401" cy="706837"/>
            <a:chOff x="7783591" y="0"/>
            <a:chExt cx="264401" cy="70683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556F792-965C-4E17-84EA-B061BFEDCF14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D525C79B-5C47-4C9F-A1B8-72B3E36F0FFA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525D6B-D5B0-4FFC-BB99-9D3B417E1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34" y="179469"/>
            <a:ext cx="8815580" cy="1286367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27B0C-9D9E-488F-91A8-09DFFBF9C1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80" y="3510288"/>
            <a:ext cx="10196023" cy="17253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6B5976-1F43-4061-B2BF-4DE6A2FC1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080" y="1137523"/>
            <a:ext cx="10196023" cy="2633700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FE0E48-5537-4AB6-9668-0DC8296557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66" y="5939796"/>
            <a:ext cx="1871926" cy="536494"/>
          </a:xfrm>
          <a:prstGeom prst="rect">
            <a:avLst/>
          </a:prstGeom>
        </p:spPr>
      </p:pic>
      <p:pic>
        <p:nvPicPr>
          <p:cNvPr id="33" name="Picture 3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507C73-E35F-40C8-9BB6-D6B0FB7CC6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80" y="4940417"/>
            <a:ext cx="10196023" cy="1261981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3B9871-216C-4245-A164-636BC78ADB2F}"/>
              </a:ext>
            </a:extLst>
          </p:cNvPr>
          <p:cNvCxnSpPr>
            <a:cxnSpLocks/>
          </p:cNvCxnSpPr>
          <p:nvPr/>
        </p:nvCxnSpPr>
        <p:spPr>
          <a:xfrm flipH="1">
            <a:off x="4007931" y="1734289"/>
            <a:ext cx="12424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C0FFC31-E311-40C0-90BD-7A5019EA6152}"/>
              </a:ext>
            </a:extLst>
          </p:cNvPr>
          <p:cNvCxnSpPr>
            <a:cxnSpLocks/>
          </p:cNvCxnSpPr>
          <p:nvPr/>
        </p:nvCxnSpPr>
        <p:spPr>
          <a:xfrm flipH="1">
            <a:off x="5449582" y="1734289"/>
            <a:ext cx="1129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E20354-833C-4E48-82C5-39059FD95FB8}"/>
              </a:ext>
            </a:extLst>
          </p:cNvPr>
          <p:cNvCxnSpPr>
            <a:cxnSpLocks/>
          </p:cNvCxnSpPr>
          <p:nvPr/>
        </p:nvCxnSpPr>
        <p:spPr>
          <a:xfrm flipH="1">
            <a:off x="2215319" y="4544248"/>
            <a:ext cx="17926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692C9E2-073F-4959-918C-BA277635E39B}"/>
              </a:ext>
            </a:extLst>
          </p:cNvPr>
          <p:cNvCxnSpPr>
            <a:cxnSpLocks/>
          </p:cNvCxnSpPr>
          <p:nvPr/>
        </p:nvCxnSpPr>
        <p:spPr>
          <a:xfrm flipH="1">
            <a:off x="6736229" y="1734289"/>
            <a:ext cx="18022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E26F836-6EA0-4001-AA64-B0E2B1300A2E}"/>
              </a:ext>
            </a:extLst>
          </p:cNvPr>
          <p:cNvCxnSpPr>
            <a:cxnSpLocks/>
          </p:cNvCxnSpPr>
          <p:nvPr/>
        </p:nvCxnSpPr>
        <p:spPr>
          <a:xfrm flipH="1">
            <a:off x="4933939" y="2648690"/>
            <a:ext cx="20723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02244E5-AF12-452C-B482-61CA34215093}"/>
              </a:ext>
            </a:extLst>
          </p:cNvPr>
          <p:cNvCxnSpPr>
            <a:cxnSpLocks/>
          </p:cNvCxnSpPr>
          <p:nvPr/>
        </p:nvCxnSpPr>
        <p:spPr>
          <a:xfrm flipH="1">
            <a:off x="2894941" y="5493432"/>
            <a:ext cx="1454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77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1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<a:extLst>
              <a:ext uri="{FF2B5EF4-FFF2-40B4-BE49-F238E27FC236}">
                <a16:creationId xmlns:a16="http://schemas.microsoft.com/office/drawing/2014/main" id="{A834E977-5D69-4D7F-A508-26848EA90A2D}"/>
              </a:ext>
            </a:extLst>
          </p:cNvPr>
          <p:cNvSpPr txBox="1"/>
          <p:nvPr/>
        </p:nvSpPr>
        <p:spPr>
          <a:xfrm>
            <a:off x="3258829" y="2395196"/>
            <a:ext cx="7276588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zh-CN" sz="4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" name="135">
            <a:extLst>
              <a:ext uri="{FF2B5EF4-FFF2-40B4-BE49-F238E27FC236}">
                <a16:creationId xmlns:a16="http://schemas.microsoft.com/office/drawing/2014/main" id="{1E3C764A-F081-4DCA-B435-0EABBE843C26}"/>
              </a:ext>
            </a:extLst>
          </p:cNvPr>
          <p:cNvGrpSpPr/>
          <p:nvPr/>
        </p:nvGrpSpPr>
        <p:grpSpPr>
          <a:xfrm>
            <a:off x="1108212" y="186183"/>
            <a:ext cx="1671623" cy="742636"/>
            <a:chOff x="2470108" y="1990807"/>
            <a:chExt cx="2201765" cy="978157"/>
          </a:xfrm>
        </p:grpSpPr>
        <p:sp>
          <p:nvSpPr>
            <p:cNvPr id="5" name="23">
              <a:extLst>
                <a:ext uri="{FF2B5EF4-FFF2-40B4-BE49-F238E27FC236}">
                  <a16:creationId xmlns:a16="http://schemas.microsoft.com/office/drawing/2014/main" id="{610E47EE-AB20-4F7C-900F-9A71ADE6B379}"/>
                </a:ext>
              </a:extLst>
            </p:cNvPr>
            <p:cNvSpPr/>
            <p:nvPr/>
          </p:nvSpPr>
          <p:spPr>
            <a:xfrm>
              <a:off x="2470108" y="2002067"/>
              <a:ext cx="2201765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" name="137">
              <a:extLst>
                <a:ext uri="{FF2B5EF4-FFF2-40B4-BE49-F238E27FC236}">
                  <a16:creationId xmlns:a16="http://schemas.microsoft.com/office/drawing/2014/main" id="{9D078FE4-0DC5-4B5A-BD64-97C9EDBAB87C}"/>
                </a:ext>
              </a:extLst>
            </p:cNvPr>
            <p:cNvSpPr txBox="1"/>
            <p:nvPr/>
          </p:nvSpPr>
          <p:spPr>
            <a:xfrm>
              <a:off x="2767679" y="1990807"/>
              <a:ext cx="1642096" cy="93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39">
            <a:extLst>
              <a:ext uri="{FF2B5EF4-FFF2-40B4-BE49-F238E27FC236}">
                <a16:creationId xmlns:a16="http://schemas.microsoft.com/office/drawing/2014/main" id="{8219FDCA-0177-4902-B9C0-1331EE189501}"/>
              </a:ext>
            </a:extLst>
          </p:cNvPr>
          <p:cNvGrpSpPr/>
          <p:nvPr/>
        </p:nvGrpSpPr>
        <p:grpSpPr>
          <a:xfrm>
            <a:off x="197592" y="108592"/>
            <a:ext cx="1082333" cy="946750"/>
            <a:chOff x="1353570" y="1860082"/>
            <a:chExt cx="1425587" cy="1247005"/>
          </a:xfrm>
        </p:grpSpPr>
        <p:sp>
          <p:nvSpPr>
            <p:cNvPr id="8" name="16">
              <a:extLst>
                <a:ext uri="{FF2B5EF4-FFF2-40B4-BE49-F238E27FC236}">
                  <a16:creationId xmlns:a16="http://schemas.microsoft.com/office/drawing/2014/main" id="{60FF3CEA-48C7-408E-9419-94CEB6C09B7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9" name="24">
              <a:extLst>
                <a:ext uri="{FF2B5EF4-FFF2-40B4-BE49-F238E27FC236}">
                  <a16:creationId xmlns:a16="http://schemas.microsoft.com/office/drawing/2014/main" id="{970833B3-D6C9-4D6D-8DE5-32B0BEF10C7F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C0965559-CF1C-440E-B885-76C2A2C25EE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D1C188-CBAB-4457-AD8E-41C6B8BB3DCF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798A55-4DF6-4EA8-8631-8EF9989A24C4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594471-DB1D-4784-9412-91244DC343CD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C04D7E-DD07-4156-A36A-ABD916171704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888DE4-CB04-4331-935A-43011DFF8CDF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12EF20-BB05-448B-8742-2DC3D6FEE7A7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E4BD66-426F-49EA-AC01-4F17224F40AA}"/>
              </a:ext>
            </a:extLst>
          </p:cNvPr>
          <p:cNvGrpSpPr/>
          <p:nvPr/>
        </p:nvGrpSpPr>
        <p:grpSpPr>
          <a:xfrm>
            <a:off x="9533493" y="198265"/>
            <a:ext cx="2621066" cy="1098316"/>
            <a:chOff x="8864213" y="217035"/>
            <a:chExt cx="2621066" cy="1098316"/>
          </a:xfrm>
        </p:grpSpPr>
        <p:pic>
          <p:nvPicPr>
            <p:cNvPr id="18" name="Picture 17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6A6A867B-0CB3-430A-AC5C-9481C5F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19" name="Picture 18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4A719542-0765-4F8A-AA66-E1A61D7C1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23233E-73F1-4F12-B101-C782930A2150}"/>
              </a:ext>
            </a:extLst>
          </p:cNvPr>
          <p:cNvGrpSpPr/>
          <p:nvPr/>
        </p:nvGrpSpPr>
        <p:grpSpPr>
          <a:xfrm>
            <a:off x="11733474" y="-45414"/>
            <a:ext cx="421085" cy="984675"/>
            <a:chOff x="7704732" y="0"/>
            <a:chExt cx="421085" cy="9846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E755D6E-C972-4E72-B814-C9EBA1C5769C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98EB47FC-D922-418D-BE5D-49B6348FC905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418652-66EA-4AFA-BEF5-563B04671173}"/>
              </a:ext>
            </a:extLst>
          </p:cNvPr>
          <p:cNvGrpSpPr/>
          <p:nvPr/>
        </p:nvGrpSpPr>
        <p:grpSpPr>
          <a:xfrm>
            <a:off x="11188980" y="-45414"/>
            <a:ext cx="693701" cy="1585674"/>
            <a:chOff x="7568424" y="0"/>
            <a:chExt cx="693701" cy="158567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811766A-613F-4FA4-9FA9-EAE2FBCA0962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653C107A-9811-4838-BE73-6CBC6F745F91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ACFEC8-8325-4AA5-B169-7E75AF91F145}"/>
              </a:ext>
            </a:extLst>
          </p:cNvPr>
          <p:cNvGrpSpPr/>
          <p:nvPr/>
        </p:nvGrpSpPr>
        <p:grpSpPr>
          <a:xfrm>
            <a:off x="10995445" y="-45414"/>
            <a:ext cx="264401" cy="706837"/>
            <a:chOff x="7783591" y="0"/>
            <a:chExt cx="264401" cy="70683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738842E-2B98-48CA-8448-634B32DEE485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B215AD7E-40E2-4AE4-9951-7A83AA26AB47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8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7180BFF0-42F4-4850-82F2-36E53BDE3754}"/>
              </a:ext>
            </a:extLst>
          </p:cNvPr>
          <p:cNvGrpSpPr/>
          <p:nvPr/>
        </p:nvGrpSpPr>
        <p:grpSpPr>
          <a:xfrm>
            <a:off x="2534401" y="1359055"/>
            <a:ext cx="8725445" cy="3674186"/>
            <a:chOff x="2537344" y="1796191"/>
            <a:chExt cx="4399847" cy="2306199"/>
          </a:xfrm>
        </p:grpSpPr>
        <p:sp>
          <p:nvSpPr>
            <p:cNvPr id="30" name="9">
              <a:extLst>
                <a:ext uri="{FF2B5EF4-FFF2-40B4-BE49-F238E27FC236}">
                  <a16:creationId xmlns:a16="http://schemas.microsoft.com/office/drawing/2014/main" id="{088B8A4F-D7CF-408D-8665-627900AE8993}"/>
                </a:ext>
              </a:extLst>
            </p:cNvPr>
            <p:cNvSpPr/>
            <p:nvPr/>
          </p:nvSpPr>
          <p:spPr>
            <a:xfrm>
              <a:off x="2537344" y="2004061"/>
              <a:ext cx="4399847" cy="2098329"/>
            </a:xfrm>
            <a:prstGeom prst="hexagon">
              <a:avLst>
                <a:gd name="adj" fmla="val 40053"/>
                <a:gd name="vf" fmla="val 115470"/>
              </a:avLst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1" name="10">
              <a:extLst>
                <a:ext uri="{FF2B5EF4-FFF2-40B4-BE49-F238E27FC236}">
                  <a16:creationId xmlns:a16="http://schemas.microsoft.com/office/drawing/2014/main" id="{F93E0C2B-1EC3-4004-9841-B478F9F32BE2}"/>
                </a:ext>
              </a:extLst>
            </p:cNvPr>
            <p:cNvSpPr/>
            <p:nvPr/>
          </p:nvSpPr>
          <p:spPr>
            <a:xfrm>
              <a:off x="3537812" y="1796191"/>
              <a:ext cx="2161310" cy="4474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165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5">
                <a:cs typeface="+mn-ea"/>
                <a:sym typeface="+mn-lt"/>
              </a:endParaRPr>
            </a:p>
          </p:txBody>
        </p:sp>
        <p:sp>
          <p:nvSpPr>
            <p:cNvPr id="32" name="12">
              <a:extLst>
                <a:ext uri="{FF2B5EF4-FFF2-40B4-BE49-F238E27FC236}">
                  <a16:creationId xmlns:a16="http://schemas.microsoft.com/office/drawing/2014/main" id="{1E0F073D-3255-42E3-942F-D0EB99972F33}"/>
                </a:ext>
              </a:extLst>
            </p:cNvPr>
            <p:cNvSpPr/>
            <p:nvPr/>
          </p:nvSpPr>
          <p:spPr>
            <a:xfrm>
              <a:off x="3473095" y="1830676"/>
              <a:ext cx="2290240" cy="40568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165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EBAB74-2E6F-415B-8EDA-5904267B7992}"/>
              </a:ext>
            </a:extLst>
          </p:cNvPr>
          <p:cNvCxnSpPr/>
          <p:nvPr/>
        </p:nvCxnSpPr>
        <p:spPr>
          <a:xfrm flipH="1">
            <a:off x="7218200" y="2509929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E35169-29CC-4DEB-82BA-A17486036984}"/>
              </a:ext>
            </a:extLst>
          </p:cNvPr>
          <p:cNvGrpSpPr/>
          <p:nvPr/>
        </p:nvGrpSpPr>
        <p:grpSpPr>
          <a:xfrm>
            <a:off x="6602714" y="3705594"/>
            <a:ext cx="249979" cy="628593"/>
            <a:chOff x="3075709" y="1064527"/>
            <a:chExt cx="324390" cy="82661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F77F863-7CAC-432A-9F51-AF33AF53B904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632BD1A-B481-41A3-BEF2-1ED333B23385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11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>
            <a:extLst>
              <a:ext uri="{FF2B5EF4-FFF2-40B4-BE49-F238E27FC236}">
                <a16:creationId xmlns:a16="http://schemas.microsoft.com/office/drawing/2014/main" id="{8853EBF3-00B2-4058-A292-4F5C9B19B82F}"/>
              </a:ext>
            </a:extLst>
          </p:cNvPr>
          <p:cNvSpPr txBox="1"/>
          <p:nvPr/>
        </p:nvSpPr>
        <p:spPr>
          <a:xfrm>
            <a:off x="3296785" y="2252660"/>
            <a:ext cx="7276588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165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zh-CN" sz="4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8E5CA9-791E-409A-A7DB-553D1F9C83F4}"/>
              </a:ext>
            </a:extLst>
          </p:cNvPr>
          <p:cNvCxnSpPr/>
          <p:nvPr/>
        </p:nvCxnSpPr>
        <p:spPr>
          <a:xfrm flipH="1">
            <a:off x="10398639" y="3106857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D92673A-4281-46BD-BFF7-C2940652DB7E}"/>
              </a:ext>
            </a:extLst>
          </p:cNvPr>
          <p:cNvSpPr/>
          <p:nvPr/>
        </p:nvSpPr>
        <p:spPr>
          <a:xfrm>
            <a:off x="458877" y="1845832"/>
            <a:ext cx="1685152" cy="3355883"/>
          </a:xfrm>
          <a:prstGeom prst="roundRect">
            <a:avLst>
              <a:gd name="adj" fmla="val 11959"/>
            </a:avLst>
          </a:prstGeom>
          <a:blipFill dpi="0" rotWithShape="1">
            <a:blip r:embed="rId4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B2F89A1-F8FC-4571-932D-57C993A39472}"/>
              </a:ext>
            </a:extLst>
          </p:cNvPr>
          <p:cNvCxnSpPr/>
          <p:nvPr/>
        </p:nvCxnSpPr>
        <p:spPr>
          <a:xfrm flipH="1">
            <a:off x="8324247" y="2368398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7EDF3C1-0FB7-45ED-9732-96F9E179ECBE}"/>
              </a:ext>
            </a:extLst>
          </p:cNvPr>
          <p:cNvCxnSpPr/>
          <p:nvPr/>
        </p:nvCxnSpPr>
        <p:spPr>
          <a:xfrm flipH="1">
            <a:off x="5076029" y="3035412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E18C71F-E06F-46FC-9C08-AD736E78760F}"/>
              </a:ext>
            </a:extLst>
          </p:cNvPr>
          <p:cNvCxnSpPr/>
          <p:nvPr/>
        </p:nvCxnSpPr>
        <p:spPr>
          <a:xfrm flipH="1">
            <a:off x="5891575" y="3698490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52A53D6-1AFB-4EC1-83B3-A9370B3E4FCE}"/>
              </a:ext>
            </a:extLst>
          </p:cNvPr>
          <p:cNvGrpSpPr/>
          <p:nvPr/>
        </p:nvGrpSpPr>
        <p:grpSpPr>
          <a:xfrm>
            <a:off x="9240539" y="3664005"/>
            <a:ext cx="249979" cy="628593"/>
            <a:chOff x="3075709" y="1064527"/>
            <a:chExt cx="324390" cy="82661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EFB4FF3-3739-418E-BEC4-EA4723EA78DA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76721D8-50B1-4EFC-ABBD-882060D3391E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92ECA43-84A1-4A6E-B425-94A727AB02FC}"/>
              </a:ext>
            </a:extLst>
          </p:cNvPr>
          <p:cNvCxnSpPr/>
          <p:nvPr/>
        </p:nvCxnSpPr>
        <p:spPr>
          <a:xfrm flipH="1">
            <a:off x="4187781" y="3106756"/>
            <a:ext cx="174734" cy="628593"/>
          </a:xfrm>
          <a:prstGeom prst="line">
            <a:avLst/>
          </a:prstGeom>
          <a:ln w="28575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13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7" grpId="0"/>
      <p:bldP spid="37" grpId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6D4E29-644C-4FE2-BA7C-C7739121F870}"/>
              </a:ext>
            </a:extLst>
          </p:cNvPr>
          <p:cNvSpPr/>
          <p:nvPr/>
        </p:nvSpPr>
        <p:spPr>
          <a:xfrm>
            <a:off x="265636" y="2201540"/>
            <a:ext cx="1685152" cy="3355883"/>
          </a:xfrm>
          <a:prstGeom prst="roundRect">
            <a:avLst>
              <a:gd name="adj" fmla="val 11959"/>
            </a:avLst>
          </a:prstGeom>
          <a:blipFill dpi="0" rotWithShape="1">
            <a:blip r:embed="rId3"/>
            <a:srcRect/>
            <a:stretch>
              <a:fillRect l="-1000" t="-3000" r="-1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135">
            <a:extLst>
              <a:ext uri="{FF2B5EF4-FFF2-40B4-BE49-F238E27FC236}">
                <a16:creationId xmlns:a16="http://schemas.microsoft.com/office/drawing/2014/main" id="{77E79D8D-E27F-46D8-9B9E-AD50884BBB29}"/>
              </a:ext>
            </a:extLst>
          </p:cNvPr>
          <p:cNvGrpSpPr/>
          <p:nvPr/>
        </p:nvGrpSpPr>
        <p:grpSpPr>
          <a:xfrm>
            <a:off x="1108212" y="228223"/>
            <a:ext cx="1671623" cy="742636"/>
            <a:chOff x="2470108" y="1990807"/>
            <a:chExt cx="2201765" cy="978157"/>
          </a:xfrm>
        </p:grpSpPr>
        <p:sp>
          <p:nvSpPr>
            <p:cNvPr id="5" name="23">
              <a:extLst>
                <a:ext uri="{FF2B5EF4-FFF2-40B4-BE49-F238E27FC236}">
                  <a16:creationId xmlns:a16="http://schemas.microsoft.com/office/drawing/2014/main" id="{60E24733-320D-48AB-8015-0A606572F27F}"/>
                </a:ext>
              </a:extLst>
            </p:cNvPr>
            <p:cNvSpPr/>
            <p:nvPr/>
          </p:nvSpPr>
          <p:spPr>
            <a:xfrm>
              <a:off x="2470108" y="2002067"/>
              <a:ext cx="2201765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" name="137">
              <a:extLst>
                <a:ext uri="{FF2B5EF4-FFF2-40B4-BE49-F238E27FC236}">
                  <a16:creationId xmlns:a16="http://schemas.microsoft.com/office/drawing/2014/main" id="{27C53791-0F31-4DEC-96CD-C93424979805}"/>
                </a:ext>
              </a:extLst>
            </p:cNvPr>
            <p:cNvSpPr txBox="1"/>
            <p:nvPr/>
          </p:nvSpPr>
          <p:spPr>
            <a:xfrm>
              <a:off x="2767679" y="1990807"/>
              <a:ext cx="1642096" cy="93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zh-CN" sz="4000" b="1" dirty="0">
                  <a:solidFill>
                    <a:srgbClr val="0089D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zh-CN" altLang="en-US" sz="4000" b="1" dirty="0">
                <a:solidFill>
                  <a:srgbClr val="0089D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39">
            <a:extLst>
              <a:ext uri="{FF2B5EF4-FFF2-40B4-BE49-F238E27FC236}">
                <a16:creationId xmlns:a16="http://schemas.microsoft.com/office/drawing/2014/main" id="{A2A78CD4-339B-4DEA-8CA3-2AE7390192E8}"/>
              </a:ext>
            </a:extLst>
          </p:cNvPr>
          <p:cNvGrpSpPr/>
          <p:nvPr/>
        </p:nvGrpSpPr>
        <p:grpSpPr>
          <a:xfrm>
            <a:off x="197592" y="150632"/>
            <a:ext cx="1082333" cy="946750"/>
            <a:chOff x="1353570" y="1860082"/>
            <a:chExt cx="1425587" cy="1247005"/>
          </a:xfrm>
        </p:grpSpPr>
        <p:sp>
          <p:nvSpPr>
            <p:cNvPr id="8" name="16">
              <a:extLst>
                <a:ext uri="{FF2B5EF4-FFF2-40B4-BE49-F238E27FC236}">
                  <a16:creationId xmlns:a16="http://schemas.microsoft.com/office/drawing/2014/main" id="{94E908A2-67E3-46BE-8FE8-018982EEDE0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9" name="24">
              <a:extLst>
                <a:ext uri="{FF2B5EF4-FFF2-40B4-BE49-F238E27FC236}">
                  <a16:creationId xmlns:a16="http://schemas.microsoft.com/office/drawing/2014/main" id="{15E335A0-3601-4E63-9BE2-3DBB7DB177E2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0089D1"/>
                  </a:solidFill>
                  <a:cs typeface="+mn-ea"/>
                  <a:sym typeface="+mn-lt"/>
                </a:rPr>
                <a:t>2</a:t>
              </a:r>
              <a:endParaRPr lang="zh-CN" altLang="en-US" sz="4400" b="1" dirty="0">
                <a:solidFill>
                  <a:srgbClr val="0089D1"/>
                </a:solidFill>
                <a:cs typeface="+mn-ea"/>
                <a:sym typeface="+mn-lt"/>
              </a:endParaRP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6C292C8E-8A1F-410E-BAFB-8830AA1A29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03A7A9-7DEC-49A1-878D-49ED13AD0B08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1C7E39-D9CC-4597-9B5B-364F2F39D8D8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6CD277-44FF-45D2-AF05-85E566D7B78B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0089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3A1E7D-B8F2-47A6-8FEA-AF002C654635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58BD35-B8B1-4874-A3E1-4635240C81B0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93D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A5E4DC-AEDF-4DE8-B5A5-D77CBA98EBA6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00B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92D533-FEAE-4173-984F-D78DE2F252C1}"/>
              </a:ext>
            </a:extLst>
          </p:cNvPr>
          <p:cNvGrpSpPr/>
          <p:nvPr/>
        </p:nvGrpSpPr>
        <p:grpSpPr>
          <a:xfrm>
            <a:off x="9533493" y="240305"/>
            <a:ext cx="2621066" cy="1098316"/>
            <a:chOff x="8864213" y="217035"/>
            <a:chExt cx="2621066" cy="1098316"/>
          </a:xfrm>
        </p:grpSpPr>
        <p:pic>
          <p:nvPicPr>
            <p:cNvPr id="18" name="Picture 17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2E9B0F3F-AD07-4849-845B-4F950C6D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tretch>
              <a:fillRect/>
            </a:stretch>
          </p:blipFill>
          <p:spPr>
            <a:xfrm>
              <a:off x="8864213" y="217035"/>
              <a:ext cx="1704823" cy="953636"/>
            </a:xfrm>
            <a:prstGeom prst="rect">
              <a:avLst/>
            </a:prstGeom>
          </p:spPr>
        </p:pic>
        <p:pic>
          <p:nvPicPr>
            <p:cNvPr id="19" name="Picture 18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7C25D5D3-E115-480F-A9E0-91ADC2BB8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tretch>
              <a:fillRect/>
            </a:stretch>
          </p:blipFill>
          <p:spPr>
            <a:xfrm>
              <a:off x="9780456" y="361715"/>
              <a:ext cx="1704823" cy="95363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2280CA-6A6A-46C6-9C5A-09BFD6E09839}"/>
              </a:ext>
            </a:extLst>
          </p:cNvPr>
          <p:cNvGrpSpPr/>
          <p:nvPr/>
        </p:nvGrpSpPr>
        <p:grpSpPr>
          <a:xfrm>
            <a:off x="11733474" y="-3374"/>
            <a:ext cx="421085" cy="984675"/>
            <a:chOff x="7704732" y="0"/>
            <a:chExt cx="421085" cy="9846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6E22514-1D56-42F9-A7D3-A9A9840049BA}"/>
                </a:ext>
              </a:extLst>
            </p:cNvPr>
            <p:cNvCxnSpPr/>
            <p:nvPr/>
          </p:nvCxnSpPr>
          <p:spPr>
            <a:xfrm>
              <a:off x="7915275" y="0"/>
              <a:ext cx="0" cy="774133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7026938B-408C-4FF1-81B7-C48C7E602A00}"/>
                </a:ext>
              </a:extLst>
            </p:cNvPr>
            <p:cNvSpPr/>
            <p:nvPr/>
          </p:nvSpPr>
          <p:spPr>
            <a:xfrm>
              <a:off x="7704732" y="563590"/>
              <a:ext cx="421085" cy="421085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74B9B3-4FA3-42CD-9474-5F2D876BA163}"/>
              </a:ext>
            </a:extLst>
          </p:cNvPr>
          <p:cNvGrpSpPr/>
          <p:nvPr/>
        </p:nvGrpSpPr>
        <p:grpSpPr>
          <a:xfrm>
            <a:off x="11188981" y="-3374"/>
            <a:ext cx="566024" cy="1293828"/>
            <a:chOff x="7568424" y="0"/>
            <a:chExt cx="693701" cy="158567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F2FAFE-43D9-4505-9EED-EB59EDD7911B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1366170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B649EE85-445C-47DD-AE80-EBC7F4418597}"/>
                </a:ext>
              </a:extLst>
            </p:cNvPr>
            <p:cNvSpPr/>
            <p:nvPr/>
          </p:nvSpPr>
          <p:spPr>
            <a:xfrm>
              <a:off x="7568424" y="891973"/>
              <a:ext cx="693701" cy="6937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27A58E-E890-42FC-89E4-5A6A9AD5091F}"/>
              </a:ext>
            </a:extLst>
          </p:cNvPr>
          <p:cNvGrpSpPr/>
          <p:nvPr/>
        </p:nvGrpSpPr>
        <p:grpSpPr>
          <a:xfrm>
            <a:off x="10995445" y="-3374"/>
            <a:ext cx="264401" cy="706837"/>
            <a:chOff x="7783591" y="0"/>
            <a:chExt cx="264401" cy="70683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B6F4B1F-4F57-4B6D-8950-5F4C97D65414}"/>
                </a:ext>
              </a:extLst>
            </p:cNvPr>
            <p:cNvCxnSpPr>
              <a:cxnSpLocks/>
            </p:cNvCxnSpPr>
            <p:nvPr/>
          </p:nvCxnSpPr>
          <p:spPr>
            <a:xfrm>
              <a:off x="7915275" y="0"/>
              <a:ext cx="0" cy="467104"/>
            </a:xfrm>
            <a:prstGeom prst="line">
              <a:avLst/>
            </a:prstGeom>
            <a:ln w="12700">
              <a:solidFill>
                <a:srgbClr val="93D8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AC82CF4B-B580-4E66-B054-FB725532B8E4}"/>
                </a:ext>
              </a:extLst>
            </p:cNvPr>
            <p:cNvSpPr/>
            <p:nvPr/>
          </p:nvSpPr>
          <p:spPr>
            <a:xfrm>
              <a:off x="7783591" y="442436"/>
              <a:ext cx="264401" cy="264401"/>
            </a:xfrm>
            <a:prstGeom prst="star5">
              <a:avLst/>
            </a:prstGeom>
            <a:solidFill>
              <a:srgbClr val="93D8F5"/>
            </a:solidFill>
            <a:ln>
              <a:solidFill>
                <a:srgbClr val="93D8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BE7E7F-7E77-4629-A0EE-CE34A3DCF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34" y="371974"/>
            <a:ext cx="8815580" cy="1286367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6A70556-40C9-4A29-B9A8-0611D7675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55" y="3702793"/>
            <a:ext cx="10196023" cy="17253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A4C2C6-59EB-47D9-8947-B316B1ABF9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080" y="1330028"/>
            <a:ext cx="10196023" cy="2633700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A7B0BF-A005-4E8F-8CDB-468CAA0BE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66" y="5939796"/>
            <a:ext cx="1871926" cy="536494"/>
          </a:xfrm>
          <a:prstGeom prst="rect">
            <a:avLst/>
          </a:prstGeom>
        </p:spPr>
      </p:pic>
      <p:pic>
        <p:nvPicPr>
          <p:cNvPr id="33" name="Picture 3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BB77D6-68FC-4F22-9CCA-EEF8DE3297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80" y="5132922"/>
            <a:ext cx="10196023" cy="126198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3D0A1EE-B4D6-414F-A674-F78EA5295C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/>
        </p:blipFill>
        <p:spPr>
          <a:xfrm>
            <a:off x="2097284" y="1208870"/>
            <a:ext cx="911961" cy="7730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BF43657-A2E3-4F8B-8287-F57F03888E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/>
        </p:blipFill>
        <p:spPr>
          <a:xfrm>
            <a:off x="2097284" y="3739286"/>
            <a:ext cx="911961" cy="7730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F26F50B-7230-4501-A42A-991AAB35F9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/>
        </p:blipFill>
        <p:spPr>
          <a:xfrm>
            <a:off x="2097284" y="5170880"/>
            <a:ext cx="911961" cy="7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519</TotalTime>
  <Words>429</Words>
  <Application>Microsoft Office PowerPoint</Application>
  <PresentationFormat>Widescreen</PresentationFormat>
  <Paragraphs>75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 Light</vt:lpstr>
      <vt:lpstr>等线</vt:lpstr>
      <vt:lpstr>Calibri</vt:lpstr>
      <vt:lpstr>Arial-Rounded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325</cp:revision>
  <dcterms:created xsi:type="dcterms:W3CDTF">2021-03-02T07:24:18Z</dcterms:created>
  <dcterms:modified xsi:type="dcterms:W3CDTF">2023-03-09T08:51:41Z</dcterms:modified>
  <cp:category>9Slide.vn</cp:category>
</cp:coreProperties>
</file>