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490" r:id="rId2"/>
    <p:sldId id="262" r:id="rId3"/>
    <p:sldId id="299" r:id="rId4"/>
    <p:sldId id="479" r:id="rId5"/>
    <p:sldId id="482" r:id="rId6"/>
    <p:sldId id="263" r:id="rId7"/>
    <p:sldId id="491" r:id="rId8"/>
    <p:sldId id="492" r:id="rId9"/>
    <p:sldId id="445" r:id="rId10"/>
    <p:sldId id="493" r:id="rId11"/>
    <p:sldId id="444" r:id="rId12"/>
    <p:sldId id="485" r:id="rId13"/>
    <p:sldId id="447" r:id="rId14"/>
    <p:sldId id="481" r:id="rId15"/>
    <p:sldId id="448" r:id="rId16"/>
    <p:sldId id="486" r:id="rId17"/>
    <p:sldId id="483" r:id="rId18"/>
    <p:sldId id="449" r:id="rId19"/>
    <p:sldId id="488" r:id="rId20"/>
    <p:sldId id="489" r:id="rId21"/>
    <p:sldId id="484" r:id="rId22"/>
    <p:sldId id="451" r:id="rId23"/>
    <p:sldId id="453" r:id="rId24"/>
    <p:sldId id="297" r:id="rId25"/>
  </p:sldIdLst>
  <p:sldSz cx="12192000" cy="6858000"/>
  <p:notesSz cx="6858000" cy="9144000"/>
  <p:embeddedFontLst>
    <p:embeddedFont>
      <p:font typeface="Arial Black" panose="020B0A04020102020204" pitchFamily="34" charset="0"/>
      <p:bold r:id="rId27"/>
    </p:embeddedFont>
    <p:embeddedFont>
      <p:font typeface="Arial-Rounded" panose="020B0500000000000000" pitchFamily="34"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mduyenbaigiangdientu@21g.in" initials="P" lastIdx="1" clrIdx="0">
    <p:extLst>
      <p:ext uri="{19B8F6BF-5375-455C-9EA6-DF929625EA0E}">
        <p15:presenceInfo xmlns:p15="http://schemas.microsoft.com/office/powerpoint/2012/main" userId="S::Phamduyenbaigiangdientu@21g.in::f9f84fdf-2222-4dfe-ae0c-167d694572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D1"/>
    <a:srgbClr val="B2E4F8"/>
    <a:srgbClr val="F57E67"/>
    <a:srgbClr val="FF9933"/>
    <a:srgbClr val="93D8F5"/>
    <a:srgbClr val="1DB4FF"/>
    <a:srgbClr val="F7EFA7"/>
    <a:srgbClr val="00BFF5"/>
    <a:srgbClr val="3E517B"/>
    <a:srgbClr val="FFE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5" autoAdjust="0"/>
    <p:restoredTop sz="77043" autoAdjust="0"/>
  </p:normalViewPr>
  <p:slideViewPr>
    <p:cSldViewPr snapToGrid="0" showGuides="1">
      <p:cViewPr>
        <p:scale>
          <a:sx n="51" d="100"/>
          <a:sy n="51" d="100"/>
        </p:scale>
        <p:origin x="100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67915-B5DA-4745-8436-FD0B62534292}"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84C1C-134F-470B-8AC3-4F6B0E7D8654}" type="slidenum">
              <a:rPr lang="en-US" smtClean="0"/>
              <a:t>‹#›</a:t>
            </a:fld>
            <a:endParaRPr lang="en-US"/>
          </a:p>
        </p:txBody>
      </p:sp>
    </p:spTree>
    <p:extLst>
      <p:ext uri="{BB962C8B-B14F-4D97-AF65-F5344CB8AC3E}">
        <p14:creationId xmlns:p14="http://schemas.microsoft.com/office/powerpoint/2010/main" val="414860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cầu HS quan sát tranh để trả lời các câu hỏi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 . Bạn nhỏ đang ở đâu ? Vì sao bạn ấy khóc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Sao con biết là bạn ấy đang bị lạc bố mẹ?</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-GVNX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 . Nếu gặp phải trường hợp như bạn nhỏ , em sẽ làm gì ?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-Gọi HS TL.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và HS nhận xét.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GV: “ Cô khen ngợi những ý kiến mà các con đưa ra. Mỗi bạn đều có cách làm khác nhau. Vậy cách làm của bạn nào là đúng và để xem bạn Nam trong bài đã xử lý như thế nào. Cô trò chúng mình hãy cùng tìm hiểu kĩ hơn thông qua bài học hôm nay: “ Nếu không may bị lạc”.</a:t>
            </a:r>
            <a:endParaRPr lang="en-US"/>
          </a:p>
        </p:txBody>
      </p:sp>
      <p:sp>
        <p:nvSpPr>
          <p:cNvPr id="4" name="Slide Number Placeholder 3"/>
          <p:cNvSpPr>
            <a:spLocks noGrp="1"/>
          </p:cNvSpPr>
          <p:nvPr>
            <p:ph type="sldNum" sz="quarter" idx="5"/>
          </p:nvPr>
        </p:nvSpPr>
        <p:spPr/>
        <p:txBody>
          <a:bodyPr/>
          <a:lstStyle/>
          <a:p>
            <a:fld id="{5A384C1C-134F-470B-8AC3-4F6B0E7D8654}" type="slidenum">
              <a:rPr lang="en-US" smtClean="0"/>
              <a:t>4</a:t>
            </a:fld>
            <a:endParaRPr lang="en-US"/>
          </a:p>
        </p:txBody>
      </p:sp>
    </p:spTree>
    <p:extLst>
      <p:ext uri="{BB962C8B-B14F-4D97-AF65-F5344CB8AC3E}">
        <p14:creationId xmlns:p14="http://schemas.microsoft.com/office/powerpoint/2010/main" val="1392675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22</a:t>
            </a:fld>
            <a:endParaRPr lang="en-US"/>
          </a:p>
        </p:txBody>
      </p:sp>
    </p:spTree>
    <p:extLst>
      <p:ext uri="{BB962C8B-B14F-4D97-AF65-F5344CB8AC3E}">
        <p14:creationId xmlns:p14="http://schemas.microsoft.com/office/powerpoint/2010/main" val="3173667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23</a:t>
            </a:fld>
            <a:endParaRPr lang="en-US"/>
          </a:p>
        </p:txBody>
      </p:sp>
    </p:spTree>
    <p:extLst>
      <p:ext uri="{BB962C8B-B14F-4D97-AF65-F5344CB8AC3E}">
        <p14:creationId xmlns:p14="http://schemas.microsoft.com/office/powerpoint/2010/main" val="4098924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-Gv đọc mẫu VB 1 lần.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A384C1C-134F-470B-8AC3-4F6B0E7D8654}" type="slidenum">
              <a:rPr lang="en-US" smtClean="0"/>
              <a:t>6</a:t>
            </a:fld>
            <a:endParaRPr lang="en-US"/>
          </a:p>
        </p:txBody>
      </p:sp>
    </p:spTree>
    <p:extLst>
      <p:ext uri="{BB962C8B-B14F-4D97-AF65-F5344CB8AC3E}">
        <p14:creationId xmlns:p14="http://schemas.microsoft.com/office/powerpoint/2010/main" val="13479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-GV hướng dẫn HS luyện phát âm từ ngữ có vần mới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đưa từ “ ngoảnh” và giới thiệu vần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-Gọi HS ĐV, đọc trơn và phân tích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A384C1C-134F-470B-8AC3-4F6B0E7D8654}" type="slidenum">
              <a:rPr lang="en-US" smtClean="0"/>
              <a:t>7</a:t>
            </a:fld>
            <a:endParaRPr lang="en-US"/>
          </a:p>
        </p:txBody>
      </p:sp>
    </p:spTree>
    <p:extLst>
      <p:ext uri="{BB962C8B-B14F-4D97-AF65-F5344CB8AC3E}">
        <p14:creationId xmlns:p14="http://schemas.microsoft.com/office/powerpoint/2010/main" val="153887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đưa từ “ngoảnh lại” lên bảng và gọi HS đọc.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Con hiểu nghĩa từ “ ngoảnh lại” là như nào ko? ( ngoảnh lại là quay đầu nhìn về phía sau lưng mình)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GVNX.</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A384C1C-134F-470B-8AC3-4F6B0E7D8654}" type="slidenum">
              <a:rPr lang="en-US" smtClean="0"/>
              <a:t>8</a:t>
            </a:fld>
            <a:endParaRPr lang="en-US"/>
          </a:p>
        </p:txBody>
      </p:sp>
    </p:spTree>
    <p:extLst>
      <p:ext uri="{BB962C8B-B14F-4D97-AF65-F5344CB8AC3E}">
        <p14:creationId xmlns:p14="http://schemas.microsoft.com/office/powerpoint/2010/main" val="3614851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ra 1 số từ sau cho HS luyện đọc: kẻo, suýt, hoảng hốt, mải mê.</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kết hợp giải nghĩa từ “ suýt”( suýt nghĩa là gần làm gì đó, suýt khóc nghĩa là gần khóc)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A384C1C-134F-470B-8AC3-4F6B0E7D8654}" type="slidenum">
              <a:rPr lang="en-US" smtClean="0"/>
              <a:t>9</a:t>
            </a:fld>
            <a:endParaRPr lang="en-US"/>
          </a:p>
        </p:txBody>
      </p:sp>
    </p:spTree>
    <p:extLst>
      <p:ext uri="{BB962C8B-B14F-4D97-AF65-F5344CB8AC3E}">
        <p14:creationId xmlns:p14="http://schemas.microsoft.com/office/powerpoint/2010/main" val="1006606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15</a:t>
            </a:fld>
            <a:endParaRPr lang="en-US"/>
          </a:p>
        </p:txBody>
      </p:sp>
    </p:spTree>
    <p:extLst>
      <p:ext uri="{BB962C8B-B14F-4D97-AF65-F5344CB8AC3E}">
        <p14:creationId xmlns:p14="http://schemas.microsoft.com/office/powerpoint/2010/main" val="3755873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18</a:t>
            </a:fld>
            <a:endParaRPr lang="en-US"/>
          </a:p>
        </p:txBody>
      </p:sp>
    </p:spTree>
    <p:extLst>
      <p:ext uri="{BB962C8B-B14F-4D97-AF65-F5344CB8AC3E}">
        <p14:creationId xmlns:p14="http://schemas.microsoft.com/office/powerpoint/2010/main" val="129511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19</a:t>
            </a:fld>
            <a:endParaRPr lang="en-US"/>
          </a:p>
        </p:txBody>
      </p:sp>
    </p:spTree>
    <p:extLst>
      <p:ext uri="{BB962C8B-B14F-4D97-AF65-F5344CB8AC3E}">
        <p14:creationId xmlns:p14="http://schemas.microsoft.com/office/powerpoint/2010/main" val="322613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84C1C-134F-470B-8AC3-4F6B0E7D8654}" type="slidenum">
              <a:rPr lang="en-US" smtClean="0"/>
              <a:t>20</a:t>
            </a:fld>
            <a:endParaRPr lang="en-US"/>
          </a:p>
        </p:txBody>
      </p:sp>
    </p:spTree>
    <p:extLst>
      <p:ext uri="{BB962C8B-B14F-4D97-AF65-F5344CB8AC3E}">
        <p14:creationId xmlns:p14="http://schemas.microsoft.com/office/powerpoint/2010/main" val="339995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2195-ABB0-4083-954B-CD4A918954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BAC966-FBBE-4919-9C11-B277FA5F38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EDA104-8575-4DA6-9E56-0F871ECE3E17}"/>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089AC031-0F4A-4F4E-8634-7492AFE36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588D0-70B1-44C0-A291-5C0B9278D64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88885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8A0C9-A574-4FD6-BA05-7B77AC34E0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EA091-3DAE-463D-B505-14EFC9982A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E368B-636E-4978-BBA2-82DD22CAF2CE}"/>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59A44E13-1367-427A-84AA-1BD00343DF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43A2F-2845-41AA-8343-CC1023550C86}"/>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3675380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D7C4CB-0C7E-4714-896E-C5E19295CC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243BFE-720A-4805-9859-E09547E6C4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25928-C524-4217-8905-E411A21FD061}"/>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B5276958-F638-40E4-A1B7-D4FCF6D344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34918A-56A3-4118-BA47-DA728301F952}"/>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715273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2" name="Picture 11">
            <a:extLst>
              <a:ext uri="{FF2B5EF4-FFF2-40B4-BE49-F238E27FC236}">
                <a16:creationId xmlns:a16="http://schemas.microsoft.com/office/drawing/2014/main" id="{335E24BF-DF2B-4109-8BDD-938B6CC2D436}"/>
              </a:ext>
            </a:extLst>
          </p:cNvPr>
          <p:cNvPicPr>
            <a:picLocks noChangeAspect="1"/>
          </p:cNvPicPr>
          <p:nvPr userDrawn="1"/>
        </p:nvPicPr>
        <p:blipFill>
          <a:blip r:embed="rId4"/>
          <a:stretch>
            <a:fillRect/>
          </a:stretch>
        </p:blipFill>
        <p:spPr>
          <a:xfrm>
            <a:off x="1276144" y="1185365"/>
            <a:ext cx="3952536" cy="3974263"/>
          </a:xfrm>
          <a:prstGeom prst="ellipse">
            <a:avLst/>
          </a:prstGeom>
        </p:spPr>
      </p:pic>
    </p:spTree>
    <p:extLst>
      <p:ext uri="{BB962C8B-B14F-4D97-AF65-F5344CB8AC3E}">
        <p14:creationId xmlns:p14="http://schemas.microsoft.com/office/powerpoint/2010/main" val="122828379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9" name="Picture 18">
            <a:extLst>
              <a:ext uri="{FF2B5EF4-FFF2-40B4-BE49-F238E27FC236}">
                <a16:creationId xmlns:a16="http://schemas.microsoft.com/office/drawing/2014/main" id="{E9F694EF-B8C1-417E-B555-F993C95D4F45}"/>
              </a:ext>
            </a:extLst>
          </p:cNvPr>
          <p:cNvPicPr>
            <a:picLocks noChangeAspect="1"/>
          </p:cNvPicPr>
          <p:nvPr userDrawn="1"/>
        </p:nvPicPr>
        <p:blipFill>
          <a:blip r:embed="rId8"/>
          <a:stretch>
            <a:fillRect/>
          </a:stretch>
        </p:blipFill>
        <p:spPr>
          <a:xfrm>
            <a:off x="612746" y="3426058"/>
            <a:ext cx="2285730" cy="2298295"/>
          </a:xfrm>
          <a:prstGeom prst="ellipse">
            <a:avLst/>
          </a:prstGeom>
        </p:spPr>
      </p:pic>
    </p:spTree>
    <p:extLst>
      <p:ext uri="{BB962C8B-B14F-4D97-AF65-F5344CB8AC3E}">
        <p14:creationId xmlns:p14="http://schemas.microsoft.com/office/powerpoint/2010/main" val="3453271891"/>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AAB68A-179B-4AC0-891F-FEC2033FD8C8}"/>
              </a:ext>
            </a:extLst>
          </p:cNvPr>
          <p:cNvPicPr>
            <a:picLocks noChangeAspect="1"/>
          </p:cNvPicPr>
          <p:nvPr userDrawn="1"/>
        </p:nvPicPr>
        <p:blipFill>
          <a:blip r:embed="rId2"/>
          <a:stretch>
            <a:fillRect/>
          </a:stretch>
        </p:blipFill>
        <p:spPr>
          <a:xfrm>
            <a:off x="-87553" y="-69013"/>
            <a:ext cx="12371567" cy="7021903"/>
          </a:xfrm>
          <a:prstGeom prst="rect">
            <a:avLst/>
          </a:prstGeom>
        </p:spPr>
      </p:pic>
      <p:pic>
        <p:nvPicPr>
          <p:cNvPr id="6" name="Picture 5" descr="A picture containing outdoor object, night sky&#10;&#10;Description automatically generated">
            <a:extLst>
              <a:ext uri="{FF2B5EF4-FFF2-40B4-BE49-F238E27FC236}">
                <a16:creationId xmlns:a16="http://schemas.microsoft.com/office/drawing/2014/main" id="{8D5EBF04-5DE9-4680-8888-E51984837FD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354" y="-1"/>
            <a:ext cx="11957506" cy="6668219"/>
          </a:xfrm>
          <a:prstGeom prst="rect">
            <a:avLst/>
          </a:prstGeom>
        </p:spPr>
      </p:pic>
      <p:pic>
        <p:nvPicPr>
          <p:cNvPr id="9" name="5">
            <a:extLst>
              <a:ext uri="{FF2B5EF4-FFF2-40B4-BE49-F238E27FC236}">
                <a16:creationId xmlns:a16="http://schemas.microsoft.com/office/drawing/2014/main" id="{02C74444-0A6D-4FBD-BA51-AE4373C450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19535" y="1654642"/>
            <a:ext cx="3375640" cy="5203358"/>
          </a:xfrm>
          <a:prstGeom prst="rect">
            <a:avLst/>
          </a:prstGeom>
        </p:spPr>
      </p:pic>
      <p:pic>
        <p:nvPicPr>
          <p:cNvPr id="5" name="Picture 4">
            <a:extLst>
              <a:ext uri="{FF2B5EF4-FFF2-40B4-BE49-F238E27FC236}">
                <a16:creationId xmlns:a16="http://schemas.microsoft.com/office/drawing/2014/main" id="{7E41046C-0EA5-431E-B783-D8D8DEBC86D2}"/>
              </a:ext>
            </a:extLst>
          </p:cNvPr>
          <p:cNvPicPr>
            <a:picLocks noChangeAspect="1"/>
          </p:cNvPicPr>
          <p:nvPr userDrawn="1"/>
        </p:nvPicPr>
        <p:blipFill>
          <a:blip r:embed="rId5"/>
          <a:stretch>
            <a:fillRect/>
          </a:stretch>
        </p:blipFill>
        <p:spPr>
          <a:xfrm>
            <a:off x="-11683019" y="2999195"/>
            <a:ext cx="810838" cy="859611"/>
          </a:xfrm>
          <a:prstGeom prst="rect">
            <a:avLst/>
          </a:prstGeom>
        </p:spPr>
      </p:pic>
      <p:pic>
        <p:nvPicPr>
          <p:cNvPr id="7" name="Picture 6">
            <a:extLst>
              <a:ext uri="{FF2B5EF4-FFF2-40B4-BE49-F238E27FC236}">
                <a16:creationId xmlns:a16="http://schemas.microsoft.com/office/drawing/2014/main" id="{C1818B08-3E26-4350-9848-7C5951A8E15F}"/>
              </a:ext>
            </a:extLst>
          </p:cNvPr>
          <p:cNvPicPr>
            <a:picLocks noChangeAspect="1"/>
          </p:cNvPicPr>
          <p:nvPr userDrawn="1"/>
        </p:nvPicPr>
        <p:blipFill>
          <a:blip r:embed="rId5"/>
          <a:stretch>
            <a:fillRect/>
          </a:stretch>
        </p:blipFill>
        <p:spPr>
          <a:xfrm>
            <a:off x="5690581" y="13534721"/>
            <a:ext cx="810838" cy="859611"/>
          </a:xfrm>
          <a:prstGeom prst="rect">
            <a:avLst/>
          </a:prstGeom>
        </p:spPr>
      </p:pic>
      <p:pic>
        <p:nvPicPr>
          <p:cNvPr id="8" name="Picture 7">
            <a:extLst>
              <a:ext uri="{FF2B5EF4-FFF2-40B4-BE49-F238E27FC236}">
                <a16:creationId xmlns:a16="http://schemas.microsoft.com/office/drawing/2014/main" id="{BBF47B7B-BCA2-4E31-A253-420F3D349FA2}"/>
              </a:ext>
            </a:extLst>
          </p:cNvPr>
          <p:cNvPicPr>
            <a:picLocks noChangeAspect="1"/>
          </p:cNvPicPr>
          <p:nvPr userDrawn="1"/>
        </p:nvPicPr>
        <p:blipFill>
          <a:blip r:embed="rId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83555689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7CA6-33EA-4ED6-B35F-E2D2C2322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735C4-30F1-4AF4-A492-B426CA0A0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5DC08-1F2A-4A7F-9D8A-DFE5D3F8D606}"/>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D396B289-02A4-4BB2-9CC1-CAA0A2E40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C4F94-B98D-41A4-8A1A-1C9CCDEC4A67}"/>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id="{A2F0C081-7046-44E4-AEED-F507803CDA38}"/>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8" name="9">
            <a:extLst>
              <a:ext uri="{FF2B5EF4-FFF2-40B4-BE49-F238E27FC236}">
                <a16:creationId xmlns:a16="http://schemas.microsoft.com/office/drawing/2014/main" id="{2F370651-AB04-4E5B-86B7-7491758F5591}"/>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5E501F39-2297-4524-87D8-EEF44F42F61F}"/>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11" name="Picture 10">
            <a:extLst>
              <a:ext uri="{FF2B5EF4-FFF2-40B4-BE49-F238E27FC236}">
                <a16:creationId xmlns:a16="http://schemas.microsoft.com/office/drawing/2014/main" id="{46E573E7-8EDE-483E-BB3B-2EA2F2E17392}"/>
              </a:ext>
            </a:extLst>
          </p:cNvPr>
          <p:cNvPicPr>
            <a:picLocks noChangeAspect="1"/>
          </p:cNvPicPr>
          <p:nvPr userDrawn="1"/>
        </p:nvPicPr>
        <p:blipFill>
          <a:blip r:embed="rId4"/>
          <a:stretch>
            <a:fillRect/>
          </a:stretch>
        </p:blipFill>
        <p:spPr>
          <a:xfrm>
            <a:off x="10790579" y="228600"/>
            <a:ext cx="736452" cy="740500"/>
          </a:xfrm>
          <a:prstGeom prst="ellipse">
            <a:avLst/>
          </a:prstGeom>
        </p:spPr>
      </p:pic>
    </p:spTree>
    <p:extLst>
      <p:ext uri="{BB962C8B-B14F-4D97-AF65-F5344CB8AC3E}">
        <p14:creationId xmlns:p14="http://schemas.microsoft.com/office/powerpoint/2010/main" val="375965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DE87-4F95-4158-847A-A6A808623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CBF4C1-AEF7-4414-A94D-E4A1335A9A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968E0E-06EC-4B25-900C-F737F150333E}"/>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E8ECB93D-6B06-4FB4-89AB-513D231B2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BB9623-885C-4F13-AD17-C58D58389351}"/>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16793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FE15-C820-4359-BF26-6630AB5BF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1AD023-590F-4F54-A4F3-286583D261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7C486F-8B88-4096-A985-06E6DE147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2F763-0182-411A-B550-26803DE1CDE2}"/>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6" name="Footer Placeholder 5">
            <a:extLst>
              <a:ext uri="{FF2B5EF4-FFF2-40B4-BE49-F238E27FC236}">
                <a16:creationId xmlns:a16="http://schemas.microsoft.com/office/drawing/2014/main" id="{CDAD6EFB-D2AC-4CC2-882F-D0CE649F4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EF856-4491-4C8F-8E33-57AF3202EF1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9403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6770C-EB12-47A2-AD5E-04C2CF4B72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90B65-34E6-40A6-9942-BF486DEB6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8F81BC-7C3B-4395-9BD4-F3AFBB79F6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1062E5-D3A2-4C8A-B907-73B62E589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9715D-9CF4-46F6-BE03-76CA04EF75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807FF-B308-4C0A-A3EF-0782269FB5A4}"/>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8" name="Footer Placeholder 7">
            <a:extLst>
              <a:ext uri="{FF2B5EF4-FFF2-40B4-BE49-F238E27FC236}">
                <a16:creationId xmlns:a16="http://schemas.microsoft.com/office/drawing/2014/main" id="{A1B01231-AFC8-48FC-A4DB-E5FBEC6D1E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1EDB5E-23A1-425D-A7F1-BB82A29295DB}"/>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02679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FF83-9E86-42F4-AABD-0E87A36383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C80B5-84D9-4D1C-AC97-A189292262A9}"/>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4" name="Footer Placeholder 3">
            <a:extLst>
              <a:ext uri="{FF2B5EF4-FFF2-40B4-BE49-F238E27FC236}">
                <a16:creationId xmlns:a16="http://schemas.microsoft.com/office/drawing/2014/main" id="{CECC1EB6-91A4-4E24-A8D9-007FC42FC8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C49CB-B258-4671-B0CA-64E3F0A6D1F3}"/>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237673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8F44D-352E-4F40-BD94-0705AC4E3F60}"/>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3" name="Footer Placeholder 2">
            <a:extLst>
              <a:ext uri="{FF2B5EF4-FFF2-40B4-BE49-F238E27FC236}">
                <a16:creationId xmlns:a16="http://schemas.microsoft.com/office/drawing/2014/main" id="{74006B70-22CA-4D21-BA61-B729FA9E6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AC1453-E87A-472B-9BA3-71202E7EADE2}"/>
              </a:ext>
            </a:extLst>
          </p:cNvPr>
          <p:cNvSpPr>
            <a:spLocks noGrp="1"/>
          </p:cNvSpPr>
          <p:nvPr>
            <p:ph type="sldNum" sz="quarter" idx="12"/>
          </p:nvPr>
        </p:nvSpPr>
        <p:spPr/>
        <p:txBody>
          <a:bodyPr/>
          <a:lstStyle/>
          <a:p>
            <a:fld id="{668043D2-5F4F-4744-82B6-633E8C9067D7}" type="slidenum">
              <a:rPr lang="en-US" smtClean="0"/>
              <a:t>‹#›</a:t>
            </a:fld>
            <a:endParaRPr lang="en-US"/>
          </a:p>
        </p:txBody>
      </p:sp>
      <p:pic>
        <p:nvPicPr>
          <p:cNvPr id="5" name="Picture 4">
            <a:extLst>
              <a:ext uri="{FF2B5EF4-FFF2-40B4-BE49-F238E27FC236}">
                <a16:creationId xmlns:a16="http://schemas.microsoft.com/office/drawing/2014/main" id="{B00ABEFF-CC5E-406E-BC24-1BF58D7ACA62}"/>
              </a:ext>
            </a:extLst>
          </p:cNvPr>
          <p:cNvPicPr>
            <a:picLocks noChangeAspect="1"/>
          </p:cNvPicPr>
          <p:nvPr userDrawn="1"/>
        </p:nvPicPr>
        <p:blipFill>
          <a:blip r:embed="rId2"/>
          <a:stretch>
            <a:fillRect/>
          </a:stretch>
        </p:blipFill>
        <p:spPr>
          <a:xfrm>
            <a:off x="10817" y="0"/>
            <a:ext cx="12170365" cy="6858000"/>
          </a:xfrm>
          <a:prstGeom prst="rect">
            <a:avLst/>
          </a:prstGeom>
        </p:spPr>
      </p:pic>
    </p:spTree>
    <p:extLst>
      <p:ext uri="{BB962C8B-B14F-4D97-AF65-F5344CB8AC3E}">
        <p14:creationId xmlns:p14="http://schemas.microsoft.com/office/powerpoint/2010/main" val="3539169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6420-A800-48E7-9B30-3A4F778823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BCF462-C46F-4173-BCEF-ACF1621221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240546-F552-4787-B7E0-8A3D34B6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9AD5F-E4F9-425C-BCEE-AE13080ED9DA}"/>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6" name="Footer Placeholder 5">
            <a:extLst>
              <a:ext uri="{FF2B5EF4-FFF2-40B4-BE49-F238E27FC236}">
                <a16:creationId xmlns:a16="http://schemas.microsoft.com/office/drawing/2014/main" id="{01E7FD43-5C58-4307-855B-85D4F5777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99C42-3189-4A52-884B-9995A878D0D8}"/>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193139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DFD18-308E-4377-B672-84D1A563C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D9ADFD-8116-41BE-9F1F-53F734FE6C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B029E8-6B03-43AA-BC15-A76CE08A18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2ADBA-8272-4C46-804A-3427D066A9A9}"/>
              </a:ext>
            </a:extLst>
          </p:cNvPr>
          <p:cNvSpPr>
            <a:spLocks noGrp="1"/>
          </p:cNvSpPr>
          <p:nvPr>
            <p:ph type="dt" sz="half" idx="10"/>
          </p:nvPr>
        </p:nvSpPr>
        <p:spPr/>
        <p:txBody>
          <a:bodyPr/>
          <a:lstStyle/>
          <a:p>
            <a:fld id="{73E91079-EC77-456F-A098-CBDB013E2390}" type="datetimeFigureOut">
              <a:rPr lang="en-US" smtClean="0"/>
              <a:t>3/13/2023</a:t>
            </a:fld>
            <a:endParaRPr lang="en-US"/>
          </a:p>
        </p:txBody>
      </p:sp>
      <p:sp>
        <p:nvSpPr>
          <p:cNvPr id="6" name="Footer Placeholder 5">
            <a:extLst>
              <a:ext uri="{FF2B5EF4-FFF2-40B4-BE49-F238E27FC236}">
                <a16:creationId xmlns:a16="http://schemas.microsoft.com/office/drawing/2014/main" id="{F5B2E33E-FEC1-4DD3-98D2-45FBB53C4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AEE67-A98B-4BF9-910A-A97218A590DF}"/>
              </a:ext>
            </a:extLst>
          </p:cNvPr>
          <p:cNvSpPr>
            <a:spLocks noGrp="1"/>
          </p:cNvSpPr>
          <p:nvPr>
            <p:ph type="sldNum" sz="quarter" idx="12"/>
          </p:nvPr>
        </p:nvSpPr>
        <p:spPr/>
        <p:txBody>
          <a:bodyPr/>
          <a:lstStyle/>
          <a:p>
            <a:fld id="{668043D2-5F4F-4744-82B6-633E8C9067D7}" type="slidenum">
              <a:rPr lang="en-US" smtClean="0"/>
              <a:t>‹#›</a:t>
            </a:fld>
            <a:endParaRPr lang="en-US"/>
          </a:p>
        </p:txBody>
      </p:sp>
    </p:spTree>
    <p:extLst>
      <p:ext uri="{BB962C8B-B14F-4D97-AF65-F5344CB8AC3E}">
        <p14:creationId xmlns:p14="http://schemas.microsoft.com/office/powerpoint/2010/main" val="407696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AC2A404-B501-4F75-8CA9-96A4583CEA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E16340-E768-4BB9-8396-320854BB96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748B8C-DAB8-4D98-B085-CF279DCFA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16FE9C-2846-4A53-B5C1-A601B6546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91079-EC77-456F-A098-CBDB013E2390}" type="datetimeFigureOut">
              <a:rPr lang="en-US" smtClean="0"/>
              <a:t>3/13/2023</a:t>
            </a:fld>
            <a:endParaRPr lang="en-US"/>
          </a:p>
        </p:txBody>
      </p:sp>
      <p:sp>
        <p:nvSpPr>
          <p:cNvPr id="5" name="Footer Placeholder 4">
            <a:extLst>
              <a:ext uri="{FF2B5EF4-FFF2-40B4-BE49-F238E27FC236}">
                <a16:creationId xmlns:a16="http://schemas.microsoft.com/office/drawing/2014/main" id="{F0B81D66-5512-4CEC-92E2-35807B928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CC58C2-B777-4D7A-A057-FD5B9F89D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8043D2-5F4F-4744-82B6-633E8C9067D7}"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6"/>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6"/>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6"/>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6"/>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462544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hyperlink" Target="https://pixabay.com/en/cloud-blue-sky-nature-weather-309024/"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cloud-blue-sky-nature-weather-309024/"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pixabay.com/en/cloud-blue-sky-nature-weather-309024/"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pixabay.com/en/cloud-blue-sky-nature-weather-309024/"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pixabay.com/en/cloud-blue-sky-nature-weather-30902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hyperlink" Target="https://pixabay.com/en/cloud-blue-sky-nature-weather-30902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pixabay.com/en/cloud-blue-sky-nature-weather-30902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22.png"/><Relationship Id="rId4" Type="http://schemas.openxmlformats.org/officeDocument/2006/relationships/hyperlink" Target="https://pixabay.com/en/cloud-blue-sky-nature-weather-3090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8.xml"/><Relationship Id="rId5" Type="http://schemas.openxmlformats.org/officeDocument/2006/relationships/image" Target="../media/image22.png"/><Relationship Id="rId4" Type="http://schemas.openxmlformats.org/officeDocument/2006/relationships/hyperlink" Target="https://pixabay.com/en/cloud-blue-sky-nature-weather-30902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hyperlink" Target="https://pixabay.com/en/cloud-blue-sky-nature-weather-309024/"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pixabay.com/en/cloud-blue-sky-nature-weather-309024/" TargetMode="Externa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pixabay.com/en/cloud-blue-sky-nature-weather-309024/" TargetMode="Externa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sp>
        <p:nvSpPr>
          <p:cNvPr id="6" name="TextBox 5">
            <a:extLst>
              <a:ext uri="{FF2B5EF4-FFF2-40B4-BE49-F238E27FC236}">
                <a16:creationId xmlns:a16="http://schemas.microsoft.com/office/drawing/2014/main" id="{3AC020E3-6ECA-56A4-C858-4D237A9FD39C}"/>
              </a:ext>
            </a:extLst>
          </p:cNvPr>
          <p:cNvSpPr txBox="1"/>
          <p:nvPr/>
        </p:nvSpPr>
        <p:spPr>
          <a:xfrm>
            <a:off x="2269461" y="278802"/>
            <a:ext cx="8193244" cy="1200329"/>
          </a:xfrm>
          <a:prstGeom prst="rect">
            <a:avLst/>
          </a:prstGeom>
          <a:noFill/>
        </p:spPr>
        <p:txBody>
          <a:bodyPr wrap="square" rtlCol="0">
            <a:spAutoFit/>
          </a:bodyPr>
          <a:lstStyle/>
          <a:p>
            <a:pPr algn="ctr">
              <a:lnSpc>
                <a:spcPct val="150000"/>
              </a:lnSpc>
              <a:buClr>
                <a:srgbClr val="000000"/>
              </a:buClr>
              <a:buFont typeface="Arial"/>
              <a:buNone/>
            </a:pPr>
            <a:r>
              <a:rPr lang="en-US" sz="4800" b="1" kern="0" dirty="0">
                <a:solidFill>
                  <a:schemeClr val="bg1"/>
                </a:solidFill>
                <a:cs typeface="Arial"/>
                <a:sym typeface="Arial"/>
              </a:rPr>
              <a:t>TRƯỜNG TIỂU HỌC PHÚC LỢI</a:t>
            </a:r>
          </a:p>
        </p:txBody>
      </p:sp>
      <p:sp>
        <p:nvSpPr>
          <p:cNvPr id="8" name="TextBox 7">
            <a:extLst>
              <a:ext uri="{FF2B5EF4-FFF2-40B4-BE49-F238E27FC236}">
                <a16:creationId xmlns:a16="http://schemas.microsoft.com/office/drawing/2014/main" id="{1E9C7424-815F-4223-1B65-CD1D5BCAB3DC}"/>
              </a:ext>
            </a:extLst>
          </p:cNvPr>
          <p:cNvSpPr txBox="1"/>
          <p:nvPr/>
        </p:nvSpPr>
        <p:spPr>
          <a:xfrm>
            <a:off x="1438005" y="2063019"/>
            <a:ext cx="9443355" cy="3277820"/>
          </a:xfrm>
          <a:prstGeom prst="rect">
            <a:avLst/>
          </a:prstGeom>
          <a:noFill/>
        </p:spPr>
        <p:txBody>
          <a:bodyPr wrap="square" rtlCol="0">
            <a:spAutoFit/>
          </a:bodyPr>
          <a:lstStyle/>
          <a:p>
            <a:pPr algn="ctr">
              <a:lnSpc>
                <a:spcPct val="150000"/>
              </a:lnSpc>
              <a:buClr>
                <a:srgbClr val="000000"/>
              </a:buClr>
              <a:buFont typeface="Arial"/>
              <a:buNone/>
            </a:pPr>
            <a:r>
              <a:rPr lang="en-US" sz="13800" b="1" kern="0" dirty="0">
                <a:solidFill>
                  <a:srgbClr val="FF0000"/>
                </a:solidFill>
                <a:cs typeface="Arial"/>
                <a:sym typeface="Arial"/>
              </a:rPr>
              <a:t>TIẾNG VIỆT </a:t>
            </a:r>
          </a:p>
        </p:txBody>
      </p:sp>
    </p:spTree>
    <p:extLst>
      <p:ext uri="{BB962C8B-B14F-4D97-AF65-F5344CB8AC3E}">
        <p14:creationId xmlns:p14="http://schemas.microsoft.com/office/powerpoint/2010/main" val="246939521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5CC3809-A5BE-1F40-A9FF-EDB4BC50D9CA}"/>
              </a:ext>
            </a:extLst>
          </p:cNvPr>
          <p:cNvGrpSpPr/>
          <p:nvPr/>
        </p:nvGrpSpPr>
        <p:grpSpPr>
          <a:xfrm>
            <a:off x="1468292" y="2544200"/>
            <a:ext cx="9979033" cy="3288776"/>
            <a:chOff x="1468292" y="2544200"/>
            <a:chExt cx="9979033" cy="3288776"/>
          </a:xfrm>
        </p:grpSpPr>
        <p:sp>
          <p:nvSpPr>
            <p:cNvPr id="10" name="23">
              <a:extLst>
                <a:ext uri="{FF2B5EF4-FFF2-40B4-BE49-F238E27FC236}">
                  <a16:creationId xmlns:a16="http://schemas.microsoft.com/office/drawing/2014/main" id="{2F5E0C79-09C1-5CC1-8110-0B8128ECB182}"/>
                </a:ext>
              </a:extLst>
            </p:cNvPr>
            <p:cNvSpPr/>
            <p:nvPr/>
          </p:nvSpPr>
          <p:spPr>
            <a:xfrm>
              <a:off x="1468292" y="2544200"/>
              <a:ext cx="9179943" cy="2782297"/>
            </a:xfrm>
            <a:prstGeom prst="hexagon">
              <a:avLst>
                <a:gd name="adj" fmla="val 40053"/>
                <a:gd name="vf" fmla="val 115470"/>
              </a:avLst>
            </a:prstGeom>
            <a:noFill/>
            <a:ln>
              <a:solidFill>
                <a:srgbClr val="71C3E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2" name="25"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E289053A-E60D-3EB7-0328-47C8A8FB7311}"/>
                </a:ext>
              </a:extLst>
            </p:cNvPr>
            <p:cNvSpPr txBox="1"/>
            <p:nvPr/>
          </p:nvSpPr>
          <p:spPr>
            <a:xfrm>
              <a:off x="4034950" y="3429000"/>
              <a:ext cx="7412375" cy="2403976"/>
            </a:xfrm>
            <a:prstGeom prst="rect">
              <a:avLst/>
            </a:prstGeom>
            <a:noFill/>
            <a:effectLst/>
          </p:spPr>
          <p:txBody>
            <a:bodyPr wrap="none" rtlCol="0">
              <a:spAutoFit/>
            </a:bodyPr>
            <a:lstStyle/>
            <a:p>
              <a:r>
                <a:rPr lang="en-US" sz="7200" dirty="0" err="1">
                  <a:latin typeface="Arial-Rounded" panose="020B0500000000000000" pitchFamily="34" charset="0"/>
                  <a:ea typeface="Arial-Rounded" panose="020B0500000000000000" pitchFamily="34" charset="0"/>
                  <a:cs typeface="Arial-Rounded" panose="020B0500000000000000" pitchFamily="34" charset="0"/>
                </a:rPr>
                <a:t>gần</a:t>
              </a:r>
              <a:r>
                <a:rPr lang="en-US" sz="7200" dirty="0">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latin typeface="Arial-Rounded" panose="020B0500000000000000" pitchFamily="34" charset="0"/>
                  <a:ea typeface="Arial-Rounded" panose="020B0500000000000000" pitchFamily="34" charset="0"/>
                  <a:cs typeface="Arial-Rounded" panose="020B0500000000000000" pitchFamily="34" charset="0"/>
                </a:rPr>
                <a:t>khóc</a:t>
              </a:r>
              <a:endParaRPr lang="en-US" altLang="zh-CN" sz="16600" dirty="0">
                <a:solidFill>
                  <a:schemeClr val="tx1">
                    <a:lumMod val="75000"/>
                    <a:lumOff val="25000"/>
                  </a:schemeClr>
                </a:solidFill>
                <a:cs typeface="+mn-ea"/>
                <a:sym typeface="+mn-lt"/>
              </a:endParaRPr>
            </a:p>
          </p:txBody>
        </p:sp>
      </p:grpSp>
      <p:grpSp>
        <p:nvGrpSpPr>
          <p:cNvPr id="14" name="Group 13">
            <a:extLst>
              <a:ext uri="{FF2B5EF4-FFF2-40B4-BE49-F238E27FC236}">
                <a16:creationId xmlns:a16="http://schemas.microsoft.com/office/drawing/2014/main" id="{50AF4A3E-847D-1CAA-9E05-F831598D0FC3}"/>
              </a:ext>
            </a:extLst>
          </p:cNvPr>
          <p:cNvGrpSpPr/>
          <p:nvPr/>
        </p:nvGrpSpPr>
        <p:grpSpPr>
          <a:xfrm>
            <a:off x="3286130" y="1898362"/>
            <a:ext cx="8905870" cy="2403976"/>
            <a:chOff x="3286130" y="1898362"/>
            <a:chExt cx="8905870" cy="2403976"/>
          </a:xfrm>
        </p:grpSpPr>
        <p:sp>
          <p:nvSpPr>
            <p:cNvPr id="11" name="24">
              <a:extLst>
                <a:ext uri="{FF2B5EF4-FFF2-40B4-BE49-F238E27FC236}">
                  <a16:creationId xmlns:a16="http://schemas.microsoft.com/office/drawing/2014/main" id="{29A102F5-17C4-C2FD-9846-3C4067DC0BAC}"/>
                </a:ext>
              </a:extLst>
            </p:cNvPr>
            <p:cNvSpPr/>
            <p:nvPr/>
          </p:nvSpPr>
          <p:spPr>
            <a:xfrm>
              <a:off x="3286130" y="1964619"/>
              <a:ext cx="5546793" cy="1159161"/>
            </a:xfrm>
            <a:prstGeom prst="rect">
              <a:avLst/>
            </a:prstGeom>
            <a:solidFill>
              <a:srgbClr val="71C3E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cs typeface="+mn-ea"/>
                <a:sym typeface="+mn-lt"/>
              </a:endParaRPr>
            </a:p>
          </p:txBody>
        </p:sp>
        <p:sp>
          <p:nvSpPr>
            <p:cNvPr id="13" name="26">
              <a:extLst>
                <a:ext uri="{FF2B5EF4-FFF2-40B4-BE49-F238E27FC236}">
                  <a16:creationId xmlns:a16="http://schemas.microsoft.com/office/drawing/2014/main" id="{94E2D578-1268-F797-20B2-D4DC04D48559}"/>
                </a:ext>
              </a:extLst>
            </p:cNvPr>
            <p:cNvSpPr/>
            <p:nvPr/>
          </p:nvSpPr>
          <p:spPr>
            <a:xfrm>
              <a:off x="4034950" y="1898362"/>
              <a:ext cx="8157050" cy="2403976"/>
            </a:xfrm>
            <a:prstGeom prst="rect">
              <a:avLst/>
            </a:prstGeom>
          </p:spPr>
          <p:txBody>
            <a:bodyPr wrap="none">
              <a:spAutoFit/>
            </a:bodyPr>
            <a:lstStyle/>
            <a:p>
              <a:r>
                <a:rPr lang="en-US" sz="72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suýt</a:t>
              </a:r>
              <a:r>
                <a:rPr lang="en-US" sz="7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a:latin typeface="Arial-Rounded" panose="020B0500000000000000" pitchFamily="34" charset="0"/>
                  <a:ea typeface="Arial-Rounded" panose="020B0500000000000000" pitchFamily="34" charset="0"/>
                  <a:cs typeface="Arial-Rounded" panose="020B0500000000000000" pitchFamily="34" charset="0"/>
                </a:rPr>
                <a:t>(</a:t>
              </a:r>
              <a:r>
                <a:rPr lang="en-US" sz="7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72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6600" dirty="0">
                <a:cs typeface="+mn-ea"/>
                <a:sym typeface="+mn-lt"/>
              </a:endParaRPr>
            </a:p>
          </p:txBody>
        </p:sp>
      </p:grpSp>
    </p:spTree>
    <p:extLst>
      <p:ext uri="{BB962C8B-B14F-4D97-AF65-F5344CB8AC3E}">
        <p14:creationId xmlns:p14="http://schemas.microsoft.com/office/powerpoint/2010/main" val="13497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6C6C95AB-67CA-4AA9-BDB1-B8B6C732E28B}"/>
              </a:ext>
            </a:extLst>
          </p:cNvPr>
          <p:cNvSpPr/>
          <p:nvPr/>
        </p:nvSpPr>
        <p:spPr>
          <a:xfrm>
            <a:off x="1702421" y="936110"/>
            <a:ext cx="8843921" cy="5519817"/>
          </a:xfrm>
          <a:prstGeom prst="roundRect">
            <a:avLst>
              <a:gd name="adj" fmla="val 11959"/>
            </a:avLst>
          </a:prstGeom>
          <a:blipFill dpi="0" rotWithShape="1">
            <a:blip r:embed="rId2">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135">
            <a:extLst>
              <a:ext uri="{FF2B5EF4-FFF2-40B4-BE49-F238E27FC236}">
                <a16:creationId xmlns:a16="http://schemas.microsoft.com/office/drawing/2014/main" id="{E9BA7107-50F0-47CC-B7FD-B4B7DF2A075C}"/>
              </a:ext>
            </a:extLst>
          </p:cNvPr>
          <p:cNvGrpSpPr/>
          <p:nvPr/>
        </p:nvGrpSpPr>
        <p:grpSpPr>
          <a:xfrm>
            <a:off x="1108212" y="186183"/>
            <a:ext cx="1671623" cy="742636"/>
            <a:chOff x="2470108" y="1990807"/>
            <a:chExt cx="2201765" cy="978157"/>
          </a:xfrm>
        </p:grpSpPr>
        <p:sp>
          <p:nvSpPr>
            <p:cNvPr id="32" name="23">
              <a:extLst>
                <a:ext uri="{FF2B5EF4-FFF2-40B4-BE49-F238E27FC236}">
                  <a16:creationId xmlns:a16="http://schemas.microsoft.com/office/drawing/2014/main"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id="{E45F752F-AA8C-44E6-AB61-4FB62AB1A2B8}"/>
              </a:ext>
            </a:extLst>
          </p:cNvPr>
          <p:cNvSpPr txBox="1"/>
          <p:nvPr/>
        </p:nvSpPr>
        <p:spPr>
          <a:xfrm>
            <a:off x="427325" y="417886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0" name="TextBox 49">
            <a:extLst>
              <a:ext uri="{FF2B5EF4-FFF2-40B4-BE49-F238E27FC236}">
                <a16:creationId xmlns:a16="http://schemas.microsoft.com/office/drawing/2014/main" id="{55FE0D17-816F-4FA0-B712-3A6235546DD4}"/>
              </a:ext>
            </a:extLst>
          </p:cNvPr>
          <p:cNvSpPr txBox="1"/>
          <p:nvPr/>
        </p:nvSpPr>
        <p:spPr>
          <a:xfrm>
            <a:off x="1709332" y="325359"/>
            <a:ext cx="8816999" cy="769441"/>
          </a:xfrm>
          <a:prstGeom prst="rect">
            <a:avLst/>
          </a:prstGeom>
          <a:noFill/>
        </p:spPr>
        <p:txBody>
          <a:bodyPr wrap="square" rtlCol="0">
            <a:spAutoFit/>
          </a:bodyPr>
          <a:lstStyle/>
          <a:p>
            <a:pPr algn="ctr"/>
            <a:r>
              <a:rPr lang="en-US" sz="44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b="1" dirty="0">
                <a:latin typeface="Arial-Rounded" panose="020B0500000000000000" pitchFamily="34" charset="0"/>
                <a:ea typeface="Arial-Rounded" panose="020B0500000000000000" pitchFamily="34" charset="0"/>
                <a:cs typeface="Arial-Rounded" panose="020B0500000000000000" pitchFamily="34" charset="0"/>
              </a:rPr>
              <a:t> may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5D6F2DC-431D-4ACF-AAE5-8DF0605027E0}"/>
              </a:ext>
            </a:extLst>
          </p:cNvPr>
          <p:cNvGrpSpPr/>
          <p:nvPr/>
        </p:nvGrpSpPr>
        <p:grpSpPr>
          <a:xfrm>
            <a:off x="437835" y="1002312"/>
            <a:ext cx="11814291" cy="5388323"/>
            <a:chOff x="437834" y="1413964"/>
            <a:chExt cx="11814291" cy="5388323"/>
          </a:xfrm>
        </p:grpSpPr>
        <p:sp>
          <p:nvSpPr>
            <p:cNvPr id="64" name="Text Box 1">
              <a:extLst>
                <a:ext uri="{FF2B5EF4-FFF2-40B4-BE49-F238E27FC236}">
                  <a16:creationId xmlns:a16="http://schemas.microsoft.com/office/drawing/2014/main" id="{A1DBDA60-77EA-445D-9924-A5249EE0C52C}"/>
                </a:ext>
              </a:extLst>
            </p:cNvPr>
            <p:cNvSpPr txBox="1"/>
            <p:nvPr/>
          </p:nvSpPr>
          <p:spPr>
            <a:xfrm>
              <a:off x="437834" y="1413964"/>
              <a:ext cx="11277599" cy="2335063"/>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000" dirty="0">
                  <a:latin typeface="Arial-Rounded" panose="020B0500000000000000" pitchFamily="34" charset="0"/>
                  <a:ea typeface="Arial-Rounded" panose="020B0500000000000000" pitchFamily="34" charset="0"/>
                  <a:cs typeface="Arial-Rounded" panose="020B0500000000000000" pitchFamily="34" charset="0"/>
                </a:rPr>
                <a:t> chủ nhật, bố cho Nam và em đi công viên. Công viên đông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30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0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rất to”.</a:t>
              </a:r>
            </a:p>
          </p:txBody>
        </p:sp>
        <p:sp>
          <p:nvSpPr>
            <p:cNvPr id="65" name="Text Box 1">
              <a:extLst>
                <a:ext uri="{FF2B5EF4-FFF2-40B4-BE49-F238E27FC236}">
                  <a16:creationId xmlns:a16="http://schemas.microsoft.com/office/drawing/2014/main" id="{98A4AF01-F555-4E8F-925F-47B14A995921}"/>
                </a:ext>
              </a:extLst>
            </p:cNvPr>
            <p:cNvSpPr txBox="1"/>
            <p:nvPr/>
          </p:nvSpPr>
          <p:spPr>
            <a:xfrm>
              <a:off x="455875" y="3576140"/>
              <a:ext cx="11277599" cy="2912144"/>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mê</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000" dirty="0">
                  <a:latin typeface="Arial-Rounded" panose="020B0500000000000000" pitchFamily="34" charset="0"/>
                  <a:ea typeface="Arial-Rounded" panose="020B0500000000000000" pitchFamily="34" charset="0"/>
                  <a:cs typeface="Arial-Rounded" panose="020B0500000000000000" pitchFamily="34" charset="0"/>
                </a:rPr>
                <a:t> ra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000" dirty="0">
                  <a:latin typeface="Arial-Rounded" panose="020B0500000000000000" pitchFamily="34" charset="0"/>
                  <a:ea typeface="Arial-Rounded" panose="020B0500000000000000" pitchFamily="34" charset="0"/>
                  <a:cs typeface="Arial-Rounded" panose="020B0500000000000000" pitchFamily="34" charset="0"/>
                </a:rPr>
                <a:t> kia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id="{F3ABD12C-60BD-4CB3-90BD-B45B0795A537}"/>
                </a:ext>
              </a:extLst>
            </p:cNvPr>
            <p:cNvSpPr/>
            <p:nvPr/>
          </p:nvSpPr>
          <p:spPr>
            <a:xfrm>
              <a:off x="7680125" y="640217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grpSp>
      <p:cxnSp>
        <p:nvCxnSpPr>
          <p:cNvPr id="38" name="Straight Connector 37">
            <a:extLst>
              <a:ext uri="{FF2B5EF4-FFF2-40B4-BE49-F238E27FC236}">
                <a16:creationId xmlns:a16="http://schemas.microsoft.com/office/drawing/2014/main" id="{D3884D14-A22E-43D9-AAB2-621F41F3CB95}"/>
              </a:ext>
            </a:extLst>
          </p:cNvPr>
          <p:cNvCxnSpPr/>
          <p:nvPr/>
        </p:nvCxnSpPr>
        <p:spPr>
          <a:xfrm flipH="1">
            <a:off x="8959096" y="1047246"/>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D771E4D-922A-487E-A465-29DA6A44A3AA}"/>
              </a:ext>
            </a:extLst>
          </p:cNvPr>
          <p:cNvCxnSpPr/>
          <p:nvPr/>
        </p:nvCxnSpPr>
        <p:spPr>
          <a:xfrm flipH="1">
            <a:off x="1905946" y="1702811"/>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74E923-D1B6-4453-8CD5-CD038643094B}"/>
              </a:ext>
            </a:extLst>
          </p:cNvPr>
          <p:cNvCxnSpPr/>
          <p:nvPr/>
        </p:nvCxnSpPr>
        <p:spPr>
          <a:xfrm flipH="1">
            <a:off x="10860372" y="1702811"/>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BB885A2-2E85-4835-A6EB-5E92CB274344}"/>
              </a:ext>
            </a:extLst>
          </p:cNvPr>
          <p:cNvCxnSpPr/>
          <p:nvPr/>
        </p:nvCxnSpPr>
        <p:spPr>
          <a:xfrm flipH="1">
            <a:off x="7983373" y="2260759"/>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DF4DB43-2D61-4430-92AB-94EAE6ED54FE}"/>
              </a:ext>
            </a:extLst>
          </p:cNvPr>
          <p:cNvCxnSpPr/>
          <p:nvPr/>
        </p:nvCxnSpPr>
        <p:spPr>
          <a:xfrm flipH="1">
            <a:off x="2426910" y="2767864"/>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8AB869A-E116-4A0D-B3B6-BEF771F7A8F4}"/>
              </a:ext>
            </a:extLst>
          </p:cNvPr>
          <p:cNvCxnSpPr/>
          <p:nvPr/>
        </p:nvCxnSpPr>
        <p:spPr>
          <a:xfrm flipH="1">
            <a:off x="4426495" y="3249669"/>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DF02D83-D3A0-4418-88F9-89B2D8BC7CAB}"/>
              </a:ext>
            </a:extLst>
          </p:cNvPr>
          <p:cNvCxnSpPr/>
          <p:nvPr/>
        </p:nvCxnSpPr>
        <p:spPr>
          <a:xfrm flipH="1">
            <a:off x="1418824" y="3836647"/>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B01FFC1-E393-48A5-820C-B331846C3958}"/>
              </a:ext>
            </a:extLst>
          </p:cNvPr>
          <p:cNvCxnSpPr/>
          <p:nvPr/>
        </p:nvCxnSpPr>
        <p:spPr>
          <a:xfrm flipH="1">
            <a:off x="8583449" y="3836647"/>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F0115C2-8B20-4CD9-B168-FC5F2BC81204}"/>
              </a:ext>
            </a:extLst>
          </p:cNvPr>
          <p:cNvCxnSpPr/>
          <p:nvPr/>
        </p:nvCxnSpPr>
        <p:spPr>
          <a:xfrm flipH="1">
            <a:off x="3307288" y="4437719"/>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B099871-9737-4729-973C-B235A93371C4}"/>
              </a:ext>
            </a:extLst>
          </p:cNvPr>
          <p:cNvCxnSpPr/>
          <p:nvPr/>
        </p:nvCxnSpPr>
        <p:spPr>
          <a:xfrm flipH="1">
            <a:off x="7688456" y="4437719"/>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4D9FBBB-B8B3-4AC5-867C-4AA393543255}"/>
              </a:ext>
            </a:extLst>
          </p:cNvPr>
          <p:cNvCxnSpPr/>
          <p:nvPr/>
        </p:nvCxnSpPr>
        <p:spPr>
          <a:xfrm flipH="1">
            <a:off x="3483316" y="4977126"/>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F2C42B0-D76E-4510-8909-FF3B8F703DA9}"/>
              </a:ext>
            </a:extLst>
          </p:cNvPr>
          <p:cNvCxnSpPr/>
          <p:nvPr/>
        </p:nvCxnSpPr>
        <p:spPr>
          <a:xfrm flipH="1">
            <a:off x="1650298" y="5552855"/>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3CDD9DF-73D2-4854-AB28-D1E5AE56333A}"/>
              </a:ext>
            </a:extLst>
          </p:cNvPr>
          <p:cNvCxnSpPr/>
          <p:nvPr/>
        </p:nvCxnSpPr>
        <p:spPr>
          <a:xfrm flipH="1">
            <a:off x="4424193" y="5573872"/>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E0C9A12-B7F4-4027-BC96-1049E84188CE}"/>
              </a:ext>
            </a:extLst>
          </p:cNvPr>
          <p:cNvCxnSpPr/>
          <p:nvPr/>
        </p:nvCxnSpPr>
        <p:spPr>
          <a:xfrm flipH="1">
            <a:off x="11497730" y="5553776"/>
            <a:ext cx="76200" cy="4400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3986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fade">
                                      <p:cBhvr>
                                        <p:cTn id="47" dur="500"/>
                                        <p:tgtEl>
                                          <p:spTgt spid="7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500"/>
                                        <p:tgtEl>
                                          <p:spTgt spid="7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7"/>
                                        </p:tgtEl>
                                        <p:attrNameLst>
                                          <p:attrName>style.visibility</p:attrName>
                                        </p:attrNameLst>
                                      </p:cBhvr>
                                      <p:to>
                                        <p:strVal val="visible"/>
                                      </p:to>
                                    </p:set>
                                    <p:animEffect transition="in" filter="fade">
                                      <p:cBhvr>
                                        <p:cTn id="7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35">
            <a:extLst>
              <a:ext uri="{FF2B5EF4-FFF2-40B4-BE49-F238E27FC236}">
                <a16:creationId xmlns:a16="http://schemas.microsoft.com/office/drawing/2014/main" id="{FD507BFE-E348-4694-942A-323D0C1C3247}"/>
              </a:ext>
            </a:extLst>
          </p:cNvPr>
          <p:cNvGrpSpPr/>
          <p:nvPr/>
        </p:nvGrpSpPr>
        <p:grpSpPr>
          <a:xfrm>
            <a:off x="1108212" y="186183"/>
            <a:ext cx="1671623" cy="742636"/>
            <a:chOff x="2470108" y="1990807"/>
            <a:chExt cx="2201765" cy="978157"/>
          </a:xfrm>
        </p:grpSpPr>
        <p:sp>
          <p:nvSpPr>
            <p:cNvPr id="4" name="23">
              <a:extLst>
                <a:ext uri="{FF2B5EF4-FFF2-40B4-BE49-F238E27FC236}">
                  <a16:creationId xmlns:a16="http://schemas.microsoft.com/office/drawing/2014/main" id="{67ECCE4B-2E62-4C62-8F61-95BFC786EBAB}"/>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5" name="137">
              <a:extLst>
                <a:ext uri="{FF2B5EF4-FFF2-40B4-BE49-F238E27FC236}">
                  <a16:creationId xmlns:a16="http://schemas.microsoft.com/office/drawing/2014/main" id="{BCE79992-10CE-4F3C-BF17-506AA12CCE1C}"/>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 name="39">
            <a:extLst>
              <a:ext uri="{FF2B5EF4-FFF2-40B4-BE49-F238E27FC236}">
                <a16:creationId xmlns:a16="http://schemas.microsoft.com/office/drawing/2014/main" id="{26214917-0E35-4406-A171-3B9A19157E3D}"/>
              </a:ext>
            </a:extLst>
          </p:cNvPr>
          <p:cNvGrpSpPr/>
          <p:nvPr/>
        </p:nvGrpSpPr>
        <p:grpSpPr>
          <a:xfrm>
            <a:off x="197592" y="108592"/>
            <a:ext cx="1082333" cy="946750"/>
            <a:chOff x="1353570" y="1860082"/>
            <a:chExt cx="1425587" cy="1247005"/>
          </a:xfrm>
        </p:grpSpPr>
        <p:sp>
          <p:nvSpPr>
            <p:cNvPr id="7" name="16">
              <a:extLst>
                <a:ext uri="{FF2B5EF4-FFF2-40B4-BE49-F238E27FC236}">
                  <a16:creationId xmlns:a16="http://schemas.microsoft.com/office/drawing/2014/main" id="{FA29B430-AB20-4445-B457-30956E2B99DF}"/>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8" name="24">
              <a:extLst>
                <a:ext uri="{FF2B5EF4-FFF2-40B4-BE49-F238E27FC236}">
                  <a16:creationId xmlns:a16="http://schemas.microsoft.com/office/drawing/2014/main" id="{2C5B564B-4889-46D7-BBA4-0E4FA5A8BA56}"/>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9" name="AutoShape 3">
              <a:extLst>
                <a:ext uri="{FF2B5EF4-FFF2-40B4-BE49-F238E27FC236}">
                  <a16:creationId xmlns:a16="http://schemas.microsoft.com/office/drawing/2014/main" id="{FD4AC764-09E0-4D8B-9BDA-73F818036D9D}"/>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0" name="Group 9">
            <a:extLst>
              <a:ext uri="{FF2B5EF4-FFF2-40B4-BE49-F238E27FC236}">
                <a16:creationId xmlns:a16="http://schemas.microsoft.com/office/drawing/2014/main" id="{825BC773-5E95-46E8-B032-32020FBF02D5}"/>
              </a:ext>
            </a:extLst>
          </p:cNvPr>
          <p:cNvGrpSpPr/>
          <p:nvPr/>
        </p:nvGrpSpPr>
        <p:grpSpPr>
          <a:xfrm>
            <a:off x="0" y="6557554"/>
            <a:ext cx="12194509" cy="328254"/>
            <a:chOff x="0" y="6557554"/>
            <a:chExt cx="12194509" cy="328254"/>
          </a:xfrm>
        </p:grpSpPr>
        <p:sp>
          <p:nvSpPr>
            <p:cNvPr id="11" name="Rectangle 10">
              <a:extLst>
                <a:ext uri="{FF2B5EF4-FFF2-40B4-BE49-F238E27FC236}">
                  <a16:creationId xmlns:a16="http://schemas.microsoft.com/office/drawing/2014/main" id="{15F33BEB-3D8B-4D9A-8611-DE9592E43DF9}"/>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8B7C9B-AD9C-4F79-A2B5-8BF38EA04709}"/>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B1E5DF-6FF5-4807-8D5A-76FBAACAC18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A771B8-795F-4C46-BA23-C2A5B973D9CC}"/>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1C58B35-A20E-4817-B4E5-7CAA11D5847A}"/>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89A1379-4E29-4E7D-8C6D-F6EF7787D9F5}"/>
              </a:ext>
            </a:extLst>
          </p:cNvPr>
          <p:cNvGrpSpPr/>
          <p:nvPr/>
        </p:nvGrpSpPr>
        <p:grpSpPr>
          <a:xfrm>
            <a:off x="9533493" y="198265"/>
            <a:ext cx="2621066" cy="1098316"/>
            <a:chOff x="8864213" y="217035"/>
            <a:chExt cx="2621066" cy="1098316"/>
          </a:xfrm>
        </p:grpSpPr>
        <p:pic>
          <p:nvPicPr>
            <p:cNvPr id="17" name="Picture 16" descr="A picture containing text, silhouette&#10;&#10;Description automatically generated">
              <a:extLst>
                <a:ext uri="{FF2B5EF4-FFF2-40B4-BE49-F238E27FC236}">
                  <a16:creationId xmlns:a16="http://schemas.microsoft.com/office/drawing/2014/main" id="{B14946CB-534F-4E65-BA2F-CFC10993393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64213" y="217035"/>
              <a:ext cx="1704823" cy="953636"/>
            </a:xfrm>
            <a:prstGeom prst="rect">
              <a:avLst/>
            </a:prstGeom>
          </p:spPr>
        </p:pic>
        <p:pic>
          <p:nvPicPr>
            <p:cNvPr id="18" name="Picture 17" descr="A picture containing text, silhouette&#10;&#10;Description automatically generated">
              <a:extLst>
                <a:ext uri="{FF2B5EF4-FFF2-40B4-BE49-F238E27FC236}">
                  <a16:creationId xmlns:a16="http://schemas.microsoft.com/office/drawing/2014/main" id="{1F2D052E-E203-4E6D-AAE8-44FFE6E65185}"/>
                </a:ext>
              </a:extLst>
            </p:cNvPr>
            <p:cNvPicPr>
              <a:picLocks noChangeAspect="1"/>
            </p:cNvPicPr>
            <p:nvPr/>
          </p:nvPicPr>
          <p:blipFill>
            <a:blip r:embed="rId2">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780456" y="361715"/>
              <a:ext cx="1704823" cy="953636"/>
            </a:xfrm>
            <a:prstGeom prst="rect">
              <a:avLst/>
            </a:prstGeom>
          </p:spPr>
        </p:pic>
      </p:grpSp>
      <p:grpSp>
        <p:nvGrpSpPr>
          <p:cNvPr id="19" name="Group 18">
            <a:extLst>
              <a:ext uri="{FF2B5EF4-FFF2-40B4-BE49-F238E27FC236}">
                <a16:creationId xmlns:a16="http://schemas.microsoft.com/office/drawing/2014/main" id="{A21D9031-25C4-4FCD-AD0F-4189BF9CF771}"/>
              </a:ext>
            </a:extLst>
          </p:cNvPr>
          <p:cNvGrpSpPr/>
          <p:nvPr/>
        </p:nvGrpSpPr>
        <p:grpSpPr>
          <a:xfrm>
            <a:off x="11733474" y="-45414"/>
            <a:ext cx="421085" cy="984675"/>
            <a:chOff x="7704732" y="0"/>
            <a:chExt cx="421085" cy="984675"/>
          </a:xfrm>
        </p:grpSpPr>
        <p:cxnSp>
          <p:nvCxnSpPr>
            <p:cNvPr id="20" name="Straight Connector 19">
              <a:extLst>
                <a:ext uri="{FF2B5EF4-FFF2-40B4-BE49-F238E27FC236}">
                  <a16:creationId xmlns:a16="http://schemas.microsoft.com/office/drawing/2014/main" id="{9ECBAE2B-82B4-45CE-BB5E-3214272B0F8E}"/>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1" name="Star: 5 Points 20">
              <a:extLst>
                <a:ext uri="{FF2B5EF4-FFF2-40B4-BE49-F238E27FC236}">
                  <a16:creationId xmlns:a16="http://schemas.microsoft.com/office/drawing/2014/main" id="{14344325-DB81-4295-AB38-DB3233E5EF55}"/>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43C6358-CDD9-4DAD-9227-9897AE021601}"/>
              </a:ext>
            </a:extLst>
          </p:cNvPr>
          <p:cNvGrpSpPr/>
          <p:nvPr/>
        </p:nvGrpSpPr>
        <p:grpSpPr>
          <a:xfrm>
            <a:off x="11188980" y="-45414"/>
            <a:ext cx="693701" cy="1585674"/>
            <a:chOff x="7568424" y="0"/>
            <a:chExt cx="693701" cy="1585674"/>
          </a:xfrm>
        </p:grpSpPr>
        <p:cxnSp>
          <p:nvCxnSpPr>
            <p:cNvPr id="23" name="Straight Connector 22">
              <a:extLst>
                <a:ext uri="{FF2B5EF4-FFF2-40B4-BE49-F238E27FC236}">
                  <a16:creationId xmlns:a16="http://schemas.microsoft.com/office/drawing/2014/main" id="{DA16732D-98C5-4442-9770-4AEF47EF4BAD}"/>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4" name="Star: 5 Points 23">
              <a:extLst>
                <a:ext uri="{FF2B5EF4-FFF2-40B4-BE49-F238E27FC236}">
                  <a16:creationId xmlns:a16="http://schemas.microsoft.com/office/drawing/2014/main" id="{01C0E153-E1B9-41ED-A661-D697ECA369C6}"/>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A0C3BCF6-FDA1-4E12-BAA7-B8398427DE1E}"/>
              </a:ext>
            </a:extLst>
          </p:cNvPr>
          <p:cNvGrpSpPr/>
          <p:nvPr/>
        </p:nvGrpSpPr>
        <p:grpSpPr>
          <a:xfrm>
            <a:off x="10995445" y="-45414"/>
            <a:ext cx="264401" cy="706837"/>
            <a:chOff x="7783591" y="0"/>
            <a:chExt cx="264401" cy="706837"/>
          </a:xfrm>
        </p:grpSpPr>
        <p:cxnSp>
          <p:nvCxnSpPr>
            <p:cNvPr id="26" name="Straight Connector 25">
              <a:extLst>
                <a:ext uri="{FF2B5EF4-FFF2-40B4-BE49-F238E27FC236}">
                  <a16:creationId xmlns:a16="http://schemas.microsoft.com/office/drawing/2014/main" id="{2CE56105-4229-4BD5-A4D7-D16793FCBCF0}"/>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7" name="Star: 5 Points 26">
              <a:extLst>
                <a:ext uri="{FF2B5EF4-FFF2-40B4-BE49-F238E27FC236}">
                  <a16:creationId xmlns:a16="http://schemas.microsoft.com/office/drawing/2014/main" id="{FF575C4F-BD38-4880-93FD-DFE15A02B405}"/>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Rounded Corners 27">
            <a:extLst>
              <a:ext uri="{FF2B5EF4-FFF2-40B4-BE49-F238E27FC236}">
                <a16:creationId xmlns:a16="http://schemas.microsoft.com/office/drawing/2014/main" id="{B3D9C7F7-B37D-43F2-A509-DBB2B07D5A84}"/>
              </a:ext>
            </a:extLst>
          </p:cNvPr>
          <p:cNvSpPr/>
          <p:nvPr/>
        </p:nvSpPr>
        <p:spPr>
          <a:xfrm>
            <a:off x="2110556" y="1053148"/>
            <a:ext cx="7669901" cy="2491493"/>
          </a:xfrm>
          <a:prstGeom prst="roundRect">
            <a:avLst>
              <a:gd name="adj" fmla="val 7395"/>
            </a:avLst>
          </a:prstGeom>
          <a:blipFill dpi="0" rotWithShape="1">
            <a:blip r:embed="rId4"/>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a:extLst>
              <a:ext uri="{FF2B5EF4-FFF2-40B4-BE49-F238E27FC236}">
                <a16:creationId xmlns:a16="http://schemas.microsoft.com/office/drawing/2014/main" id="{721A5101-AECC-4E5A-9674-FA59C6CD78EE}"/>
              </a:ext>
            </a:extLst>
          </p:cNvPr>
          <p:cNvGrpSpPr/>
          <p:nvPr/>
        </p:nvGrpSpPr>
        <p:grpSpPr>
          <a:xfrm>
            <a:off x="1582783" y="3847826"/>
            <a:ext cx="8725445" cy="2321369"/>
            <a:chOff x="2537344" y="1796191"/>
            <a:chExt cx="4399847" cy="1457068"/>
          </a:xfrm>
        </p:grpSpPr>
        <p:sp>
          <p:nvSpPr>
            <p:cNvPr id="30" name="9">
              <a:extLst>
                <a:ext uri="{FF2B5EF4-FFF2-40B4-BE49-F238E27FC236}">
                  <a16:creationId xmlns:a16="http://schemas.microsoft.com/office/drawing/2014/main" id="{C975D905-FDB0-4149-AA4E-6E047F63A9DB}"/>
                </a:ext>
              </a:extLst>
            </p:cNvPr>
            <p:cNvSpPr/>
            <p:nvPr/>
          </p:nvSpPr>
          <p:spPr>
            <a:xfrm>
              <a:off x="2537344" y="2004061"/>
              <a:ext cx="4399847" cy="1249198"/>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1" name="10">
              <a:extLst>
                <a:ext uri="{FF2B5EF4-FFF2-40B4-BE49-F238E27FC236}">
                  <a16:creationId xmlns:a16="http://schemas.microsoft.com/office/drawing/2014/main" id="{3F4D5A15-EFE0-4A24-9C9A-344AE4C05760}"/>
                </a:ext>
              </a:extLst>
            </p:cNvPr>
            <p:cNvSpPr/>
            <p:nvPr/>
          </p:nvSpPr>
          <p:spPr>
            <a:xfrm>
              <a:off x="3537812" y="1796191"/>
              <a:ext cx="2161310" cy="44744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165" rtl="0" eaLnBrk="1" latinLnBrk="0" hangingPunct="1">
                <a:defRPr sz="1350" kern="1200">
                  <a:solidFill>
                    <a:schemeClr val="lt1"/>
                  </a:solidFill>
                  <a:latin typeface="+mn-lt"/>
                  <a:ea typeface="+mn-ea"/>
                  <a:cs typeface="+mn-cs"/>
                </a:defRPr>
              </a:lvl1pPr>
              <a:lvl2pPr marL="342900" algn="l" defTabSz="685165" rtl="0" eaLnBrk="1" latinLnBrk="0" hangingPunct="1">
                <a:defRPr sz="1350" kern="1200">
                  <a:solidFill>
                    <a:schemeClr val="lt1"/>
                  </a:solidFill>
                  <a:latin typeface="+mn-lt"/>
                  <a:ea typeface="+mn-ea"/>
                  <a:cs typeface="+mn-cs"/>
                </a:defRPr>
              </a:lvl2pPr>
              <a:lvl3pPr marL="685800" algn="l" defTabSz="685165" rtl="0" eaLnBrk="1" latinLnBrk="0" hangingPunct="1">
                <a:defRPr sz="1350" kern="1200">
                  <a:solidFill>
                    <a:schemeClr val="lt1"/>
                  </a:solidFill>
                  <a:latin typeface="+mn-lt"/>
                  <a:ea typeface="+mn-ea"/>
                  <a:cs typeface="+mn-cs"/>
                </a:defRPr>
              </a:lvl3pPr>
              <a:lvl4pPr marL="1028700" algn="l" defTabSz="685165" rtl="0" eaLnBrk="1" latinLnBrk="0" hangingPunct="1">
                <a:defRPr sz="1350" kern="1200">
                  <a:solidFill>
                    <a:schemeClr val="lt1"/>
                  </a:solidFill>
                  <a:latin typeface="+mn-lt"/>
                  <a:ea typeface="+mn-ea"/>
                  <a:cs typeface="+mn-cs"/>
                </a:defRPr>
              </a:lvl4pPr>
              <a:lvl5pPr marL="1371600" algn="l" defTabSz="685165" rtl="0" eaLnBrk="1" latinLnBrk="0" hangingPunct="1">
                <a:defRPr sz="1350" kern="1200">
                  <a:solidFill>
                    <a:schemeClr val="lt1"/>
                  </a:solidFill>
                  <a:latin typeface="+mn-lt"/>
                  <a:ea typeface="+mn-ea"/>
                  <a:cs typeface="+mn-cs"/>
                </a:defRPr>
              </a:lvl5pPr>
              <a:lvl6pPr marL="1714500" algn="l" defTabSz="685165" rtl="0" eaLnBrk="1" latinLnBrk="0" hangingPunct="1">
                <a:defRPr sz="1350" kern="1200">
                  <a:solidFill>
                    <a:schemeClr val="lt1"/>
                  </a:solidFill>
                  <a:latin typeface="+mn-lt"/>
                  <a:ea typeface="+mn-ea"/>
                  <a:cs typeface="+mn-cs"/>
                </a:defRPr>
              </a:lvl6pPr>
              <a:lvl7pPr marL="2057400" algn="l" defTabSz="685165" rtl="0" eaLnBrk="1" latinLnBrk="0" hangingPunct="1">
                <a:defRPr sz="1350" kern="1200">
                  <a:solidFill>
                    <a:schemeClr val="lt1"/>
                  </a:solidFill>
                  <a:latin typeface="+mn-lt"/>
                  <a:ea typeface="+mn-ea"/>
                  <a:cs typeface="+mn-cs"/>
                </a:defRPr>
              </a:lvl7pPr>
              <a:lvl8pPr marL="2400300" algn="l" defTabSz="685165" rtl="0" eaLnBrk="1" latinLnBrk="0" hangingPunct="1">
                <a:defRPr sz="1350" kern="1200">
                  <a:solidFill>
                    <a:schemeClr val="lt1"/>
                  </a:solidFill>
                  <a:latin typeface="+mn-lt"/>
                  <a:ea typeface="+mn-ea"/>
                  <a:cs typeface="+mn-cs"/>
                </a:defRPr>
              </a:lvl8pPr>
              <a:lvl9pPr marL="2743200" algn="l" defTabSz="685165" rtl="0" eaLnBrk="1" latinLnBrk="0" hangingPunct="1">
                <a:defRPr sz="1350" kern="1200">
                  <a:solidFill>
                    <a:schemeClr val="lt1"/>
                  </a:solidFill>
                  <a:latin typeface="+mn-lt"/>
                  <a:ea typeface="+mn-ea"/>
                  <a:cs typeface="+mn-cs"/>
                </a:defRPr>
              </a:lvl9pPr>
            </a:lstStyle>
            <a:p>
              <a:pPr algn="ctr"/>
              <a:endParaRPr lang="zh-CN" altLang="en-US" sz="1015">
                <a:cs typeface="+mn-ea"/>
                <a:sym typeface="+mn-lt"/>
              </a:endParaRPr>
            </a:p>
          </p:txBody>
        </p:sp>
        <p:sp>
          <p:nvSpPr>
            <p:cNvPr id="32" name="12">
              <a:extLst>
                <a:ext uri="{FF2B5EF4-FFF2-40B4-BE49-F238E27FC236}">
                  <a16:creationId xmlns:a16="http://schemas.microsoft.com/office/drawing/2014/main" id="{7DD6006E-4854-4012-86D7-F25E9CDFCE53}"/>
                </a:ext>
              </a:extLst>
            </p:cNvPr>
            <p:cNvSpPr/>
            <p:nvPr/>
          </p:nvSpPr>
          <p:spPr>
            <a:xfrm>
              <a:off x="3473095" y="1830676"/>
              <a:ext cx="2290240" cy="405687"/>
            </a:xfrm>
            <a:prstGeom prst="rect">
              <a:avLst/>
            </a:prstGeom>
          </p:spPr>
          <p:txBody>
            <a:bodyPr wrap="none">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endParaRPr lang="en-US" sz="3600" b="1" dirty="0">
                <a:solidFill>
                  <a:schemeClr val="bg1"/>
                </a:solidFill>
              </a:endParaRPr>
            </a:p>
          </p:txBody>
        </p:sp>
      </p:grpSp>
      <p:cxnSp>
        <p:nvCxnSpPr>
          <p:cNvPr id="33" name="Straight Connector 32">
            <a:extLst>
              <a:ext uri="{FF2B5EF4-FFF2-40B4-BE49-F238E27FC236}">
                <a16:creationId xmlns:a16="http://schemas.microsoft.com/office/drawing/2014/main" id="{29911DC2-5E08-4088-9DD1-68EC44D77DB2}"/>
              </a:ext>
            </a:extLst>
          </p:cNvPr>
          <p:cNvCxnSpPr/>
          <p:nvPr/>
        </p:nvCxnSpPr>
        <p:spPr>
          <a:xfrm flipH="1">
            <a:off x="6462320" y="4747785"/>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FF5684B-BAB0-421E-93EF-59507B219507}"/>
              </a:ext>
            </a:extLst>
          </p:cNvPr>
          <p:cNvCxnSpPr/>
          <p:nvPr/>
        </p:nvCxnSpPr>
        <p:spPr>
          <a:xfrm flipH="1">
            <a:off x="3744859" y="5407282"/>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1F8EB7B0-7B3E-4808-9DCA-B4403E7530E4}"/>
              </a:ext>
            </a:extLst>
          </p:cNvPr>
          <p:cNvGrpSpPr/>
          <p:nvPr/>
        </p:nvGrpSpPr>
        <p:grpSpPr>
          <a:xfrm>
            <a:off x="6624931" y="5407282"/>
            <a:ext cx="249979" cy="628593"/>
            <a:chOff x="3075709" y="1064527"/>
            <a:chExt cx="324390" cy="826618"/>
          </a:xfrm>
        </p:grpSpPr>
        <p:cxnSp>
          <p:nvCxnSpPr>
            <p:cNvPr id="36" name="Straight Connector 35">
              <a:extLst>
                <a:ext uri="{FF2B5EF4-FFF2-40B4-BE49-F238E27FC236}">
                  <a16:creationId xmlns:a16="http://schemas.microsoft.com/office/drawing/2014/main" id="{63096AAA-2888-451A-B997-8A2DE922C596}"/>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66B2F84-628C-40D7-8D03-F85390AC1604}"/>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
        <p:nvSpPr>
          <p:cNvPr id="38"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E4B2EF4F-40FB-4A05-BB36-63320736E04D}"/>
              </a:ext>
            </a:extLst>
          </p:cNvPr>
          <p:cNvSpPr txBox="1"/>
          <p:nvPr/>
        </p:nvSpPr>
        <p:spPr>
          <a:xfrm>
            <a:off x="2302775" y="4647484"/>
            <a:ext cx="7276588" cy="1384994"/>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chủ</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nhật</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cho</a:t>
            </a:r>
            <a:r>
              <a:rPr lang="en-US" sz="4200" dirty="0">
                <a:latin typeface="Arial-Rounded" panose="020B0500000000000000" pitchFamily="34" charset="0"/>
                <a:ea typeface="Arial-Rounded" panose="020B0500000000000000" pitchFamily="34" charset="0"/>
                <a:cs typeface="Arial-Rounded" panose="020B0500000000000000" pitchFamily="34" charset="0"/>
              </a:rPr>
              <a:t> Nam </a:t>
            </a:r>
            <a:r>
              <a:rPr lang="en-US" sz="4200" dirty="0" err="1">
                <a:latin typeface="Arial-Rounded" panose="020B0500000000000000" pitchFamily="34" charset="0"/>
                <a:ea typeface="Arial-Rounded" panose="020B0500000000000000" pitchFamily="34" charset="0"/>
                <a:cs typeface="Arial-Rounded" panose="020B0500000000000000" pitchFamily="34" charset="0"/>
              </a:rPr>
              <a:t>và</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em</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đi</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4200" dirty="0">
                <a:latin typeface="Arial-Rounded" panose="020B0500000000000000" pitchFamily="34" charset="0"/>
                <a:ea typeface="Arial-Rounded" panose="020B0500000000000000" pitchFamily="34" charset="0"/>
                <a:cs typeface="Arial-Rounded" panose="020B0500000000000000" pitchFamily="34" charset="0"/>
              </a:rPr>
              <a:t> </a:t>
            </a:r>
            <a:r>
              <a:rPr lang="en-US" sz="4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42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4200" dirty="0">
              <a:solidFill>
                <a:schemeClr val="tx1">
                  <a:lumMod val="75000"/>
                  <a:lumOff val="25000"/>
                </a:schemeClr>
              </a:solidFill>
              <a:cs typeface="+mn-ea"/>
              <a:sym typeface="+mn-lt"/>
            </a:endParaRPr>
          </a:p>
        </p:txBody>
      </p:sp>
      <p:sp>
        <p:nvSpPr>
          <p:cNvPr id="39"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052DB428-98B8-4391-A477-9283509B1630}"/>
              </a:ext>
            </a:extLst>
          </p:cNvPr>
          <p:cNvSpPr txBox="1"/>
          <p:nvPr/>
        </p:nvSpPr>
        <p:spPr>
          <a:xfrm>
            <a:off x="2302775" y="4644087"/>
            <a:ext cx="7276588" cy="1446550"/>
          </a:xfrm>
          <a:prstGeom prst="rect">
            <a:avLst/>
          </a:prstGeom>
          <a:noFill/>
          <a:effectLst/>
        </p:spPr>
        <p:txBody>
          <a:bodyPr wrap="square" rtlCol="0">
            <a:spAutoFit/>
          </a:bodyPr>
          <a:lstStyle>
            <a:defPPr>
              <a:defRPr lang="zh-CN"/>
            </a:defPPr>
            <a:lvl1pPr marL="0" algn="l" defTabSz="685165" rtl="0" eaLnBrk="1" latinLnBrk="0" hangingPunct="1">
              <a:defRPr sz="1350" kern="1200">
                <a:solidFill>
                  <a:schemeClr val="tx1"/>
                </a:solidFill>
                <a:latin typeface="+mn-lt"/>
                <a:ea typeface="+mn-ea"/>
                <a:cs typeface="+mn-cs"/>
              </a:defRPr>
            </a:lvl1pPr>
            <a:lvl2pPr marL="342900" algn="l" defTabSz="685165" rtl="0" eaLnBrk="1" latinLnBrk="0" hangingPunct="1">
              <a:defRPr sz="1350" kern="1200">
                <a:solidFill>
                  <a:schemeClr val="tx1"/>
                </a:solidFill>
                <a:latin typeface="+mn-lt"/>
                <a:ea typeface="+mn-ea"/>
                <a:cs typeface="+mn-cs"/>
              </a:defRPr>
            </a:lvl2pPr>
            <a:lvl3pPr marL="685800" algn="l" defTabSz="685165" rtl="0" eaLnBrk="1" latinLnBrk="0" hangingPunct="1">
              <a:defRPr sz="1350" kern="1200">
                <a:solidFill>
                  <a:schemeClr val="tx1"/>
                </a:solidFill>
                <a:latin typeface="+mn-lt"/>
                <a:ea typeface="+mn-ea"/>
                <a:cs typeface="+mn-cs"/>
              </a:defRPr>
            </a:lvl3pPr>
            <a:lvl4pPr marL="1028700" algn="l" defTabSz="685165" rtl="0" eaLnBrk="1" latinLnBrk="0" hangingPunct="1">
              <a:defRPr sz="1350" kern="1200">
                <a:solidFill>
                  <a:schemeClr val="tx1"/>
                </a:solidFill>
                <a:latin typeface="+mn-lt"/>
                <a:ea typeface="+mn-ea"/>
                <a:cs typeface="+mn-cs"/>
              </a:defRPr>
            </a:lvl4pPr>
            <a:lvl5pPr marL="1371600" algn="l" defTabSz="685165" rtl="0" eaLnBrk="1" latinLnBrk="0" hangingPunct="1">
              <a:defRPr sz="1350" kern="1200">
                <a:solidFill>
                  <a:schemeClr val="tx1"/>
                </a:solidFill>
                <a:latin typeface="+mn-lt"/>
                <a:ea typeface="+mn-ea"/>
                <a:cs typeface="+mn-cs"/>
              </a:defRPr>
            </a:lvl5pPr>
            <a:lvl6pPr marL="1714500" algn="l" defTabSz="685165" rtl="0" eaLnBrk="1" latinLnBrk="0" hangingPunct="1">
              <a:defRPr sz="1350" kern="1200">
                <a:solidFill>
                  <a:schemeClr val="tx1"/>
                </a:solidFill>
                <a:latin typeface="+mn-lt"/>
                <a:ea typeface="+mn-ea"/>
                <a:cs typeface="+mn-cs"/>
              </a:defRPr>
            </a:lvl6pPr>
            <a:lvl7pPr marL="2057400" algn="l" defTabSz="685165" rtl="0" eaLnBrk="1" latinLnBrk="0" hangingPunct="1">
              <a:defRPr sz="1350" kern="1200">
                <a:solidFill>
                  <a:schemeClr val="tx1"/>
                </a:solidFill>
                <a:latin typeface="+mn-lt"/>
                <a:ea typeface="+mn-ea"/>
                <a:cs typeface="+mn-cs"/>
              </a:defRPr>
            </a:lvl7pPr>
            <a:lvl8pPr marL="2400300" algn="l" defTabSz="685165" rtl="0" eaLnBrk="1" latinLnBrk="0" hangingPunct="1">
              <a:defRPr sz="1350" kern="1200">
                <a:solidFill>
                  <a:schemeClr val="tx1"/>
                </a:solidFill>
                <a:latin typeface="+mn-lt"/>
                <a:ea typeface="+mn-ea"/>
                <a:cs typeface="+mn-cs"/>
              </a:defRPr>
            </a:lvl8pPr>
            <a:lvl9pPr marL="2743200" algn="l" defTabSz="685165" rtl="0" eaLnBrk="1" latinLnBrk="0" hangingPunct="1">
              <a:defRPr sz="1350" kern="1200">
                <a:solidFill>
                  <a:schemeClr val="tx1"/>
                </a:solidFill>
                <a:latin typeface="+mn-lt"/>
                <a:ea typeface="+mn-ea"/>
                <a:cs typeface="+mn-cs"/>
              </a:defRPr>
            </a:lvl9p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	Nam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mê</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xem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4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zh-CN" sz="4200" dirty="0">
              <a:solidFill>
                <a:schemeClr val="tx1">
                  <a:lumMod val="75000"/>
                  <a:lumOff val="25000"/>
                </a:schemeClr>
              </a:solidFill>
              <a:cs typeface="+mn-ea"/>
              <a:sym typeface="+mn-lt"/>
            </a:endParaRPr>
          </a:p>
        </p:txBody>
      </p:sp>
      <p:cxnSp>
        <p:nvCxnSpPr>
          <p:cNvPr id="40" name="Straight Connector 39">
            <a:extLst>
              <a:ext uri="{FF2B5EF4-FFF2-40B4-BE49-F238E27FC236}">
                <a16:creationId xmlns:a16="http://schemas.microsoft.com/office/drawing/2014/main" id="{A3F3A27C-1B46-4846-AF1E-BBDDCA891AFD}"/>
              </a:ext>
            </a:extLst>
          </p:cNvPr>
          <p:cNvCxnSpPr/>
          <p:nvPr/>
        </p:nvCxnSpPr>
        <p:spPr>
          <a:xfrm flipH="1">
            <a:off x="4188957" y="5406000"/>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8A1044F8-AF73-4BC3-A95F-578279C591CB}"/>
              </a:ext>
            </a:extLst>
          </p:cNvPr>
          <p:cNvGrpSpPr/>
          <p:nvPr/>
        </p:nvGrpSpPr>
        <p:grpSpPr>
          <a:xfrm>
            <a:off x="7610320" y="5400488"/>
            <a:ext cx="249979" cy="628593"/>
            <a:chOff x="3075709" y="1064527"/>
            <a:chExt cx="324390" cy="826618"/>
          </a:xfrm>
        </p:grpSpPr>
        <p:cxnSp>
          <p:nvCxnSpPr>
            <p:cNvPr id="42" name="Straight Connector 41">
              <a:extLst>
                <a:ext uri="{FF2B5EF4-FFF2-40B4-BE49-F238E27FC236}">
                  <a16:creationId xmlns:a16="http://schemas.microsoft.com/office/drawing/2014/main" id="{01A1EB04-D59C-49E9-AB8C-D084FB9A78F8}"/>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B5CE88-5A8B-4CAC-B8D0-C8FE5B6F7055}"/>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EC7B0504-A6AD-4E8B-942C-5144559191F9}"/>
              </a:ext>
            </a:extLst>
          </p:cNvPr>
          <p:cNvCxnSpPr/>
          <p:nvPr/>
        </p:nvCxnSpPr>
        <p:spPr>
          <a:xfrm flipH="1">
            <a:off x="7305567" y="4718149"/>
            <a:ext cx="174734" cy="628593"/>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150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up)">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38"/>
                                        </p:tgtEl>
                                      </p:cBhvr>
                                    </p:animEffect>
                                    <p:set>
                                      <p:cBhvr>
                                        <p:cTn id="33" dur="1" fill="hold">
                                          <p:stCondLst>
                                            <p:cond delay="499"/>
                                          </p:stCondLst>
                                        </p:cTn>
                                        <p:tgtEl>
                                          <p:spTgt spid="38"/>
                                        </p:tgtEl>
                                        <p:attrNameLst>
                                          <p:attrName>style.visibility</p:attrName>
                                        </p:attrNameLst>
                                      </p:cBhvr>
                                      <p:to>
                                        <p:strVal val="hidden"/>
                                      </p:to>
                                    </p:set>
                                  </p:childTnLst>
                                </p:cTn>
                              </p:par>
                              <p:par>
                                <p:cTn id="34" presetID="16" presetClass="exit" presetSubtype="21" fill="hold" nodeType="withEffect">
                                  <p:stCondLst>
                                    <p:cond delay="0"/>
                                  </p:stCondLst>
                                  <p:childTnLst>
                                    <p:animEffect transition="out" filter="barn(inVertical)">
                                      <p:cBhvr>
                                        <p:cTn id="35" dur="500"/>
                                        <p:tgtEl>
                                          <p:spTgt spid="33"/>
                                        </p:tgtEl>
                                      </p:cBhvr>
                                    </p:animEffect>
                                    <p:set>
                                      <p:cBhvr>
                                        <p:cTn id="36" dur="1" fill="hold">
                                          <p:stCondLst>
                                            <p:cond delay="499"/>
                                          </p:stCondLst>
                                        </p:cTn>
                                        <p:tgtEl>
                                          <p:spTgt spid="33"/>
                                        </p:tgtEl>
                                        <p:attrNameLst>
                                          <p:attrName>style.visibility</p:attrName>
                                        </p:attrNameLst>
                                      </p:cBhvr>
                                      <p:to>
                                        <p:strVal val="hidden"/>
                                      </p:to>
                                    </p:set>
                                  </p:childTnLst>
                                </p:cTn>
                              </p:par>
                              <p:par>
                                <p:cTn id="37" presetID="16" presetClass="exit" presetSubtype="21" fill="hold" nodeType="withEffect">
                                  <p:stCondLst>
                                    <p:cond delay="0"/>
                                  </p:stCondLst>
                                  <p:childTnLst>
                                    <p:animEffect transition="out" filter="barn(inVertical)">
                                      <p:cBhvr>
                                        <p:cTn id="38" dur="500"/>
                                        <p:tgtEl>
                                          <p:spTgt spid="34"/>
                                        </p:tgtEl>
                                      </p:cBhvr>
                                    </p:animEffect>
                                    <p:set>
                                      <p:cBhvr>
                                        <p:cTn id="39" dur="1" fill="hold">
                                          <p:stCondLst>
                                            <p:cond delay="499"/>
                                          </p:stCondLst>
                                        </p:cTn>
                                        <p:tgtEl>
                                          <p:spTgt spid="34"/>
                                        </p:tgtEl>
                                        <p:attrNameLst>
                                          <p:attrName>style.visibility</p:attrName>
                                        </p:attrNameLst>
                                      </p:cBhvr>
                                      <p:to>
                                        <p:strVal val="hidden"/>
                                      </p:to>
                                    </p:set>
                                  </p:childTnLst>
                                </p:cTn>
                              </p:par>
                              <p:par>
                                <p:cTn id="40" presetID="16" presetClass="exit" presetSubtype="21" fill="hold" nodeType="withEffect">
                                  <p:stCondLst>
                                    <p:cond delay="0"/>
                                  </p:stCondLst>
                                  <p:childTnLst>
                                    <p:animEffect transition="out" filter="barn(inVertical)">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up)">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up)">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up)">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xit" presetSubtype="21" fill="hold" grpId="1" nodeType="clickEffect">
                                  <p:stCondLst>
                                    <p:cond delay="0"/>
                                  </p:stCondLst>
                                  <p:childTnLst>
                                    <p:animEffect transition="out" filter="barn(inVertical)">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6" presetClass="exit" presetSubtype="21" fill="hold" nodeType="withEffect">
                                  <p:stCondLst>
                                    <p:cond delay="0"/>
                                  </p:stCondLst>
                                  <p:childTnLst>
                                    <p:animEffect transition="out" filter="barn(inVertical)">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6" presetClass="exit" presetSubtype="21" fill="hold" nodeType="withEffect">
                                  <p:stCondLst>
                                    <p:cond delay="0"/>
                                  </p:stCondLst>
                                  <p:childTnLst>
                                    <p:animEffect transition="out" filter="barn(inVertical)">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6" presetClass="exit" presetSubtype="21" fill="hold" nodeType="withEffect">
                                  <p:stCondLst>
                                    <p:cond delay="0"/>
                                  </p:stCondLst>
                                  <p:childTnLst>
                                    <p:animEffect transition="out" filter="barn(inVertical)">
                                      <p:cBhvr>
                                        <p:cTn id="75" dur="500"/>
                                        <p:tgtEl>
                                          <p:spTgt spid="41"/>
                                        </p:tgtEl>
                                      </p:cBhvr>
                                    </p:animEffect>
                                    <p:set>
                                      <p:cBhvr>
                                        <p:cTn id="7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8" grpId="1"/>
      <p:bldP spid="39" grpId="0"/>
      <p:bldP spid="3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9C291E6-312A-4BBD-9F11-7553900934AE}"/>
              </a:ext>
            </a:extLst>
          </p:cNvPr>
          <p:cNvGrpSpPr/>
          <p:nvPr/>
        </p:nvGrpSpPr>
        <p:grpSpPr>
          <a:xfrm>
            <a:off x="0" y="6538309"/>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Rectangle: Rounded Corners 101">
            <a:extLst>
              <a:ext uri="{FF2B5EF4-FFF2-40B4-BE49-F238E27FC236}">
                <a16:creationId xmlns:a16="http://schemas.microsoft.com/office/drawing/2014/main" id="{482D27B1-3ECA-444D-A69E-451B92F60596}"/>
              </a:ext>
            </a:extLst>
          </p:cNvPr>
          <p:cNvSpPr/>
          <p:nvPr/>
        </p:nvSpPr>
        <p:spPr>
          <a:xfrm>
            <a:off x="1702421" y="1070865"/>
            <a:ext cx="8843921" cy="5519817"/>
          </a:xfrm>
          <a:prstGeom prst="roundRect">
            <a:avLst>
              <a:gd name="adj" fmla="val 11959"/>
            </a:avLst>
          </a:prstGeom>
          <a:blipFill dpi="0" rotWithShape="1">
            <a:blip r:embed="rId2">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135">
            <a:extLst>
              <a:ext uri="{FF2B5EF4-FFF2-40B4-BE49-F238E27FC236}">
                <a16:creationId xmlns:a16="http://schemas.microsoft.com/office/drawing/2014/main" id="{E9BA7107-50F0-47CC-B7FD-B4B7DF2A075C}"/>
              </a:ext>
            </a:extLst>
          </p:cNvPr>
          <p:cNvGrpSpPr/>
          <p:nvPr/>
        </p:nvGrpSpPr>
        <p:grpSpPr>
          <a:xfrm>
            <a:off x="1108212" y="186183"/>
            <a:ext cx="1671623" cy="742636"/>
            <a:chOff x="2470108" y="1990807"/>
            <a:chExt cx="2201765" cy="978157"/>
          </a:xfrm>
        </p:grpSpPr>
        <p:sp>
          <p:nvSpPr>
            <p:cNvPr id="32" name="23">
              <a:extLst>
                <a:ext uri="{FF2B5EF4-FFF2-40B4-BE49-F238E27FC236}">
                  <a16:creationId xmlns:a16="http://schemas.microsoft.com/office/drawing/2014/main"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sp>
        <p:nvSpPr>
          <p:cNvPr id="45" name="Text Box 1">
            <a:extLst>
              <a:ext uri="{FF2B5EF4-FFF2-40B4-BE49-F238E27FC236}">
                <a16:creationId xmlns:a16="http://schemas.microsoft.com/office/drawing/2014/main" id="{E45F752F-AA8C-44E6-AB61-4FB62AB1A2B8}"/>
              </a:ext>
            </a:extLst>
          </p:cNvPr>
          <p:cNvSpPr txBox="1"/>
          <p:nvPr/>
        </p:nvSpPr>
        <p:spPr>
          <a:xfrm>
            <a:off x="427325" y="4313624"/>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0" name="TextBox 49">
            <a:extLst>
              <a:ext uri="{FF2B5EF4-FFF2-40B4-BE49-F238E27FC236}">
                <a16:creationId xmlns:a16="http://schemas.microsoft.com/office/drawing/2014/main" id="{55FE0D17-816F-4FA0-B712-3A6235546DD4}"/>
              </a:ext>
            </a:extLst>
          </p:cNvPr>
          <p:cNvSpPr txBox="1"/>
          <p:nvPr/>
        </p:nvSpPr>
        <p:spPr>
          <a:xfrm>
            <a:off x="1709332" y="487822"/>
            <a:ext cx="8816999" cy="769441"/>
          </a:xfrm>
          <a:prstGeom prst="rect">
            <a:avLst/>
          </a:prstGeom>
          <a:noFill/>
        </p:spPr>
        <p:txBody>
          <a:bodyPr wrap="square" rtlCol="0">
            <a:spAutoFit/>
          </a:bodyPr>
          <a:lstStyle/>
          <a:p>
            <a:pPr algn="ctr"/>
            <a:r>
              <a:rPr lang="en-US" sz="44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b="1" dirty="0">
                <a:latin typeface="Arial-Rounded" panose="020B0500000000000000" pitchFamily="34" charset="0"/>
                <a:ea typeface="Arial-Rounded" panose="020B0500000000000000" pitchFamily="34" charset="0"/>
                <a:cs typeface="Arial-Rounded" panose="020B0500000000000000" pitchFamily="34" charset="0"/>
              </a:rPr>
              <a:t> may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id="{ECBE84FE-2B57-4ED6-8620-153E3512C48F}"/>
              </a:ext>
            </a:extLst>
          </p:cNvPr>
          <p:cNvGrpSpPr/>
          <p:nvPr/>
        </p:nvGrpSpPr>
        <p:grpSpPr>
          <a:xfrm>
            <a:off x="9533493" y="256020"/>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12341"/>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12341"/>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12341"/>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5D6F2DC-431D-4ACF-AAE5-8DF0605027E0}"/>
              </a:ext>
            </a:extLst>
          </p:cNvPr>
          <p:cNvGrpSpPr/>
          <p:nvPr/>
        </p:nvGrpSpPr>
        <p:grpSpPr>
          <a:xfrm>
            <a:off x="427324" y="1096878"/>
            <a:ext cx="11727730" cy="5485019"/>
            <a:chOff x="427323" y="1373775"/>
            <a:chExt cx="11727730" cy="5485019"/>
          </a:xfrm>
        </p:grpSpPr>
        <p:sp>
          <p:nvSpPr>
            <p:cNvPr id="64" name="Text Box 1">
              <a:extLst>
                <a:ext uri="{FF2B5EF4-FFF2-40B4-BE49-F238E27FC236}">
                  <a16:creationId xmlns:a16="http://schemas.microsoft.com/office/drawing/2014/main" id="{A1DBDA60-77EA-445D-9924-A5249EE0C52C}"/>
                </a:ext>
              </a:extLst>
            </p:cNvPr>
            <p:cNvSpPr txBox="1"/>
            <p:nvPr/>
          </p:nvSpPr>
          <p:spPr>
            <a:xfrm>
              <a:off x="427323" y="1373775"/>
              <a:ext cx="11277599" cy="2335063"/>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000" dirty="0">
                  <a:latin typeface="Arial-Rounded" panose="020B0500000000000000" pitchFamily="34" charset="0"/>
                  <a:ea typeface="Arial-Rounded" panose="020B0500000000000000" pitchFamily="34" charset="0"/>
                  <a:cs typeface="Arial-Rounded" panose="020B0500000000000000" pitchFamily="34" charset="0"/>
                </a:rPr>
                <a:t> chủ nhật, bố cho Nam và em đi công viên. Công viên đông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30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0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rất to”.</a:t>
              </a:r>
            </a:p>
          </p:txBody>
        </p:sp>
        <p:sp>
          <p:nvSpPr>
            <p:cNvPr id="65" name="Text Box 1">
              <a:extLst>
                <a:ext uri="{FF2B5EF4-FFF2-40B4-BE49-F238E27FC236}">
                  <a16:creationId xmlns:a16="http://schemas.microsoft.com/office/drawing/2014/main" id="{98A4AF01-F555-4E8F-925F-47B14A995921}"/>
                </a:ext>
              </a:extLst>
            </p:cNvPr>
            <p:cNvSpPr txBox="1"/>
            <p:nvPr/>
          </p:nvSpPr>
          <p:spPr>
            <a:xfrm>
              <a:off x="455875" y="3576140"/>
              <a:ext cx="11277599" cy="2912144"/>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mê</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000" dirty="0">
                  <a:latin typeface="Arial-Rounded" panose="020B0500000000000000" pitchFamily="34" charset="0"/>
                  <a:ea typeface="Arial-Rounded" panose="020B0500000000000000" pitchFamily="34" charset="0"/>
                  <a:cs typeface="Arial-Rounded" panose="020B0500000000000000" pitchFamily="34" charset="0"/>
                </a:rPr>
                <a:t> ra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000" dirty="0">
                  <a:latin typeface="Arial-Rounded" panose="020B0500000000000000" pitchFamily="34" charset="0"/>
                  <a:ea typeface="Arial-Rounded" panose="020B0500000000000000" pitchFamily="34" charset="0"/>
                  <a:cs typeface="Arial-Rounded" panose="020B0500000000000000" pitchFamily="34" charset="0"/>
                </a:rPr>
                <a:t> kia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id="{F3ABD12C-60BD-4CB3-90BD-B45B0795A537}"/>
                </a:ext>
              </a:extLst>
            </p:cNvPr>
            <p:cNvSpPr/>
            <p:nvPr/>
          </p:nvSpPr>
          <p:spPr>
            <a:xfrm>
              <a:off x="7583053" y="645868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grpSp>
      <p:pic>
        <p:nvPicPr>
          <p:cNvPr id="51" name="Picture 3">
            <a:extLst>
              <a:ext uri="{FF2B5EF4-FFF2-40B4-BE49-F238E27FC236}">
                <a16:creationId xmlns:a16="http://schemas.microsoft.com/office/drawing/2014/main" id="{A8078763-11A8-4711-94B6-C5D6912DE8BF}"/>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934" y="652931"/>
            <a:ext cx="527050" cy="263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a:extLst>
              <a:ext uri="{FF2B5EF4-FFF2-40B4-BE49-F238E27FC236}">
                <a16:creationId xmlns:a16="http://schemas.microsoft.com/office/drawing/2014/main" id="{B881E9A7-856F-405F-8CEC-3915A41B99C1}"/>
              </a:ext>
            </a:extLst>
          </p:cNvPr>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p:blipFill>
        <p:spPr bwMode="auto">
          <a:xfrm>
            <a:off x="102934" y="3389150"/>
            <a:ext cx="482176" cy="265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8">
            <a:extLst>
              <a:ext uri="{FF2B5EF4-FFF2-40B4-BE49-F238E27FC236}">
                <a16:creationId xmlns:a16="http://schemas.microsoft.com/office/drawing/2014/main" id="{88A38451-DEB2-416D-8FD1-04DF4C6ADBCE}"/>
              </a:ext>
            </a:extLst>
          </p:cNvPr>
          <p:cNvPicPr>
            <a:picLocks noChangeAspect="1"/>
          </p:cNvPicPr>
          <p:nvPr/>
        </p:nvPicPr>
        <p:blipFill rotWithShape="1">
          <a:blip r:embed="rId6">
            <a:extLst>
              <a:ext uri="{28A0092B-C50C-407E-A947-70E740481C1C}">
                <a14:useLocalDpi xmlns:a14="http://schemas.microsoft.com/office/drawing/2010/main" val="0"/>
              </a:ext>
            </a:extLst>
          </a:blip>
          <a:srcRect b="28649"/>
          <a:stretch/>
        </p:blipFill>
        <p:spPr>
          <a:xfrm>
            <a:off x="408561" y="939252"/>
            <a:ext cx="911961" cy="773086"/>
          </a:xfrm>
          <a:prstGeom prst="rect">
            <a:avLst/>
          </a:prstGeom>
        </p:spPr>
      </p:pic>
      <p:pic>
        <p:nvPicPr>
          <p:cNvPr id="70" name="Picture 69">
            <a:extLst>
              <a:ext uri="{FF2B5EF4-FFF2-40B4-BE49-F238E27FC236}">
                <a16:creationId xmlns:a16="http://schemas.microsoft.com/office/drawing/2014/main" id="{E8CA2148-B0EA-489E-8AEE-A59A5E810E7B}"/>
              </a:ext>
            </a:extLst>
          </p:cNvPr>
          <p:cNvPicPr>
            <a:picLocks noChangeAspect="1"/>
          </p:cNvPicPr>
          <p:nvPr/>
        </p:nvPicPr>
        <p:blipFill>
          <a:blip r:embed="rId7">
            <a:extLst>
              <a:ext uri="{28A0092B-C50C-407E-A947-70E740481C1C}">
                <a14:useLocalDpi xmlns:a14="http://schemas.microsoft.com/office/drawing/2010/main" val="0"/>
              </a:ext>
            </a:extLst>
          </a:blip>
          <a:srcRect t="14324" b="14324"/>
          <a:stretch/>
        </p:blipFill>
        <p:spPr>
          <a:xfrm>
            <a:off x="408561" y="3283139"/>
            <a:ext cx="911961" cy="773086"/>
          </a:xfrm>
          <a:prstGeom prst="rect">
            <a:avLst/>
          </a:prstGeom>
        </p:spPr>
      </p:pic>
    </p:spTree>
    <p:extLst>
      <p:ext uri="{BB962C8B-B14F-4D97-AF65-F5344CB8AC3E}">
        <p14:creationId xmlns:p14="http://schemas.microsoft.com/office/powerpoint/2010/main" val="26727050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barn(inVertical)">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barn(inVertical)">
                                      <p:cBhvr>
                                        <p:cTn id="2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9">
            <a:extLst>
              <a:ext uri="{FF2B5EF4-FFF2-40B4-BE49-F238E27FC236}">
                <a16:creationId xmlns:a16="http://schemas.microsoft.com/office/drawing/2014/main" id="{C864FF46-5BA6-472D-B62B-C1BA2056C1E4}"/>
              </a:ext>
            </a:extLst>
          </p:cNvPr>
          <p:cNvSpPr/>
          <p:nvPr/>
        </p:nvSpPr>
        <p:spPr>
          <a:xfrm>
            <a:off x="393760" y="1186727"/>
            <a:ext cx="8471659" cy="1389232"/>
          </a:xfrm>
          <a:prstGeom prst="hexagon">
            <a:avLst>
              <a:gd name="adj" fmla="val 40053"/>
              <a:gd name="vf" fmla="val 115470"/>
            </a:avLst>
          </a:prstGeom>
          <a:no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6" name="10">
            <a:extLst>
              <a:ext uri="{FF2B5EF4-FFF2-40B4-BE49-F238E27FC236}">
                <a16:creationId xmlns:a16="http://schemas.microsoft.com/office/drawing/2014/main" id="{B3BCB466-DB52-47DF-B0AC-329BE3C49100}"/>
              </a:ext>
            </a:extLst>
          </p:cNvPr>
          <p:cNvSpPr/>
          <p:nvPr/>
        </p:nvSpPr>
        <p:spPr>
          <a:xfrm>
            <a:off x="2068622" y="917844"/>
            <a:ext cx="5123108" cy="578782"/>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7" name="11"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0F548599-3E12-4CA7-8D12-8D07A4275E62}"/>
              </a:ext>
            </a:extLst>
          </p:cNvPr>
          <p:cNvSpPr txBox="1"/>
          <p:nvPr/>
        </p:nvSpPr>
        <p:spPr>
          <a:xfrm>
            <a:off x="2589175" y="1759989"/>
            <a:ext cx="7438359" cy="830997"/>
          </a:xfrm>
          <a:prstGeom prst="rect">
            <a:avLst/>
          </a:prstGeom>
          <a:noFill/>
          <a:effectLst/>
        </p:spPr>
        <p:txBody>
          <a:bodyPr wrap="none" rtlCol="0">
            <a:spAutoFit/>
          </a:bodyPr>
          <a:lstStyle/>
          <a:p>
            <a:r>
              <a:rPr lang="en-US" sz="4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4800" dirty="0">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latin typeface="Arial-Rounded" panose="020B0500000000000000" pitchFamily="34" charset="0"/>
                <a:ea typeface="Arial-Rounded" panose="020B0500000000000000" pitchFamily="34" charset="0"/>
                <a:cs typeface="Arial-Rounded" panose="020B0500000000000000" pitchFamily="34" charset="0"/>
              </a:rPr>
              <a:t>người</a:t>
            </a:r>
            <a:endParaRPr lang="en-US" altLang="zh-CN" sz="8800" dirty="0">
              <a:solidFill>
                <a:schemeClr val="tx1">
                  <a:lumMod val="75000"/>
                  <a:lumOff val="25000"/>
                </a:schemeClr>
              </a:solidFill>
              <a:cs typeface="+mn-ea"/>
              <a:sym typeface="+mn-lt"/>
            </a:endParaRPr>
          </a:p>
        </p:txBody>
      </p:sp>
      <p:sp>
        <p:nvSpPr>
          <p:cNvPr id="8" name="12">
            <a:extLst>
              <a:ext uri="{FF2B5EF4-FFF2-40B4-BE49-F238E27FC236}">
                <a16:creationId xmlns:a16="http://schemas.microsoft.com/office/drawing/2014/main" id="{4B6D4803-6FA8-444F-B12D-A33B2B0DCFE9}"/>
              </a:ext>
            </a:extLst>
          </p:cNvPr>
          <p:cNvSpPr/>
          <p:nvPr/>
        </p:nvSpPr>
        <p:spPr>
          <a:xfrm>
            <a:off x="2572660" y="754096"/>
            <a:ext cx="6601168" cy="830997"/>
          </a:xfrm>
          <a:prstGeom prst="rect">
            <a:avLst/>
          </a:prstGeom>
        </p:spPr>
        <p:txBody>
          <a:bodyPr wrap="none">
            <a:spAutoFit/>
          </a:bodyPr>
          <a:lstStyle/>
          <a:p>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đông</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hội</a:t>
            </a:r>
            <a:endParaRPr lang="en-US" altLang="zh-CN" sz="4400" dirty="0">
              <a:solidFill>
                <a:schemeClr val="bg1"/>
              </a:solidFill>
              <a:cs typeface="+mn-ea"/>
              <a:sym typeface="+mn-lt"/>
            </a:endParaRPr>
          </a:p>
        </p:txBody>
      </p:sp>
      <p:sp>
        <p:nvSpPr>
          <p:cNvPr id="10" name="14">
            <a:extLst>
              <a:ext uri="{FF2B5EF4-FFF2-40B4-BE49-F238E27FC236}">
                <a16:creationId xmlns:a16="http://schemas.microsoft.com/office/drawing/2014/main" id="{F47CA11E-FB16-4FDF-AA5A-4ABA59729CA5}"/>
              </a:ext>
            </a:extLst>
          </p:cNvPr>
          <p:cNvSpPr/>
          <p:nvPr/>
        </p:nvSpPr>
        <p:spPr>
          <a:xfrm>
            <a:off x="2195818" y="3277191"/>
            <a:ext cx="9291334" cy="2875959"/>
          </a:xfrm>
          <a:prstGeom prst="hexagon">
            <a:avLst>
              <a:gd name="adj" fmla="val 40053"/>
              <a:gd name="vf" fmla="val 115470"/>
            </a:avLst>
          </a:prstGeom>
          <a:noFill/>
          <a:ln>
            <a:solidFill>
              <a:srgbClr val="62AB7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cs typeface="+mn-ea"/>
              <a:sym typeface="+mn-lt"/>
            </a:endParaRPr>
          </a:p>
        </p:txBody>
      </p:sp>
      <p:sp>
        <p:nvSpPr>
          <p:cNvPr id="11" name="15">
            <a:extLst>
              <a:ext uri="{FF2B5EF4-FFF2-40B4-BE49-F238E27FC236}">
                <a16:creationId xmlns:a16="http://schemas.microsoft.com/office/drawing/2014/main" id="{E852555F-DB62-491C-8164-A936EBCD1368}"/>
              </a:ext>
            </a:extLst>
          </p:cNvPr>
          <p:cNvSpPr/>
          <p:nvPr/>
        </p:nvSpPr>
        <p:spPr>
          <a:xfrm>
            <a:off x="3754392" y="2921762"/>
            <a:ext cx="6514985" cy="710857"/>
          </a:xfrm>
          <a:prstGeom prst="rect">
            <a:avLst/>
          </a:prstGeom>
          <a:solidFill>
            <a:srgbClr val="62AB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cs typeface="+mn-ea"/>
              <a:sym typeface="+mn-lt"/>
            </a:endParaRPr>
          </a:p>
        </p:txBody>
      </p:sp>
      <p:sp>
        <p:nvSpPr>
          <p:cNvPr id="12" name="16"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E29108AC-0CC5-4529-8871-877AA57E6D92}"/>
              </a:ext>
            </a:extLst>
          </p:cNvPr>
          <p:cNvSpPr txBox="1"/>
          <p:nvPr/>
        </p:nvSpPr>
        <p:spPr>
          <a:xfrm>
            <a:off x="2366218" y="3870211"/>
            <a:ext cx="9291334" cy="5103130"/>
          </a:xfrm>
          <a:prstGeom prst="rect">
            <a:avLst/>
          </a:prstGeom>
          <a:noFill/>
          <a:effectLst/>
        </p:spPr>
        <p:txBody>
          <a:bodyPr wrap="square" rtlCol="0">
            <a:spAutoFit/>
          </a:bodyPr>
          <a:lstStyle/>
          <a:p>
            <a:pPr algn="ctr"/>
            <a:r>
              <a:rPr lang="en-US" sz="4400" dirty="0">
                <a:latin typeface="Arial-Rounded" panose="020B0500000000000000" pitchFamily="34" charset="0"/>
                <a:ea typeface="Arial-Rounded" panose="020B0500000000000000" pitchFamily="34" charset="0"/>
                <a:cs typeface="Arial-Rounded" panose="020B0500000000000000" pitchFamily="34" charset="0"/>
              </a:rPr>
              <a:t>ở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có</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trung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cao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xem</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mức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biết</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gì</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xung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quanh</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17">
            <a:extLst>
              <a:ext uri="{FF2B5EF4-FFF2-40B4-BE49-F238E27FC236}">
                <a16:creationId xmlns:a16="http://schemas.microsoft.com/office/drawing/2014/main" id="{497B86F7-9820-435F-8071-22E968B800D5}"/>
              </a:ext>
            </a:extLst>
          </p:cNvPr>
          <p:cNvSpPr/>
          <p:nvPr/>
        </p:nvSpPr>
        <p:spPr>
          <a:xfrm>
            <a:off x="6016202" y="2887496"/>
            <a:ext cx="5005735" cy="1020626"/>
          </a:xfrm>
          <a:prstGeom prst="rect">
            <a:avLst/>
          </a:prstGeom>
        </p:spPr>
        <p:txBody>
          <a:bodyPr wrap="none">
            <a:spAutoFit/>
          </a:bodyPr>
          <a:lstStyle/>
          <a:p>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mải</a:t>
            </a: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mê</a:t>
            </a:r>
            <a:endParaRPr lang="en-US" altLang="zh-CN" sz="4400" dirty="0">
              <a:solidFill>
                <a:schemeClr val="bg1"/>
              </a:solidFill>
              <a:cs typeface="+mn-ea"/>
              <a:sym typeface="+mn-lt"/>
            </a:endParaRPr>
          </a:p>
        </p:txBody>
      </p:sp>
    </p:spTree>
    <p:extLst>
      <p:ext uri="{BB962C8B-B14F-4D97-AF65-F5344CB8AC3E}">
        <p14:creationId xmlns:p14="http://schemas.microsoft.com/office/powerpoint/2010/main" val="3972913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0" grpId="0" animBg="1"/>
      <p:bldP spid="11" grpId="0"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7E211735-0B5C-4631-8B62-90C23DB540F0}"/>
              </a:ext>
            </a:extLst>
          </p:cNvPr>
          <p:cNvGrpSpPr/>
          <p:nvPr/>
        </p:nvGrpSpPr>
        <p:grpSpPr>
          <a:xfrm>
            <a:off x="840714" y="6073737"/>
            <a:ext cx="5825836" cy="664479"/>
            <a:chOff x="708943" y="6110866"/>
            <a:chExt cx="5825836" cy="664479"/>
          </a:xfrm>
        </p:grpSpPr>
        <p:sp>
          <p:nvSpPr>
            <p:cNvPr id="72" name="TextBox 71">
              <a:extLst>
                <a:ext uri="{FF2B5EF4-FFF2-40B4-BE49-F238E27FC236}">
                  <a16:creationId xmlns:a16="http://schemas.microsoft.com/office/drawing/2014/main" id="{F59A8DF5-153A-4252-B406-BD038FEAD616}"/>
                </a:ext>
              </a:extLst>
            </p:cNvPr>
            <p:cNvSpPr txBox="1"/>
            <p:nvPr/>
          </p:nvSpPr>
          <p:spPr>
            <a:xfrm>
              <a:off x="708943" y="6110866"/>
              <a:ext cx="5825836" cy="649137"/>
            </a:xfrm>
            <a:prstGeom prst="roundRect">
              <a:avLst>
                <a:gd name="adj" fmla="val 50000"/>
              </a:avLst>
            </a:prstGeom>
            <a:solidFill>
              <a:srgbClr val="1DB4FF"/>
            </a:solidFill>
          </p:spPr>
          <p:txBody>
            <a:bodyPr wrap="square" lIns="91403" tIns="45702" rIns="91403" bIns="45702" rtlCol="0">
              <a:spAutoFit/>
            </a:bodyPr>
            <a:lstStyle/>
            <a:p>
              <a:pPr algn="ctr"/>
              <a:endParaRPr lang="en-US" sz="2400" dirty="0">
                <a:solidFill>
                  <a:schemeClr val="bg1"/>
                </a:solidFill>
                <a:latin typeface="Arial-Rounded" pitchFamily="34" charset="0"/>
                <a:ea typeface="Arial-Rounded" pitchFamily="34" charset="0"/>
                <a:cs typeface="Arial-Rounded" pitchFamily="34" charset="0"/>
              </a:endParaRPr>
            </a:p>
          </p:txBody>
        </p:sp>
        <p:sp>
          <p:nvSpPr>
            <p:cNvPr id="73" name="TextBox 72">
              <a:extLst>
                <a:ext uri="{FF2B5EF4-FFF2-40B4-BE49-F238E27FC236}">
                  <a16:creationId xmlns:a16="http://schemas.microsoft.com/office/drawing/2014/main" id="{BB31134A-E8D0-4189-BAEE-9625E814698D}"/>
                </a:ext>
              </a:extLst>
            </p:cNvPr>
            <p:cNvSpPr txBox="1"/>
            <p:nvPr/>
          </p:nvSpPr>
          <p:spPr>
            <a:xfrm>
              <a:off x="799816" y="6129014"/>
              <a:ext cx="5660976" cy="646331"/>
            </a:xfrm>
            <a:prstGeom prst="rect">
              <a:avLst/>
            </a:prstGeom>
            <a:noFill/>
          </p:spPr>
          <p:txBody>
            <a:bodyPr wrap="square">
              <a:spAutoFit/>
            </a:bodyPr>
            <a:lstStyle/>
            <a:p>
              <a:pPr algn="ctr"/>
              <a:r>
                <a:rPr lang="en-US" sz="3600" dirty="0" err="1">
                  <a:solidFill>
                    <a:schemeClr val="bg1"/>
                  </a:solidFill>
                  <a:latin typeface="Arial-Rounded" pitchFamily="34" charset="0"/>
                  <a:ea typeface="Arial-Rounded" pitchFamily="34" charset="0"/>
                  <a:cs typeface="Arial-Rounded" pitchFamily="34" charset="0"/>
                </a:rPr>
                <a:t>Học</a:t>
              </a:r>
              <a:r>
                <a:rPr lang="en-US" sz="3600" dirty="0">
                  <a:solidFill>
                    <a:schemeClr val="bg1"/>
                  </a:solidFill>
                  <a:latin typeface="Arial-Rounded" pitchFamily="34" charset="0"/>
                  <a:ea typeface="Arial-Rounded" pitchFamily="34" charset="0"/>
                  <a:cs typeface="Arial-Rounded" pitchFamily="34" charset="0"/>
                </a:rPr>
                <a:t> </a:t>
              </a:r>
              <a:r>
                <a:rPr lang="en-US" sz="3600" dirty="0" err="1">
                  <a:solidFill>
                    <a:schemeClr val="bg1"/>
                  </a:solidFill>
                  <a:latin typeface="Arial-Rounded" pitchFamily="34" charset="0"/>
                  <a:ea typeface="Arial-Rounded" pitchFamily="34" charset="0"/>
                  <a:cs typeface="Arial-Rounded" pitchFamily="34" charset="0"/>
                </a:rPr>
                <a:t>sinh</a:t>
              </a:r>
              <a:r>
                <a:rPr lang="en-US" sz="3600" dirty="0">
                  <a:solidFill>
                    <a:schemeClr val="bg1"/>
                  </a:solidFill>
                  <a:latin typeface="Arial-Rounded" pitchFamily="34" charset="0"/>
                  <a:ea typeface="Arial-Rounded" pitchFamily="34" charset="0"/>
                  <a:cs typeface="Arial-Rounded" pitchFamily="34" charset="0"/>
                </a:rPr>
                <a:t> </a:t>
              </a:r>
              <a:r>
                <a:rPr lang="en-US" sz="3600" dirty="0" err="1">
                  <a:solidFill>
                    <a:schemeClr val="bg1"/>
                  </a:solidFill>
                  <a:latin typeface="Arial-Rounded" pitchFamily="34" charset="0"/>
                  <a:ea typeface="Arial-Rounded" pitchFamily="34" charset="0"/>
                  <a:cs typeface="Arial-Rounded" pitchFamily="34" charset="0"/>
                </a:rPr>
                <a:t>đọc</a:t>
              </a:r>
              <a:r>
                <a:rPr lang="en-US" sz="3600" dirty="0">
                  <a:solidFill>
                    <a:schemeClr val="bg1"/>
                  </a:solidFill>
                  <a:latin typeface="Arial-Rounded" pitchFamily="34" charset="0"/>
                  <a:ea typeface="Arial-Rounded" pitchFamily="34" charset="0"/>
                  <a:cs typeface="Arial-Rounded" pitchFamily="34" charset="0"/>
                </a:rPr>
                <a:t> </a:t>
              </a:r>
              <a:r>
                <a:rPr lang="en-US" sz="3600" dirty="0" err="1">
                  <a:solidFill>
                    <a:schemeClr val="bg1"/>
                  </a:solidFill>
                  <a:latin typeface="Arial-Rounded" pitchFamily="34" charset="0"/>
                  <a:ea typeface="Arial-Rounded" pitchFamily="34" charset="0"/>
                  <a:cs typeface="Arial-Rounded" pitchFamily="34" charset="0"/>
                </a:rPr>
                <a:t>toàn</a:t>
              </a:r>
              <a:r>
                <a:rPr lang="en-US" sz="3600" dirty="0">
                  <a:solidFill>
                    <a:schemeClr val="bg1"/>
                  </a:solidFill>
                  <a:latin typeface="Arial-Rounded" pitchFamily="34" charset="0"/>
                  <a:ea typeface="Arial-Rounded" pitchFamily="34" charset="0"/>
                  <a:cs typeface="Arial-Rounded" pitchFamily="34" charset="0"/>
                </a:rPr>
                <a:t> </a:t>
              </a:r>
              <a:r>
                <a:rPr lang="en-US" sz="3600" dirty="0" err="1">
                  <a:solidFill>
                    <a:schemeClr val="bg1"/>
                  </a:solidFill>
                  <a:latin typeface="Arial-Rounded" pitchFamily="34" charset="0"/>
                  <a:ea typeface="Arial-Rounded" pitchFamily="34" charset="0"/>
                  <a:cs typeface="Arial-Rounded" pitchFamily="34" charset="0"/>
                </a:rPr>
                <a:t>bài</a:t>
              </a:r>
              <a:endParaRPr lang="en-US" sz="3600" dirty="0">
                <a:solidFill>
                  <a:schemeClr val="bg1"/>
                </a:solidFill>
                <a:latin typeface="Arial-Rounded" pitchFamily="34" charset="0"/>
                <a:ea typeface="Arial-Rounded" pitchFamily="34" charset="0"/>
                <a:cs typeface="Arial-Rounded" pitchFamily="34" charset="0"/>
              </a:endParaRPr>
            </a:p>
          </p:txBody>
        </p:sp>
      </p:grpSp>
      <p:sp>
        <p:nvSpPr>
          <p:cNvPr id="102" name="Rectangle: Rounded Corners 101">
            <a:extLst>
              <a:ext uri="{FF2B5EF4-FFF2-40B4-BE49-F238E27FC236}">
                <a16:creationId xmlns:a16="http://schemas.microsoft.com/office/drawing/2014/main" id="{482D27B1-3ECA-444D-A69E-451B92F60596}"/>
              </a:ext>
            </a:extLst>
          </p:cNvPr>
          <p:cNvSpPr/>
          <p:nvPr/>
        </p:nvSpPr>
        <p:spPr>
          <a:xfrm>
            <a:off x="1702421" y="936110"/>
            <a:ext cx="8843921" cy="5519817"/>
          </a:xfrm>
          <a:prstGeom prst="roundRect">
            <a:avLst>
              <a:gd name="adj" fmla="val 11959"/>
            </a:avLst>
          </a:prstGeom>
          <a:blipFill dpi="0" rotWithShape="1">
            <a:blip r:embed="rId3">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135">
            <a:extLst>
              <a:ext uri="{FF2B5EF4-FFF2-40B4-BE49-F238E27FC236}">
                <a16:creationId xmlns:a16="http://schemas.microsoft.com/office/drawing/2014/main" id="{E9BA7107-50F0-47CC-B7FD-B4B7DF2A075C}"/>
              </a:ext>
            </a:extLst>
          </p:cNvPr>
          <p:cNvGrpSpPr/>
          <p:nvPr/>
        </p:nvGrpSpPr>
        <p:grpSpPr>
          <a:xfrm>
            <a:off x="1108212" y="186183"/>
            <a:ext cx="1671623" cy="742636"/>
            <a:chOff x="2470108" y="1990807"/>
            <a:chExt cx="2201765" cy="978157"/>
          </a:xfrm>
        </p:grpSpPr>
        <p:sp>
          <p:nvSpPr>
            <p:cNvPr id="32" name="23">
              <a:extLst>
                <a:ext uri="{FF2B5EF4-FFF2-40B4-BE49-F238E27FC236}">
                  <a16:creationId xmlns:a16="http://schemas.microsoft.com/office/drawing/2014/main"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sp>
        <p:nvSpPr>
          <p:cNvPr id="45" name="Text Box 1">
            <a:extLst>
              <a:ext uri="{FF2B5EF4-FFF2-40B4-BE49-F238E27FC236}">
                <a16:creationId xmlns:a16="http://schemas.microsoft.com/office/drawing/2014/main" id="{E45F752F-AA8C-44E6-AB61-4FB62AB1A2B8}"/>
              </a:ext>
            </a:extLst>
          </p:cNvPr>
          <p:cNvSpPr txBox="1"/>
          <p:nvPr/>
        </p:nvSpPr>
        <p:spPr>
          <a:xfrm>
            <a:off x="427325" y="417886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0" name="TextBox 49">
            <a:extLst>
              <a:ext uri="{FF2B5EF4-FFF2-40B4-BE49-F238E27FC236}">
                <a16:creationId xmlns:a16="http://schemas.microsoft.com/office/drawing/2014/main" id="{55FE0D17-816F-4FA0-B712-3A6235546DD4}"/>
              </a:ext>
            </a:extLst>
          </p:cNvPr>
          <p:cNvSpPr txBox="1"/>
          <p:nvPr/>
        </p:nvSpPr>
        <p:spPr>
          <a:xfrm>
            <a:off x="1709332" y="353067"/>
            <a:ext cx="8816999" cy="769441"/>
          </a:xfrm>
          <a:prstGeom prst="rect">
            <a:avLst/>
          </a:prstGeom>
          <a:noFill/>
        </p:spPr>
        <p:txBody>
          <a:bodyPr wrap="square" rtlCol="0">
            <a:spAutoFit/>
          </a:bodyPr>
          <a:lstStyle/>
          <a:p>
            <a:pPr algn="ctr"/>
            <a:r>
              <a:rPr lang="en-US" sz="44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b="1" dirty="0">
                <a:latin typeface="Arial-Rounded" panose="020B0500000000000000" pitchFamily="34" charset="0"/>
                <a:ea typeface="Arial-Rounded" panose="020B0500000000000000" pitchFamily="34" charset="0"/>
                <a:cs typeface="Arial-Rounded" panose="020B0500000000000000" pitchFamily="34" charset="0"/>
              </a:rPr>
              <a:t> may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4">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5D6F2DC-431D-4ACF-AAE5-8DF0605027E0}"/>
              </a:ext>
            </a:extLst>
          </p:cNvPr>
          <p:cNvGrpSpPr/>
          <p:nvPr/>
        </p:nvGrpSpPr>
        <p:grpSpPr>
          <a:xfrm>
            <a:off x="455876" y="949414"/>
            <a:ext cx="11699178" cy="5497728"/>
            <a:chOff x="455875" y="1361066"/>
            <a:chExt cx="11699178" cy="5497728"/>
          </a:xfrm>
        </p:grpSpPr>
        <p:sp>
          <p:nvSpPr>
            <p:cNvPr id="64" name="Text Box 1">
              <a:extLst>
                <a:ext uri="{FF2B5EF4-FFF2-40B4-BE49-F238E27FC236}">
                  <a16:creationId xmlns:a16="http://schemas.microsoft.com/office/drawing/2014/main" id="{A1DBDA60-77EA-445D-9924-A5249EE0C52C}"/>
                </a:ext>
              </a:extLst>
            </p:cNvPr>
            <p:cNvSpPr txBox="1"/>
            <p:nvPr/>
          </p:nvSpPr>
          <p:spPr>
            <a:xfrm>
              <a:off x="514311" y="1361066"/>
              <a:ext cx="11277599" cy="2335063"/>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000" dirty="0">
                  <a:latin typeface="Arial-Rounded" panose="020B0500000000000000" pitchFamily="34" charset="0"/>
                  <a:ea typeface="Arial-Rounded" panose="020B0500000000000000" pitchFamily="34" charset="0"/>
                  <a:cs typeface="Arial-Rounded" panose="020B0500000000000000" pitchFamily="34" charset="0"/>
                </a:rPr>
                <a:t> chủ nhật, bố cho Nam và em đi công viên. Công viên đông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30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0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rất to”.</a:t>
              </a:r>
            </a:p>
          </p:txBody>
        </p:sp>
        <p:sp>
          <p:nvSpPr>
            <p:cNvPr id="65" name="Text Box 1">
              <a:extLst>
                <a:ext uri="{FF2B5EF4-FFF2-40B4-BE49-F238E27FC236}">
                  <a16:creationId xmlns:a16="http://schemas.microsoft.com/office/drawing/2014/main" id="{98A4AF01-F555-4E8F-925F-47B14A995921}"/>
                </a:ext>
              </a:extLst>
            </p:cNvPr>
            <p:cNvSpPr txBox="1"/>
            <p:nvPr/>
          </p:nvSpPr>
          <p:spPr>
            <a:xfrm>
              <a:off x="455875" y="3576140"/>
              <a:ext cx="11277599" cy="2912144"/>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mê</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000" dirty="0">
                  <a:latin typeface="Arial-Rounded" panose="020B0500000000000000" pitchFamily="34" charset="0"/>
                  <a:ea typeface="Arial-Rounded" panose="020B0500000000000000" pitchFamily="34" charset="0"/>
                  <a:cs typeface="Arial-Rounded" panose="020B0500000000000000" pitchFamily="34" charset="0"/>
                </a:rPr>
                <a:t> ra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000" dirty="0">
                  <a:latin typeface="Arial-Rounded" panose="020B0500000000000000" pitchFamily="34" charset="0"/>
                  <a:ea typeface="Arial-Rounded" panose="020B0500000000000000" pitchFamily="34" charset="0"/>
                  <a:cs typeface="Arial-Rounded" panose="020B0500000000000000" pitchFamily="34" charset="0"/>
                </a:rPr>
                <a:t> kia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id="{F3ABD12C-60BD-4CB3-90BD-B45B0795A537}"/>
                </a:ext>
              </a:extLst>
            </p:cNvPr>
            <p:cNvSpPr/>
            <p:nvPr/>
          </p:nvSpPr>
          <p:spPr>
            <a:xfrm>
              <a:off x="7583053" y="645868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grpSp>
      <p:pic>
        <p:nvPicPr>
          <p:cNvPr id="51" name="Picture 3">
            <a:extLst>
              <a:ext uri="{FF2B5EF4-FFF2-40B4-BE49-F238E27FC236}">
                <a16:creationId xmlns:a16="http://schemas.microsoft.com/office/drawing/2014/main" id="{A8078763-11A8-4711-94B6-C5D6912DE8BF}"/>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934" y="518176"/>
            <a:ext cx="527050" cy="263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3">
            <a:extLst>
              <a:ext uri="{FF2B5EF4-FFF2-40B4-BE49-F238E27FC236}">
                <a16:creationId xmlns:a16="http://schemas.microsoft.com/office/drawing/2014/main" id="{B881E9A7-856F-405F-8CEC-3915A41B99C1}"/>
              </a:ext>
            </a:extLst>
          </p:cNvPr>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t="16632" r="8514"/>
          <a:stretch/>
        </p:blipFill>
        <p:spPr bwMode="auto">
          <a:xfrm>
            <a:off x="102934" y="3254395"/>
            <a:ext cx="482176" cy="265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68">
            <a:extLst>
              <a:ext uri="{FF2B5EF4-FFF2-40B4-BE49-F238E27FC236}">
                <a16:creationId xmlns:a16="http://schemas.microsoft.com/office/drawing/2014/main" id="{88A38451-DEB2-416D-8FD1-04DF4C6ADBCE}"/>
              </a:ext>
            </a:extLst>
          </p:cNvPr>
          <p:cNvPicPr>
            <a:picLocks noChangeAspect="1"/>
          </p:cNvPicPr>
          <p:nvPr/>
        </p:nvPicPr>
        <p:blipFill rotWithShape="1">
          <a:blip r:embed="rId7">
            <a:extLst>
              <a:ext uri="{28A0092B-C50C-407E-A947-70E740481C1C}">
                <a14:useLocalDpi xmlns:a14="http://schemas.microsoft.com/office/drawing/2010/main" val="0"/>
              </a:ext>
            </a:extLst>
          </a:blip>
          <a:srcRect b="28649"/>
          <a:stretch/>
        </p:blipFill>
        <p:spPr>
          <a:xfrm>
            <a:off x="408561" y="804497"/>
            <a:ext cx="911961" cy="773086"/>
          </a:xfrm>
          <a:prstGeom prst="rect">
            <a:avLst/>
          </a:prstGeom>
        </p:spPr>
      </p:pic>
      <p:pic>
        <p:nvPicPr>
          <p:cNvPr id="70" name="Picture 69">
            <a:extLst>
              <a:ext uri="{FF2B5EF4-FFF2-40B4-BE49-F238E27FC236}">
                <a16:creationId xmlns:a16="http://schemas.microsoft.com/office/drawing/2014/main" id="{E8CA2148-B0EA-489E-8AEE-A59A5E810E7B}"/>
              </a:ext>
            </a:extLst>
          </p:cNvPr>
          <p:cNvPicPr>
            <a:picLocks noChangeAspect="1"/>
          </p:cNvPicPr>
          <p:nvPr/>
        </p:nvPicPr>
        <p:blipFill>
          <a:blip r:embed="rId8">
            <a:extLst>
              <a:ext uri="{28A0092B-C50C-407E-A947-70E740481C1C}">
                <a14:useLocalDpi xmlns:a14="http://schemas.microsoft.com/office/drawing/2010/main" val="0"/>
              </a:ext>
            </a:extLst>
          </a:blip>
          <a:srcRect t="14324" b="14324"/>
          <a:stretch/>
        </p:blipFill>
        <p:spPr>
          <a:xfrm>
            <a:off x="408561" y="3148384"/>
            <a:ext cx="911961" cy="773086"/>
          </a:xfrm>
          <a:prstGeom prst="rect">
            <a:avLst/>
          </a:prstGeom>
        </p:spPr>
      </p:pic>
    </p:spTree>
    <p:extLst>
      <p:ext uri="{BB962C8B-B14F-4D97-AF65-F5344CB8AC3E}">
        <p14:creationId xmlns:p14="http://schemas.microsoft.com/office/powerpoint/2010/main" val="23895550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ppt_x"/>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1+#ppt_w/2"/>
                                          </p:val>
                                        </p:tav>
                                        <p:tav tm="100000">
                                          <p:val>
                                            <p:strVal val="#ppt_x"/>
                                          </p:val>
                                        </p:tav>
                                      </p:tavLst>
                                    </p:anim>
                                    <p:anim calcmode="lin" valueType="num">
                                      <p:cBhvr additive="base">
                                        <p:cTn id="26" dur="5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AB5BFC-7405-443F-893C-F460AC257003}"/>
              </a:ext>
            </a:extLst>
          </p:cNvPr>
          <p:cNvSpPr/>
          <p:nvPr/>
        </p:nvSpPr>
        <p:spPr>
          <a:xfrm>
            <a:off x="5173092" y="4377742"/>
            <a:ext cx="168507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2" name="Picture 1">
            <a:extLst>
              <a:ext uri="{FF2B5EF4-FFF2-40B4-BE49-F238E27FC236}">
                <a16:creationId xmlns:a16="http://schemas.microsoft.com/office/drawing/2014/main" id="{2344C57D-6149-4A1E-9939-AE8FBE4A9B31}"/>
              </a:ext>
            </a:extLst>
          </p:cNvPr>
          <p:cNvPicPr>
            <a:picLocks noChangeAspect="1"/>
          </p:cNvPicPr>
          <p:nvPr/>
        </p:nvPicPr>
        <p:blipFill>
          <a:blip r:embed="rId2"/>
          <a:stretch>
            <a:fillRect/>
          </a:stretch>
        </p:blipFill>
        <p:spPr>
          <a:xfrm>
            <a:off x="816406" y="2420024"/>
            <a:ext cx="10559187" cy="2017951"/>
          </a:xfrm>
          <a:prstGeom prst="rect">
            <a:avLst/>
          </a:prstGeom>
        </p:spPr>
      </p:pic>
      <p:sp>
        <p:nvSpPr>
          <p:cNvPr id="5" name="TextBox 4">
            <a:extLst>
              <a:ext uri="{FF2B5EF4-FFF2-40B4-BE49-F238E27FC236}">
                <a16:creationId xmlns:a16="http://schemas.microsoft.com/office/drawing/2014/main"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id="{837A32EA-7DD6-4A4B-89C0-9AACE639F05B}"/>
              </a:ext>
            </a:extLst>
          </p:cNvPr>
          <p:cNvPicPr>
            <a:picLocks noChangeAspect="1"/>
          </p:cNvPicPr>
          <p:nvPr/>
        </p:nvPicPr>
        <p:blipFill>
          <a:blip r:embed="rId3"/>
          <a:stretch>
            <a:fillRect/>
          </a:stretch>
        </p:blipFill>
        <p:spPr>
          <a:xfrm>
            <a:off x="2644515" y="237337"/>
            <a:ext cx="8735745" cy="1351229"/>
          </a:xfrm>
          <a:prstGeom prst="rect">
            <a:avLst/>
          </a:prstGeom>
        </p:spPr>
      </p:pic>
    </p:spTree>
    <p:extLst>
      <p:ext uri="{BB962C8B-B14F-4D97-AF65-F5344CB8AC3E}">
        <p14:creationId xmlns:p14="http://schemas.microsoft.com/office/powerpoint/2010/main" val="281190950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6">
            <a:extLst>
              <a:ext uri="{FF2B5EF4-FFF2-40B4-BE49-F238E27FC236}">
                <a16:creationId xmlns:a16="http://schemas.microsoft.com/office/drawing/2014/main" id="{1E39E57A-624B-4683-BA1E-80DBCB0453BD}"/>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id="{C596DC48-6B63-4D25-999B-5AD0E50F0486}"/>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60662622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135">
            <a:extLst>
              <a:ext uri="{FF2B5EF4-FFF2-40B4-BE49-F238E27FC236}">
                <a16:creationId xmlns:a16="http://schemas.microsoft.com/office/drawing/2014/main" id="{E9BA7107-50F0-47CC-B7FD-B4B7DF2A075C}"/>
              </a:ext>
            </a:extLst>
          </p:cNvPr>
          <p:cNvGrpSpPr/>
          <p:nvPr/>
        </p:nvGrpSpPr>
        <p:grpSpPr>
          <a:xfrm>
            <a:off x="1108213" y="194731"/>
            <a:ext cx="4199512" cy="734087"/>
            <a:chOff x="2470109" y="2002067"/>
            <a:chExt cx="5531354" cy="966897"/>
          </a:xfrm>
        </p:grpSpPr>
        <p:sp>
          <p:nvSpPr>
            <p:cNvPr id="32" name="23">
              <a:extLst>
                <a:ext uri="{FF2B5EF4-FFF2-40B4-BE49-F238E27FC236}">
                  <a16:creationId xmlns:a16="http://schemas.microsoft.com/office/drawing/2014/main" id="{B1858610-F970-4207-B57A-C62D8F393CB0}"/>
                </a:ext>
              </a:extLst>
            </p:cNvPr>
            <p:cNvSpPr/>
            <p:nvPr/>
          </p:nvSpPr>
          <p:spPr>
            <a:xfrm>
              <a:off x="2470109" y="2002067"/>
              <a:ext cx="5531354"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80" y="2032336"/>
              <a:ext cx="5123032" cy="932388"/>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3</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8">
            <a:extLst>
              <a:ext uri="{FF2B5EF4-FFF2-40B4-BE49-F238E27FC236}">
                <a16:creationId xmlns:a16="http://schemas.microsoft.com/office/drawing/2014/main" id="{C268B83B-9715-4F85-9874-4AC381182FD4}"/>
              </a:ext>
            </a:extLst>
          </p:cNvPr>
          <p:cNvSpPr/>
          <p:nvPr/>
        </p:nvSpPr>
        <p:spPr>
          <a:xfrm>
            <a:off x="412456" y="3500508"/>
            <a:ext cx="11327259" cy="923330"/>
          </a:xfrm>
          <a:prstGeom prst="rect">
            <a:avLst/>
          </a:prstGeom>
        </p:spPr>
        <p:txBody>
          <a:bodyPr wrap="square">
            <a:spAutoFit/>
          </a:bodyPr>
          <a:lstStyle/>
          <a:p>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cho</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em</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và</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Nam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đi</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chơi</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ở </a:t>
            </a:r>
            <a:r>
              <a:rPr lang="en-US" sz="5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đâu</a:t>
            </a:r>
            <a:r>
              <a:rPr lang="en-US" sz="5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8">
            <a:extLst>
              <a:ext uri="{FF2B5EF4-FFF2-40B4-BE49-F238E27FC236}">
                <a16:creationId xmlns:a16="http://schemas.microsoft.com/office/drawing/2014/main" id="{1CD6FEAB-F4DA-4773-A228-1250660837E6}"/>
              </a:ext>
            </a:extLst>
          </p:cNvPr>
          <p:cNvSpPr/>
          <p:nvPr/>
        </p:nvSpPr>
        <p:spPr>
          <a:xfrm>
            <a:off x="1209752" y="4528682"/>
            <a:ext cx="10529963" cy="1754326"/>
          </a:xfrm>
          <a:prstGeom prst="rect">
            <a:avLst/>
          </a:prstGeom>
        </p:spPr>
        <p:txBody>
          <a:bodyPr wrap="square">
            <a:spAutoFit/>
          </a:bodyPr>
          <a:lstStyle/>
          <a:p>
            <a:pPr algn="just"/>
            <a:r>
              <a:rPr lang="vi-VN" sz="5400" dirty="0">
                <a:latin typeface="Arial-Rounded" panose="020B0500000000000000" pitchFamily="34" charset="0"/>
                <a:ea typeface="Arial-Rounded" panose="020B0500000000000000" pitchFamily="34" charset="0"/>
                <a:cs typeface="Arial-Rounded" panose="020B0500000000000000" pitchFamily="34" charset="0"/>
              </a:rPr>
              <a:t>Bố cho Nam và em đi chơi ở công viên.</a:t>
            </a:r>
          </a:p>
        </p:txBody>
      </p:sp>
      <p:sp>
        <p:nvSpPr>
          <p:cNvPr id="66" name="Freeform 154">
            <a:extLst>
              <a:ext uri="{FF2B5EF4-FFF2-40B4-BE49-F238E27FC236}">
                <a16:creationId xmlns:a16="http://schemas.microsoft.com/office/drawing/2014/main" id="{0FBE07C6-B31F-4BC1-9600-8CB82C3BB763}"/>
              </a:ext>
            </a:extLst>
          </p:cNvPr>
          <p:cNvSpPr>
            <a:spLocks noEditPoints="1"/>
          </p:cNvSpPr>
          <p:nvPr/>
        </p:nvSpPr>
        <p:spPr bwMode="auto">
          <a:xfrm>
            <a:off x="521482" y="4674615"/>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grpSp>
        <p:nvGrpSpPr>
          <p:cNvPr id="68" name="Group 67">
            <a:extLst>
              <a:ext uri="{FF2B5EF4-FFF2-40B4-BE49-F238E27FC236}">
                <a16:creationId xmlns:a16="http://schemas.microsoft.com/office/drawing/2014/main" id="{E52382FC-1A5E-47CC-98A7-4BC570ECBD21}"/>
              </a:ext>
            </a:extLst>
          </p:cNvPr>
          <p:cNvGrpSpPr/>
          <p:nvPr/>
        </p:nvGrpSpPr>
        <p:grpSpPr>
          <a:xfrm>
            <a:off x="0" y="6557554"/>
            <a:ext cx="12194509" cy="328254"/>
            <a:chOff x="0" y="6557554"/>
            <a:chExt cx="12194509" cy="328254"/>
          </a:xfrm>
        </p:grpSpPr>
        <p:sp>
          <p:nvSpPr>
            <p:cNvPr id="69" name="Rectangle 68">
              <a:extLst>
                <a:ext uri="{FF2B5EF4-FFF2-40B4-BE49-F238E27FC236}">
                  <a16:creationId xmlns:a16="http://schemas.microsoft.com/office/drawing/2014/main" id="{11C6067C-48FC-4F47-9381-AB40DE2BA327}"/>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4AB9FD7-44FC-430A-9B12-B16EC31FC861}"/>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B2AB2BB-2680-42B6-9EDD-AB114FFC3F27}"/>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1AF50BE-6D5B-45EF-9F20-048C12BCAAD8}"/>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A660F9E-E0F3-443D-BC43-7BBF00A2BAD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Rounded Corners 85">
            <a:extLst>
              <a:ext uri="{FF2B5EF4-FFF2-40B4-BE49-F238E27FC236}">
                <a16:creationId xmlns:a16="http://schemas.microsoft.com/office/drawing/2014/main" id="{6C1A70E4-7635-419E-83F3-2FB1A05FC0A8}"/>
              </a:ext>
            </a:extLst>
          </p:cNvPr>
          <p:cNvSpPr/>
          <p:nvPr/>
        </p:nvSpPr>
        <p:spPr>
          <a:xfrm>
            <a:off x="2110556" y="1053148"/>
            <a:ext cx="7669901" cy="2491493"/>
          </a:xfrm>
          <a:prstGeom prst="roundRect">
            <a:avLst>
              <a:gd name="adj" fmla="val 7395"/>
            </a:avLst>
          </a:prstGeom>
          <a:blipFill dpi="0" rotWithShape="1">
            <a:blip r:embed="rId5"/>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4451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5" grpId="0"/>
      <p:bldP spid="6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135">
            <a:extLst>
              <a:ext uri="{FF2B5EF4-FFF2-40B4-BE49-F238E27FC236}">
                <a16:creationId xmlns:a16="http://schemas.microsoft.com/office/drawing/2014/main" id="{E9BA7107-50F0-47CC-B7FD-B4B7DF2A075C}"/>
              </a:ext>
            </a:extLst>
          </p:cNvPr>
          <p:cNvGrpSpPr/>
          <p:nvPr/>
        </p:nvGrpSpPr>
        <p:grpSpPr>
          <a:xfrm>
            <a:off x="1108213" y="194731"/>
            <a:ext cx="4199512" cy="734087"/>
            <a:chOff x="2470109" y="2002067"/>
            <a:chExt cx="5531354" cy="966897"/>
          </a:xfrm>
        </p:grpSpPr>
        <p:sp>
          <p:nvSpPr>
            <p:cNvPr id="32" name="23">
              <a:extLst>
                <a:ext uri="{FF2B5EF4-FFF2-40B4-BE49-F238E27FC236}">
                  <a16:creationId xmlns:a16="http://schemas.microsoft.com/office/drawing/2014/main" id="{B1858610-F970-4207-B57A-C62D8F393CB0}"/>
                </a:ext>
              </a:extLst>
            </p:cNvPr>
            <p:cNvSpPr/>
            <p:nvPr/>
          </p:nvSpPr>
          <p:spPr>
            <a:xfrm>
              <a:off x="2470109" y="2002067"/>
              <a:ext cx="5531354"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80" y="2032336"/>
              <a:ext cx="5123032" cy="932388"/>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3</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8">
            <a:extLst>
              <a:ext uri="{FF2B5EF4-FFF2-40B4-BE49-F238E27FC236}">
                <a16:creationId xmlns:a16="http://schemas.microsoft.com/office/drawing/2014/main" id="{C268B83B-9715-4F85-9874-4AC381182FD4}"/>
              </a:ext>
            </a:extLst>
          </p:cNvPr>
          <p:cNvSpPr/>
          <p:nvPr/>
        </p:nvSpPr>
        <p:spPr>
          <a:xfrm>
            <a:off x="162198" y="2951866"/>
            <a:ext cx="12033009" cy="769441"/>
          </a:xfrm>
          <a:prstGeom prst="rect">
            <a:avLst/>
          </a:prstGeom>
        </p:spPr>
        <p:txBody>
          <a:bodyPr wrap="square">
            <a:spAutoFit/>
          </a:bodyPr>
          <a:lstStyle/>
          <a:p>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b. Khi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vào</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cổng</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dặn</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hai</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anh</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em</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Nam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thế</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nào</a:t>
            </a:r>
            <a:r>
              <a:rPr lang="en-US" sz="4400"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8">
            <a:extLst>
              <a:ext uri="{FF2B5EF4-FFF2-40B4-BE49-F238E27FC236}">
                <a16:creationId xmlns:a16="http://schemas.microsoft.com/office/drawing/2014/main" id="{1CD6FEAB-F4DA-4773-A228-1250660837E6}"/>
              </a:ext>
            </a:extLst>
          </p:cNvPr>
          <p:cNvSpPr/>
          <p:nvPr/>
        </p:nvSpPr>
        <p:spPr>
          <a:xfrm>
            <a:off x="930618" y="3777913"/>
            <a:ext cx="11004708" cy="2800767"/>
          </a:xfrm>
          <a:prstGeom prst="rect">
            <a:avLst/>
          </a:prstGeom>
        </p:spPr>
        <p:txBody>
          <a:bodyPr wrap="square">
            <a:spAutoFit/>
          </a:bodyPr>
          <a:lstStyle/>
          <a:p>
            <a:pPr algn="just"/>
            <a:r>
              <a:rPr lang="en-US" sz="4400" dirty="0">
                <a:latin typeface="Arial-Rounded" panose="020B0500000000000000" pitchFamily="34" charset="0"/>
                <a:ea typeface="Arial-Rounded" panose="020B0500000000000000" pitchFamily="34" charset="0"/>
                <a:cs typeface="Arial-Rounded" panose="020B0500000000000000" pitchFamily="34" charset="0"/>
              </a:rPr>
              <a:t>Khi </a:t>
            </a:r>
            <a:r>
              <a:rPr lang="en-US" sz="4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bố</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hai</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anh</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em</a:t>
            </a:r>
            <a:r>
              <a:rPr lang="en-US" sz="4400" dirty="0">
                <a:latin typeface="Arial-Rounded" panose="020B0500000000000000" pitchFamily="34" charset="0"/>
                <a:ea typeface="Arial-Rounded" panose="020B0500000000000000" pitchFamily="34" charset="0"/>
                <a:cs typeface="Arial-Rounded" panose="020B0500000000000000" pitchFamily="34" charset="0"/>
              </a:rPr>
              <a:t> Nam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400" dirty="0">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dirty="0">
                <a:latin typeface="Arial-Rounded" panose="020B0500000000000000" pitchFamily="34" charset="0"/>
                <a:ea typeface="Arial-Rounded" panose="020B0500000000000000" pitchFamily="34" charset="0"/>
                <a:cs typeface="Arial-Rounded" panose="020B0500000000000000" pitchFamily="34" charset="0"/>
              </a:rPr>
              <a:t> may </a:t>
            </a:r>
            <a:r>
              <a:rPr lang="en-US" sz="4400"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4400" dirty="0">
                <a:latin typeface="Arial-Rounded" panose="020B0500000000000000" pitchFamily="34" charset="0"/>
                <a:ea typeface="Arial-Rounded" panose="020B0500000000000000" pitchFamily="34" charset="0"/>
                <a:cs typeface="Arial-Rounded" panose="020B0500000000000000" pitchFamily="34" charset="0"/>
              </a:rPr>
              <a:t> con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đi</a:t>
            </a:r>
            <a:r>
              <a:rPr lang="en-US" sz="4400" dirty="0">
                <a:latin typeface="Arial-Rounded" panose="020B0500000000000000" pitchFamily="34" charset="0"/>
                <a:ea typeface="Arial-Rounded" panose="020B0500000000000000" pitchFamily="34" charset="0"/>
                <a:cs typeface="Arial-Rounded" panose="020B0500000000000000" pitchFamily="34" charset="0"/>
              </a:rPr>
              <a:t> ra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này</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kìa</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có</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lá</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cờ</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4400" dirty="0">
                <a:latin typeface="Arial-Rounded" panose="020B0500000000000000" pitchFamily="34" charset="0"/>
                <a:ea typeface="Arial-Rounded" panose="020B0500000000000000" pitchFamily="34" charset="0"/>
                <a:cs typeface="Arial-Rounded" panose="020B0500000000000000" pitchFamily="34" charset="0"/>
              </a:rPr>
              <a:t> to”.</a:t>
            </a:r>
            <a:endParaRPr lang="vi-VN"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Freeform 154">
            <a:extLst>
              <a:ext uri="{FF2B5EF4-FFF2-40B4-BE49-F238E27FC236}">
                <a16:creationId xmlns:a16="http://schemas.microsoft.com/office/drawing/2014/main" id="{0FBE07C6-B31F-4BC1-9600-8CB82C3BB763}"/>
              </a:ext>
            </a:extLst>
          </p:cNvPr>
          <p:cNvSpPr>
            <a:spLocks noEditPoints="1"/>
          </p:cNvSpPr>
          <p:nvPr/>
        </p:nvSpPr>
        <p:spPr bwMode="auto">
          <a:xfrm>
            <a:off x="242348" y="3923846"/>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grpSp>
        <p:nvGrpSpPr>
          <p:cNvPr id="68" name="Group 67">
            <a:extLst>
              <a:ext uri="{FF2B5EF4-FFF2-40B4-BE49-F238E27FC236}">
                <a16:creationId xmlns:a16="http://schemas.microsoft.com/office/drawing/2014/main" id="{E52382FC-1A5E-47CC-98A7-4BC570ECBD21}"/>
              </a:ext>
            </a:extLst>
          </p:cNvPr>
          <p:cNvGrpSpPr/>
          <p:nvPr/>
        </p:nvGrpSpPr>
        <p:grpSpPr>
          <a:xfrm>
            <a:off x="0" y="6557554"/>
            <a:ext cx="12194509" cy="328254"/>
            <a:chOff x="0" y="6557554"/>
            <a:chExt cx="12194509" cy="328254"/>
          </a:xfrm>
        </p:grpSpPr>
        <p:sp>
          <p:nvSpPr>
            <p:cNvPr id="69" name="Rectangle 68">
              <a:extLst>
                <a:ext uri="{FF2B5EF4-FFF2-40B4-BE49-F238E27FC236}">
                  <a16:creationId xmlns:a16="http://schemas.microsoft.com/office/drawing/2014/main" id="{11C6067C-48FC-4F47-9381-AB40DE2BA327}"/>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4AB9FD7-44FC-430A-9B12-B16EC31FC861}"/>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B2AB2BB-2680-42B6-9EDD-AB114FFC3F27}"/>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1AF50BE-6D5B-45EF-9F20-048C12BCAAD8}"/>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A660F9E-E0F3-443D-BC43-7BBF00A2BAD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Rounded Corners 85">
            <a:extLst>
              <a:ext uri="{FF2B5EF4-FFF2-40B4-BE49-F238E27FC236}">
                <a16:creationId xmlns:a16="http://schemas.microsoft.com/office/drawing/2014/main" id="{6C1A70E4-7635-419E-83F3-2FB1A05FC0A8}"/>
              </a:ext>
            </a:extLst>
          </p:cNvPr>
          <p:cNvSpPr/>
          <p:nvPr/>
        </p:nvSpPr>
        <p:spPr>
          <a:xfrm>
            <a:off x="3136544" y="1031212"/>
            <a:ext cx="5859162" cy="1903292"/>
          </a:xfrm>
          <a:prstGeom prst="roundRect">
            <a:avLst>
              <a:gd name="adj" fmla="val 7395"/>
            </a:avLst>
          </a:prstGeom>
          <a:blipFill dpi="0" rotWithShape="1">
            <a:blip r:embed="rId5"/>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8500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ipe(left)">
                                      <p:cBhvr>
                                        <p:cTn id="18"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5" grpId="0"/>
      <p:bldP spid="6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7AB5BFC-7405-443F-893C-F460AC257003}"/>
              </a:ext>
            </a:extLst>
          </p:cNvPr>
          <p:cNvSpPr/>
          <p:nvPr/>
        </p:nvSpPr>
        <p:spPr>
          <a:xfrm>
            <a:off x="5236412" y="4377742"/>
            <a:ext cx="15584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2" name="Picture 1">
            <a:extLst>
              <a:ext uri="{FF2B5EF4-FFF2-40B4-BE49-F238E27FC236}">
                <a16:creationId xmlns:a16="http://schemas.microsoft.com/office/drawing/2014/main" id="{2344C57D-6149-4A1E-9939-AE8FBE4A9B31}"/>
              </a:ext>
            </a:extLst>
          </p:cNvPr>
          <p:cNvPicPr>
            <a:picLocks noChangeAspect="1"/>
          </p:cNvPicPr>
          <p:nvPr/>
        </p:nvPicPr>
        <p:blipFill>
          <a:blip r:embed="rId2"/>
          <a:stretch>
            <a:fillRect/>
          </a:stretch>
        </p:blipFill>
        <p:spPr>
          <a:xfrm>
            <a:off x="816406" y="2420024"/>
            <a:ext cx="10559187" cy="2017951"/>
          </a:xfrm>
          <a:prstGeom prst="rect">
            <a:avLst/>
          </a:prstGeom>
        </p:spPr>
      </p:pic>
      <p:sp>
        <p:nvSpPr>
          <p:cNvPr id="5" name="TextBox 4">
            <a:extLst>
              <a:ext uri="{FF2B5EF4-FFF2-40B4-BE49-F238E27FC236}">
                <a16:creationId xmlns:a16="http://schemas.microsoft.com/office/drawing/2014/main" id="{DC7E5474-F5FB-4FCA-ACF5-6D1FD1DED93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6" name="TextBox 5">
            <a:extLst>
              <a:ext uri="{FF2B5EF4-FFF2-40B4-BE49-F238E27FC236}">
                <a16:creationId xmlns:a16="http://schemas.microsoft.com/office/drawing/2014/main" id="{949377BB-54E7-46DE-B89F-AE7159A7E714}"/>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7" name="Picture 6">
            <a:extLst>
              <a:ext uri="{FF2B5EF4-FFF2-40B4-BE49-F238E27FC236}">
                <a16:creationId xmlns:a16="http://schemas.microsoft.com/office/drawing/2014/main" id="{837A32EA-7DD6-4A4B-89C0-9AACE639F05B}"/>
              </a:ext>
            </a:extLst>
          </p:cNvPr>
          <p:cNvPicPr>
            <a:picLocks noChangeAspect="1"/>
          </p:cNvPicPr>
          <p:nvPr/>
        </p:nvPicPr>
        <p:blipFill>
          <a:blip r:embed="rId3"/>
          <a:stretch>
            <a:fillRect/>
          </a:stretch>
        </p:blipFill>
        <p:spPr>
          <a:xfrm>
            <a:off x="2644515" y="237337"/>
            <a:ext cx="8735745" cy="1351229"/>
          </a:xfrm>
          <a:prstGeom prst="rect">
            <a:avLst/>
          </a:prstGeom>
        </p:spPr>
      </p:pic>
    </p:spTree>
    <p:extLst>
      <p:ext uri="{BB962C8B-B14F-4D97-AF65-F5344CB8AC3E}">
        <p14:creationId xmlns:p14="http://schemas.microsoft.com/office/powerpoint/2010/main" val="409472630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135">
            <a:extLst>
              <a:ext uri="{FF2B5EF4-FFF2-40B4-BE49-F238E27FC236}">
                <a16:creationId xmlns:a16="http://schemas.microsoft.com/office/drawing/2014/main" id="{E9BA7107-50F0-47CC-B7FD-B4B7DF2A075C}"/>
              </a:ext>
            </a:extLst>
          </p:cNvPr>
          <p:cNvGrpSpPr/>
          <p:nvPr/>
        </p:nvGrpSpPr>
        <p:grpSpPr>
          <a:xfrm>
            <a:off x="1108213" y="194731"/>
            <a:ext cx="4199512" cy="734087"/>
            <a:chOff x="2470109" y="2002067"/>
            <a:chExt cx="5531354" cy="966897"/>
          </a:xfrm>
        </p:grpSpPr>
        <p:sp>
          <p:nvSpPr>
            <p:cNvPr id="32" name="23">
              <a:extLst>
                <a:ext uri="{FF2B5EF4-FFF2-40B4-BE49-F238E27FC236}">
                  <a16:creationId xmlns:a16="http://schemas.microsoft.com/office/drawing/2014/main" id="{B1858610-F970-4207-B57A-C62D8F393CB0}"/>
                </a:ext>
              </a:extLst>
            </p:cNvPr>
            <p:cNvSpPr/>
            <p:nvPr/>
          </p:nvSpPr>
          <p:spPr>
            <a:xfrm>
              <a:off x="2470109" y="2002067"/>
              <a:ext cx="5531354"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80" y="2032336"/>
              <a:ext cx="5123032" cy="932388"/>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3</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8">
            <a:extLst>
              <a:ext uri="{FF2B5EF4-FFF2-40B4-BE49-F238E27FC236}">
                <a16:creationId xmlns:a16="http://schemas.microsoft.com/office/drawing/2014/main" id="{C268B83B-9715-4F85-9874-4AC381182FD4}"/>
              </a:ext>
            </a:extLst>
          </p:cNvPr>
          <p:cNvSpPr/>
          <p:nvPr/>
        </p:nvSpPr>
        <p:spPr>
          <a:xfrm>
            <a:off x="162198" y="2951866"/>
            <a:ext cx="12033009" cy="861774"/>
          </a:xfrm>
          <a:prstGeom prst="rect">
            <a:avLst/>
          </a:prstGeom>
        </p:spPr>
        <p:txBody>
          <a:bodyPr wrap="square">
            <a:spAutoFit/>
          </a:bodyPr>
          <a:lstStyle/>
          <a:p>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c.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Nhớ</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lời</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bố</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dặn</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Nam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đã</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8">
            <a:extLst>
              <a:ext uri="{FF2B5EF4-FFF2-40B4-BE49-F238E27FC236}">
                <a16:creationId xmlns:a16="http://schemas.microsoft.com/office/drawing/2014/main" id="{1CD6FEAB-F4DA-4773-A228-1250660837E6}"/>
              </a:ext>
            </a:extLst>
          </p:cNvPr>
          <p:cNvSpPr/>
          <p:nvPr/>
        </p:nvSpPr>
        <p:spPr>
          <a:xfrm>
            <a:off x="930618" y="3845288"/>
            <a:ext cx="11004708" cy="2400657"/>
          </a:xfrm>
          <a:prstGeom prst="rect">
            <a:avLst/>
          </a:prstGeom>
        </p:spPr>
        <p:txBody>
          <a:bodyPr wrap="square">
            <a:spAutoFit/>
          </a:bodyPr>
          <a:lstStyle/>
          <a:p>
            <a:pPr algn="just"/>
            <a:r>
              <a:rPr lang="vi-VN" sz="5000" dirty="0">
                <a:latin typeface="Arial-Rounded" panose="020B0500000000000000" pitchFamily="34" charset="0"/>
                <a:ea typeface="Arial-Rounded" panose="020B0500000000000000" pitchFamily="34" charset="0"/>
                <a:cs typeface="Arial-Rounded" panose="020B0500000000000000" pitchFamily="34" charset="0"/>
              </a:rPr>
              <a:t>Nhớ lời bố dặn, Nam đã đi theo hướng tấm biển chỉ đường để tìm thấy cái lá cờ rất to ở phía cổng.</a:t>
            </a:r>
          </a:p>
        </p:txBody>
      </p:sp>
      <p:sp>
        <p:nvSpPr>
          <p:cNvPr id="66" name="Freeform 154">
            <a:extLst>
              <a:ext uri="{FF2B5EF4-FFF2-40B4-BE49-F238E27FC236}">
                <a16:creationId xmlns:a16="http://schemas.microsoft.com/office/drawing/2014/main" id="{0FBE07C6-B31F-4BC1-9600-8CB82C3BB763}"/>
              </a:ext>
            </a:extLst>
          </p:cNvPr>
          <p:cNvSpPr>
            <a:spLocks noEditPoints="1"/>
          </p:cNvSpPr>
          <p:nvPr/>
        </p:nvSpPr>
        <p:spPr bwMode="auto">
          <a:xfrm>
            <a:off x="242348" y="3991221"/>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cs typeface="+mn-ea"/>
              <a:sym typeface="+mn-lt"/>
            </a:endParaRPr>
          </a:p>
        </p:txBody>
      </p:sp>
      <p:grpSp>
        <p:nvGrpSpPr>
          <p:cNvPr id="68" name="Group 67">
            <a:extLst>
              <a:ext uri="{FF2B5EF4-FFF2-40B4-BE49-F238E27FC236}">
                <a16:creationId xmlns:a16="http://schemas.microsoft.com/office/drawing/2014/main" id="{E52382FC-1A5E-47CC-98A7-4BC570ECBD21}"/>
              </a:ext>
            </a:extLst>
          </p:cNvPr>
          <p:cNvGrpSpPr/>
          <p:nvPr/>
        </p:nvGrpSpPr>
        <p:grpSpPr>
          <a:xfrm>
            <a:off x="0" y="6557554"/>
            <a:ext cx="12194509" cy="328254"/>
            <a:chOff x="0" y="6557554"/>
            <a:chExt cx="12194509" cy="328254"/>
          </a:xfrm>
        </p:grpSpPr>
        <p:sp>
          <p:nvSpPr>
            <p:cNvPr id="69" name="Rectangle 68">
              <a:extLst>
                <a:ext uri="{FF2B5EF4-FFF2-40B4-BE49-F238E27FC236}">
                  <a16:creationId xmlns:a16="http://schemas.microsoft.com/office/drawing/2014/main" id="{11C6067C-48FC-4F47-9381-AB40DE2BA327}"/>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4AB9FD7-44FC-430A-9B12-B16EC31FC861}"/>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B2AB2BB-2680-42B6-9EDD-AB114FFC3F27}"/>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51AF50BE-6D5B-45EF-9F20-048C12BCAAD8}"/>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1A660F9E-E0F3-443D-BC43-7BBF00A2BAD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id="{86C0E388-66E0-445F-A03F-415F0A63D222}"/>
              </a:ext>
            </a:extLst>
          </p:cNvPr>
          <p:cNvSpPr/>
          <p:nvPr/>
        </p:nvSpPr>
        <p:spPr>
          <a:xfrm>
            <a:off x="3179478" y="1014957"/>
            <a:ext cx="5833044" cy="2014537"/>
          </a:xfrm>
          <a:prstGeom prst="roundRect">
            <a:avLst>
              <a:gd name="adj" fmla="val 3726"/>
            </a:avLst>
          </a:prstGeom>
          <a:blipFill dpi="0" rotWithShape="1">
            <a:blip r:embed="rId5"/>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792801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barn(inVertical)">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left)">
                                      <p:cBhvr>
                                        <p:cTn id="21"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5" grpId="0"/>
      <p:bldP spid="66" grpId="0" bldLvl="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6">
            <a:extLst>
              <a:ext uri="{FF2B5EF4-FFF2-40B4-BE49-F238E27FC236}">
                <a16:creationId xmlns:a16="http://schemas.microsoft.com/office/drawing/2014/main" id="{D5EEC683-ED1C-43C7-8730-1BE8ADFB76E5}"/>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7" name="Picture 6">
            <a:extLst>
              <a:ext uri="{FF2B5EF4-FFF2-40B4-BE49-F238E27FC236}">
                <a16:creationId xmlns:a16="http://schemas.microsoft.com/office/drawing/2014/main" id="{18E19B4A-6487-4975-956F-9973C3DB4081}"/>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203397286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135">
            <a:extLst>
              <a:ext uri="{FF2B5EF4-FFF2-40B4-BE49-F238E27FC236}">
                <a16:creationId xmlns:a16="http://schemas.microsoft.com/office/drawing/2014/main" id="{E9BA7107-50F0-47CC-B7FD-B4B7DF2A075C}"/>
              </a:ext>
            </a:extLst>
          </p:cNvPr>
          <p:cNvGrpSpPr/>
          <p:nvPr/>
        </p:nvGrpSpPr>
        <p:grpSpPr>
          <a:xfrm>
            <a:off x="1108214" y="228473"/>
            <a:ext cx="9820265" cy="1346420"/>
            <a:chOff x="2470109" y="2002067"/>
            <a:chExt cx="5246533" cy="1773426"/>
          </a:xfrm>
        </p:grpSpPr>
        <p:sp>
          <p:nvSpPr>
            <p:cNvPr id="32" name="23">
              <a:extLst>
                <a:ext uri="{FF2B5EF4-FFF2-40B4-BE49-F238E27FC236}">
                  <a16:creationId xmlns:a16="http://schemas.microsoft.com/office/drawing/2014/main" id="{B1858610-F970-4207-B57A-C62D8F393CB0}"/>
                </a:ext>
              </a:extLst>
            </p:cNvPr>
            <p:cNvSpPr/>
            <p:nvPr/>
          </p:nvSpPr>
          <p:spPr>
            <a:xfrm>
              <a:off x="2470109" y="2002067"/>
              <a:ext cx="5176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593610" y="2032336"/>
              <a:ext cx="5123032" cy="1743157"/>
            </a:xfrm>
            <a:prstGeom prst="rect">
              <a:avLst/>
            </a:prstGeom>
            <a:noFill/>
          </p:spPr>
          <p:txBody>
            <a:bodyPr wrap="square" rtlCol="0">
              <a:spAutoFit/>
            </a:bodyPr>
            <a:lstStyle/>
            <a:p>
              <a:pPr algn="just"/>
              <a:r>
                <a:rPr lang="en-US" sz="40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4000" b="1" dirty="0">
                  <a:latin typeface="Arial-Rounded" panose="020B0500000000000000" pitchFamily="34" charset="0"/>
                  <a:ea typeface="Arial-Rounded" panose="020B0500000000000000" pitchFamily="34" charset="0"/>
                  <a:cs typeface="Arial-Rounded" panose="020B0500000000000000" pitchFamily="34" charset="0"/>
                </a:rPr>
                <a:t> a ở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mục</a:t>
              </a:r>
              <a:r>
                <a:rPr lang="en-US" sz="4000" b="1" dirty="0">
                  <a:latin typeface="Arial-Rounded" panose="020B0500000000000000" pitchFamily="34" charset="0"/>
                  <a:ea typeface="Arial-Rounded" panose="020B0500000000000000" pitchFamily="34" charset="0"/>
                  <a:cs typeface="Arial-Rounded" panose="020B0500000000000000" pitchFamily="34" charset="0"/>
                </a:rPr>
                <a:t> 3</a:t>
              </a: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4</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Rounded Corners 46">
            <a:extLst>
              <a:ext uri="{FF2B5EF4-FFF2-40B4-BE49-F238E27FC236}">
                <a16:creationId xmlns:a16="http://schemas.microsoft.com/office/drawing/2014/main" id="{5C6872EC-88F3-4127-9C13-F2B749B51AF1}"/>
              </a:ext>
            </a:extLst>
          </p:cNvPr>
          <p:cNvSpPr/>
          <p:nvPr/>
        </p:nvSpPr>
        <p:spPr>
          <a:xfrm>
            <a:off x="462502" y="1151901"/>
            <a:ext cx="3941332" cy="2277099"/>
          </a:xfrm>
          <a:prstGeom prst="roundRect">
            <a:avLst>
              <a:gd name="adj" fmla="val 7395"/>
            </a:avLst>
          </a:prstGeom>
          <a:blipFill dpi="0" rotWithShape="1">
            <a:blip r:embed="rId5"/>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15399AF-7A78-44BF-BEF8-4BA56580C860}"/>
              </a:ext>
            </a:extLst>
          </p:cNvPr>
          <p:cNvSpPr txBox="1">
            <a:spLocks noChangeArrowheads="1"/>
          </p:cNvSpPr>
          <p:nvPr/>
        </p:nvSpPr>
        <p:spPr bwMode="auto">
          <a:xfrm>
            <a:off x="4613959" y="1963252"/>
            <a:ext cx="6984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latin typeface="Arial-Rounded" panose="020B0500000000000000" pitchFamily="34" charset="0"/>
                <a:ea typeface="Arial-Rounded" panose="020B0500000000000000" pitchFamily="34" charset="0"/>
                <a:cs typeface="Arial-Rounded" panose="020B0500000000000000" pitchFamily="34" charset="0"/>
              </a:rPr>
              <a:t>Bố cho Nam và em (…………..)</a:t>
            </a:r>
          </a:p>
        </p:txBody>
      </p:sp>
      <p:pic>
        <p:nvPicPr>
          <p:cNvPr id="6" name="Picture 5" descr="A picture containing graphical user interface&#10;&#10;Description automatically generated">
            <a:hlinkClick r:id="rId6" action="ppaction://hlinksldjump"/>
            <a:extLst>
              <a:ext uri="{FF2B5EF4-FFF2-40B4-BE49-F238E27FC236}">
                <a16:creationId xmlns:a16="http://schemas.microsoft.com/office/drawing/2014/main" id="{C7FDA2E9-A362-49A7-B0DE-E6EAA6050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02" y="3580865"/>
            <a:ext cx="11221917" cy="1671114"/>
          </a:xfrm>
          <a:prstGeom prst="rect">
            <a:avLst/>
          </a:prstGeom>
        </p:spPr>
      </p:pic>
      <p:sp>
        <p:nvSpPr>
          <p:cNvPr id="65" name="TextBox 64">
            <a:extLst>
              <a:ext uri="{FF2B5EF4-FFF2-40B4-BE49-F238E27FC236}">
                <a16:creationId xmlns:a16="http://schemas.microsoft.com/office/drawing/2014/main" id="{8A81AB40-4C67-4156-B2CB-1AAF2675C28A}"/>
              </a:ext>
            </a:extLst>
          </p:cNvPr>
          <p:cNvSpPr txBox="1"/>
          <p:nvPr/>
        </p:nvSpPr>
        <p:spPr>
          <a:xfrm>
            <a:off x="2380013" y="5618961"/>
            <a:ext cx="7536872"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Cần chú ý gì khi viết chữ đầu câu?</a:t>
            </a:r>
          </a:p>
        </p:txBody>
      </p:sp>
      <p:sp>
        <p:nvSpPr>
          <p:cNvPr id="66" name="TextBox 65">
            <a:extLst>
              <a:ext uri="{FF2B5EF4-FFF2-40B4-BE49-F238E27FC236}">
                <a16:creationId xmlns:a16="http://schemas.microsoft.com/office/drawing/2014/main" id="{F76EF5C8-8100-44C0-969B-A591F013B5E5}"/>
              </a:ext>
            </a:extLst>
          </p:cNvPr>
          <p:cNvSpPr txBox="1"/>
          <p:nvPr/>
        </p:nvSpPr>
        <p:spPr>
          <a:xfrm>
            <a:off x="2380013" y="5618960"/>
            <a:ext cx="7536872"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Cuối câu có dấu gì?</a:t>
            </a:r>
          </a:p>
        </p:txBody>
      </p:sp>
      <p:sp>
        <p:nvSpPr>
          <p:cNvPr id="68" name="TextBox 67">
            <a:extLst>
              <a:ext uri="{FF2B5EF4-FFF2-40B4-BE49-F238E27FC236}">
                <a16:creationId xmlns:a16="http://schemas.microsoft.com/office/drawing/2014/main" id="{17D9098A-67A6-4DD8-9033-762D395AECD2}"/>
              </a:ext>
            </a:extLst>
          </p:cNvPr>
          <p:cNvSpPr txBox="1"/>
          <p:nvPr/>
        </p:nvSpPr>
        <p:spPr>
          <a:xfrm>
            <a:off x="2380013" y="5637863"/>
            <a:ext cx="7536872" cy="646945"/>
          </a:xfrm>
          <a:prstGeom prst="roundRect">
            <a:avLst/>
          </a:prstGeom>
          <a:solidFill>
            <a:srgbClr val="93D8F5"/>
          </a:solidFill>
        </p:spPr>
        <p:txBody>
          <a:bodyPr wrap="square" lIns="91403" tIns="45702" rIns="91403" bIns="45702" rtlCol="0">
            <a:spAutoFit/>
          </a:bodyPr>
          <a:lstStyle/>
          <a:p>
            <a:pPr algn="ctr"/>
            <a:r>
              <a:rPr lang="en-US" sz="3200" dirty="0">
                <a:latin typeface="Arial-Rounded" pitchFamily="34" charset="0"/>
                <a:ea typeface="Arial-Rounded" pitchFamily="34" charset="0"/>
                <a:cs typeface="Arial-Rounded" pitchFamily="34" charset="0"/>
              </a:rPr>
              <a:t>Khoảng cách giữa các chữ như thế nào?</a:t>
            </a:r>
          </a:p>
        </p:txBody>
      </p:sp>
      <p:grpSp>
        <p:nvGrpSpPr>
          <p:cNvPr id="69" name="Group 68">
            <a:extLst>
              <a:ext uri="{FF2B5EF4-FFF2-40B4-BE49-F238E27FC236}">
                <a16:creationId xmlns:a16="http://schemas.microsoft.com/office/drawing/2014/main" id="{6CF44172-EC10-4968-940B-E570AE0C7044}"/>
              </a:ext>
            </a:extLst>
          </p:cNvPr>
          <p:cNvGrpSpPr/>
          <p:nvPr/>
        </p:nvGrpSpPr>
        <p:grpSpPr>
          <a:xfrm>
            <a:off x="1458981" y="5536371"/>
            <a:ext cx="816134" cy="796146"/>
            <a:chOff x="4186288" y="401934"/>
            <a:chExt cx="1692042" cy="1650602"/>
          </a:xfrm>
        </p:grpSpPr>
        <p:sp>
          <p:nvSpPr>
            <p:cNvPr id="70" name="Oval 69">
              <a:extLst>
                <a:ext uri="{FF2B5EF4-FFF2-40B4-BE49-F238E27FC236}">
                  <a16:creationId xmlns:a16="http://schemas.microsoft.com/office/drawing/2014/main" id="{7149E7C8-8E55-4634-AC96-C6FEDB803F07}"/>
                </a:ext>
              </a:extLst>
            </p:cNvPr>
            <p:cNvSpPr/>
            <p:nvPr/>
          </p:nvSpPr>
          <p:spPr>
            <a:xfrm>
              <a:off x="4186288" y="401934"/>
              <a:ext cx="1024932" cy="1024932"/>
            </a:xfrm>
            <a:prstGeom prst="ellipse">
              <a:avLst/>
            </a:prstGeom>
            <a:gradFill>
              <a:gsLst>
                <a:gs pos="62000">
                  <a:srgbClr val="16B2D4"/>
                </a:gs>
                <a:gs pos="6000">
                  <a:srgbClr val="16B2D4"/>
                </a:gs>
                <a:gs pos="100000">
                  <a:srgbClr val="AED13F"/>
                </a:gs>
                <a:gs pos="100000">
                  <a:srgbClr val="F9584A"/>
                </a:gs>
                <a:gs pos="87603">
                  <a:srgbClr val="97E4F3"/>
                </a:gs>
                <a:gs pos="100000">
                  <a:srgbClr val="97E4F3"/>
                </a:gs>
                <a:gs pos="77000">
                  <a:srgbClr val="16B2D4"/>
                </a:gs>
                <a:gs pos="28000">
                  <a:srgbClr val="97E4F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262FFE44-B559-4B99-8FEE-A4A4EBDD719A}"/>
                </a:ext>
              </a:extLst>
            </p:cNvPr>
            <p:cNvSpPr/>
            <p:nvPr/>
          </p:nvSpPr>
          <p:spPr>
            <a:xfrm>
              <a:off x="4853398" y="630343"/>
              <a:ext cx="1024932" cy="1024932"/>
            </a:xfrm>
            <a:prstGeom prst="ellipse">
              <a:avLst/>
            </a:prstGeom>
            <a:gradFill>
              <a:gsLst>
                <a:gs pos="50000">
                  <a:srgbClr val="F9584A"/>
                </a:gs>
                <a:gs pos="0">
                  <a:srgbClr val="F9584A"/>
                </a:gs>
                <a:gs pos="100000">
                  <a:srgbClr val="FFC000"/>
                </a:gs>
                <a:gs pos="100000">
                  <a:srgbClr val="F9584A"/>
                </a:gs>
                <a:gs pos="0">
                  <a:srgbClr val="FEAD0E"/>
                </a:gs>
                <a:gs pos="100000">
                  <a:srgbClr val="F9584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2D316A8-5EE1-40D9-AA00-8F8242587B6D}"/>
                </a:ext>
              </a:extLst>
            </p:cNvPr>
            <p:cNvSpPr/>
            <p:nvPr/>
          </p:nvSpPr>
          <p:spPr>
            <a:xfrm>
              <a:off x="4186288" y="1027604"/>
              <a:ext cx="1024932" cy="1024932"/>
            </a:xfrm>
            <a:prstGeom prst="ellipse">
              <a:avLst/>
            </a:prstGeom>
            <a:gradFill>
              <a:gsLst>
                <a:gs pos="66000">
                  <a:srgbClr val="AED13F"/>
                </a:gs>
                <a:gs pos="6000">
                  <a:srgbClr val="FFFF8B"/>
                </a:gs>
                <a:gs pos="100000">
                  <a:srgbClr val="AED13F"/>
                </a:gs>
                <a:gs pos="100000">
                  <a:srgbClr val="F9584A"/>
                </a:gs>
                <a:gs pos="46000">
                  <a:srgbClr val="AED13F"/>
                </a:gs>
                <a:gs pos="100000">
                  <a:srgbClr val="AED1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Straight Connector 37">
            <a:extLst>
              <a:ext uri="{FF2B5EF4-FFF2-40B4-BE49-F238E27FC236}">
                <a16:creationId xmlns:a16="http://schemas.microsoft.com/office/drawing/2014/main" id="{A6080FF6-2C0E-47FA-B902-C9921B316CF3}"/>
              </a:ext>
            </a:extLst>
          </p:cNvPr>
          <p:cNvCxnSpPr>
            <a:cxnSpLocks/>
          </p:cNvCxnSpPr>
          <p:nvPr/>
        </p:nvCxnSpPr>
        <p:spPr>
          <a:xfrm flipH="1">
            <a:off x="1001991" y="4691662"/>
            <a:ext cx="5558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830D371-0F79-431D-9229-16D16F187BFB}"/>
              </a:ext>
            </a:extLst>
          </p:cNvPr>
          <p:cNvSpPr/>
          <p:nvPr/>
        </p:nvSpPr>
        <p:spPr>
          <a:xfrm>
            <a:off x="11080251" y="4487890"/>
            <a:ext cx="160345" cy="1603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7761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 calcmode="lin" valueType="num">
                                      <p:cBhvr>
                                        <p:cTn id="17" dur="1000" fill="hold"/>
                                        <p:tgtEl>
                                          <p:spTgt spid="69"/>
                                        </p:tgtEl>
                                        <p:attrNameLst>
                                          <p:attrName>ppt_w</p:attrName>
                                        </p:attrNameLst>
                                      </p:cBhvr>
                                      <p:tavLst>
                                        <p:tav tm="0">
                                          <p:val>
                                            <p:fltVal val="0"/>
                                          </p:val>
                                        </p:tav>
                                        <p:tav tm="100000">
                                          <p:val>
                                            <p:strVal val="#ppt_w"/>
                                          </p:val>
                                        </p:tav>
                                      </p:tavLst>
                                    </p:anim>
                                    <p:anim calcmode="lin" valueType="num">
                                      <p:cBhvr>
                                        <p:cTn id="18" dur="1000" fill="hold"/>
                                        <p:tgtEl>
                                          <p:spTgt spid="69"/>
                                        </p:tgtEl>
                                        <p:attrNameLst>
                                          <p:attrName>ppt_h</p:attrName>
                                        </p:attrNameLst>
                                      </p:cBhvr>
                                      <p:tavLst>
                                        <p:tav tm="0">
                                          <p:val>
                                            <p:fltVal val="0"/>
                                          </p:val>
                                        </p:tav>
                                        <p:tav tm="100000">
                                          <p:val>
                                            <p:strVal val="#ppt_h"/>
                                          </p:val>
                                        </p:tav>
                                      </p:tavLst>
                                    </p:anim>
                                    <p:anim calcmode="lin" valueType="num">
                                      <p:cBhvr>
                                        <p:cTn id="19" dur="1000" fill="hold"/>
                                        <p:tgtEl>
                                          <p:spTgt spid="69"/>
                                        </p:tgtEl>
                                        <p:attrNameLst>
                                          <p:attrName>style.rotation</p:attrName>
                                        </p:attrNameLst>
                                      </p:cBhvr>
                                      <p:tavLst>
                                        <p:tav tm="0">
                                          <p:val>
                                            <p:fltVal val="90"/>
                                          </p:val>
                                        </p:tav>
                                        <p:tav tm="100000">
                                          <p:val>
                                            <p:fltVal val="0"/>
                                          </p:val>
                                        </p:tav>
                                      </p:tavLst>
                                    </p:anim>
                                    <p:animEffect transition="in" filter="fade">
                                      <p:cBhvr>
                                        <p:cTn id="20" dur="10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randombar(horizontal)">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par>
                                <p:cTn id="41" presetID="26" presetClass="emph" presetSubtype="0" repeatCount="5000" fill="hold" grpId="1" nodeType="withEffect">
                                  <p:stCondLst>
                                    <p:cond delay="0"/>
                                  </p:stCondLst>
                                  <p:childTnLst>
                                    <p:animEffect transition="out" filter="fade">
                                      <p:cBhvr>
                                        <p:cTn id="42" dur="1000" tmFilter="0, 0; .2, .5; .8, .5; 1, 0"/>
                                        <p:tgtEl>
                                          <p:spTgt spid="46"/>
                                        </p:tgtEl>
                                      </p:cBhvr>
                                    </p:animEffect>
                                    <p:animScale>
                                      <p:cBhvr>
                                        <p:cTn id="43" dur="500" autoRev="1" fill="hold"/>
                                        <p:tgtEl>
                                          <p:spTgt spid="46"/>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barn(inVertical)">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nodeType="clickEffect">
                                  <p:stCondLst>
                                    <p:cond delay="0"/>
                                  </p:stCondLst>
                                  <p:childTnLst>
                                    <p:animEffect transition="out" filter="barn(inVertical)">
                                      <p:cBhvr>
                                        <p:cTn id="52" dur="500"/>
                                        <p:tgtEl>
                                          <p:spTgt spid="69"/>
                                        </p:tgtEl>
                                      </p:cBhvr>
                                    </p:animEffect>
                                    <p:set>
                                      <p:cBhvr>
                                        <p:cTn id="53" dur="1" fill="hold">
                                          <p:stCondLst>
                                            <p:cond delay="499"/>
                                          </p:stCondLst>
                                        </p:cTn>
                                        <p:tgtEl>
                                          <p:spTgt spid="69"/>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6" presetClass="exit" presetSubtype="21" fill="hold" grpId="1" nodeType="withEffect">
                                  <p:stCondLst>
                                    <p:cond delay="0"/>
                                  </p:stCondLst>
                                  <p:childTnLst>
                                    <p:animEffect transition="out" filter="barn(inVertical)">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16" presetClass="exit" presetSubtype="21" fill="hold" grpId="1" nodeType="withEffect">
                                  <p:stCondLst>
                                    <p:cond delay="0"/>
                                  </p:stCondLst>
                                  <p:childTnLst>
                                    <p:animEffect transition="out" filter="barn(inVertical)">
                                      <p:cBhvr>
                                        <p:cTn id="61" dur="500"/>
                                        <p:tgtEl>
                                          <p:spTgt spid="68"/>
                                        </p:tgtEl>
                                      </p:cBhvr>
                                    </p:animEffect>
                                    <p:set>
                                      <p:cBhvr>
                                        <p:cTn id="62"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5" grpId="0" animBg="1"/>
      <p:bldP spid="65" grpId="1" animBg="1"/>
      <p:bldP spid="66" grpId="0" animBg="1"/>
      <p:bldP spid="66" grpId="1" animBg="1"/>
      <p:bldP spid="68" grpId="0" animBg="1"/>
      <p:bldP spid="68" grpId="1" animBg="1"/>
      <p:bldP spid="46" grpId="0" animBg="1"/>
      <p:bldP spid="4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135">
            <a:extLst>
              <a:ext uri="{FF2B5EF4-FFF2-40B4-BE49-F238E27FC236}">
                <a16:creationId xmlns:a16="http://schemas.microsoft.com/office/drawing/2014/main" id="{E9BA7107-50F0-47CC-B7FD-B4B7DF2A075C}"/>
              </a:ext>
            </a:extLst>
          </p:cNvPr>
          <p:cNvGrpSpPr/>
          <p:nvPr/>
        </p:nvGrpSpPr>
        <p:grpSpPr>
          <a:xfrm>
            <a:off x="1108214" y="228473"/>
            <a:ext cx="9820265" cy="1346420"/>
            <a:chOff x="2470109" y="2002067"/>
            <a:chExt cx="5246533" cy="1773426"/>
          </a:xfrm>
        </p:grpSpPr>
        <p:sp>
          <p:nvSpPr>
            <p:cNvPr id="32" name="23">
              <a:extLst>
                <a:ext uri="{FF2B5EF4-FFF2-40B4-BE49-F238E27FC236}">
                  <a16:creationId xmlns:a16="http://schemas.microsoft.com/office/drawing/2014/main" id="{B1858610-F970-4207-B57A-C62D8F393CB0}"/>
                </a:ext>
              </a:extLst>
            </p:cNvPr>
            <p:cNvSpPr/>
            <p:nvPr/>
          </p:nvSpPr>
          <p:spPr>
            <a:xfrm>
              <a:off x="2470109" y="2002067"/>
              <a:ext cx="5176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593610" y="2032336"/>
              <a:ext cx="5123032" cy="1743157"/>
            </a:xfrm>
            <a:prstGeom prst="rect">
              <a:avLst/>
            </a:prstGeom>
            <a:noFill/>
          </p:spPr>
          <p:txBody>
            <a:bodyPr wrap="square" rtlCol="0">
              <a:spAutoFit/>
            </a:bodyPr>
            <a:lstStyle/>
            <a:p>
              <a:pPr algn="just"/>
              <a:r>
                <a:rPr lang="en-US" sz="40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vào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cho</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4000" b="1" dirty="0">
                  <a:latin typeface="Arial-Rounded" panose="020B0500000000000000" pitchFamily="34" charset="0"/>
                  <a:ea typeface="Arial-Rounded" panose="020B0500000000000000" pitchFamily="34" charset="0"/>
                  <a:cs typeface="Arial-Rounded" panose="020B0500000000000000" pitchFamily="34" charset="0"/>
                </a:rPr>
                <a:t> a ở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mục</a:t>
              </a:r>
              <a:r>
                <a:rPr lang="en-US" sz="4000" b="1" dirty="0">
                  <a:latin typeface="Arial-Rounded" panose="020B0500000000000000" pitchFamily="34" charset="0"/>
                  <a:ea typeface="Arial-Rounded" panose="020B0500000000000000" pitchFamily="34" charset="0"/>
                  <a:cs typeface="Arial-Rounded" panose="020B0500000000000000" pitchFamily="34" charset="0"/>
                </a:rPr>
                <a:t> 3</a:t>
              </a: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4</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Rounded Corners 46">
            <a:extLst>
              <a:ext uri="{FF2B5EF4-FFF2-40B4-BE49-F238E27FC236}">
                <a16:creationId xmlns:a16="http://schemas.microsoft.com/office/drawing/2014/main" id="{5C6872EC-88F3-4127-9C13-F2B749B51AF1}"/>
              </a:ext>
            </a:extLst>
          </p:cNvPr>
          <p:cNvSpPr/>
          <p:nvPr/>
        </p:nvSpPr>
        <p:spPr>
          <a:xfrm>
            <a:off x="462502" y="1425167"/>
            <a:ext cx="3941332" cy="2277099"/>
          </a:xfrm>
          <a:prstGeom prst="roundRect">
            <a:avLst>
              <a:gd name="adj" fmla="val 7395"/>
            </a:avLst>
          </a:prstGeom>
          <a:blipFill dpi="0" rotWithShape="1">
            <a:blip r:embed="rId5"/>
            <a:srcRect/>
            <a:stretch>
              <a:fillRect l="-1000" t="-3000" r="-1000" b="-3000"/>
            </a:stretch>
          </a:blip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15399AF-7A78-44BF-BEF8-4BA56580C860}"/>
              </a:ext>
            </a:extLst>
          </p:cNvPr>
          <p:cNvSpPr txBox="1">
            <a:spLocks noChangeArrowheads="1"/>
          </p:cNvSpPr>
          <p:nvPr/>
        </p:nvSpPr>
        <p:spPr bwMode="auto">
          <a:xfrm>
            <a:off x="4613959" y="2236518"/>
            <a:ext cx="69849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US" altLang="en-US" sz="4000" b="1" dirty="0">
                <a:latin typeface="Arial-Rounded" panose="020B0500000000000000" pitchFamily="34" charset="0"/>
                <a:ea typeface="Arial-Rounded" panose="020B0500000000000000" pitchFamily="34" charset="0"/>
                <a:cs typeface="Arial-Rounded" panose="020B0500000000000000" pitchFamily="34" charset="0"/>
              </a:rPr>
              <a:t>Bố cho Nam và em (…………..)</a:t>
            </a:r>
          </a:p>
        </p:txBody>
      </p:sp>
      <p:pic>
        <p:nvPicPr>
          <p:cNvPr id="6" name="Picture 5" descr="A picture containing graphical user interface&#10;&#10;Description automatically generated">
            <a:hlinkClick r:id="rId6" action="ppaction://hlinksldjump"/>
            <a:extLst>
              <a:ext uri="{FF2B5EF4-FFF2-40B4-BE49-F238E27FC236}">
                <a16:creationId xmlns:a16="http://schemas.microsoft.com/office/drawing/2014/main" id="{C7FDA2E9-A362-49A7-B0DE-E6EAA6050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502" y="4106380"/>
            <a:ext cx="11221917" cy="1671114"/>
          </a:xfrm>
          <a:prstGeom prst="rect">
            <a:avLst/>
          </a:prstGeom>
        </p:spPr>
      </p:pic>
    </p:spTree>
    <p:extLst>
      <p:ext uri="{BB962C8B-B14F-4D97-AF65-F5344CB8AC3E}">
        <p14:creationId xmlns:p14="http://schemas.microsoft.com/office/powerpoint/2010/main" val="38721532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CCE4A0-5EF3-433F-A52F-A743ECDC064F}"/>
              </a:ext>
            </a:extLst>
          </p:cNvPr>
          <p:cNvGrpSpPr/>
          <p:nvPr/>
        </p:nvGrpSpPr>
        <p:grpSpPr>
          <a:xfrm>
            <a:off x="9533493" y="240305"/>
            <a:ext cx="2621066" cy="1098316"/>
            <a:chOff x="8864213" y="217035"/>
            <a:chExt cx="2621066" cy="1098316"/>
          </a:xfrm>
        </p:grpSpPr>
        <p:pic>
          <p:nvPicPr>
            <p:cNvPr id="5" name="Picture 4" descr="A picture containing text, silhouette&#10;&#10;Description automatically generated">
              <a:extLst>
                <a:ext uri="{FF2B5EF4-FFF2-40B4-BE49-F238E27FC236}">
                  <a16:creationId xmlns:a16="http://schemas.microsoft.com/office/drawing/2014/main" id="{8E1CF475-1168-44B8-862A-585257FF42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64213" y="217035"/>
              <a:ext cx="1704823" cy="953636"/>
            </a:xfrm>
            <a:prstGeom prst="rect">
              <a:avLst/>
            </a:prstGeom>
          </p:spPr>
        </p:pic>
        <p:pic>
          <p:nvPicPr>
            <p:cNvPr id="6" name="Picture 5" descr="A picture containing text, silhouette&#10;&#10;Description automatically generated">
              <a:extLst>
                <a:ext uri="{FF2B5EF4-FFF2-40B4-BE49-F238E27FC236}">
                  <a16:creationId xmlns:a16="http://schemas.microsoft.com/office/drawing/2014/main" id="{0A66FFFB-EFA7-41EA-9409-B7227F8F8159}"/>
                </a:ext>
              </a:extLst>
            </p:cNvPr>
            <p:cNvPicPr>
              <a:picLocks noChangeAspect="1"/>
            </p:cNvPicPr>
            <p:nvPr/>
          </p:nvPicPr>
          <p:blipFill>
            <a:blip r:embed="rId3">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80456" y="361715"/>
              <a:ext cx="1704823" cy="953636"/>
            </a:xfrm>
            <a:prstGeom prst="rect">
              <a:avLst/>
            </a:prstGeom>
          </p:spPr>
        </p:pic>
      </p:grpSp>
      <p:grpSp>
        <p:nvGrpSpPr>
          <p:cNvPr id="7" name="135">
            <a:extLst>
              <a:ext uri="{FF2B5EF4-FFF2-40B4-BE49-F238E27FC236}">
                <a16:creationId xmlns:a16="http://schemas.microsoft.com/office/drawing/2014/main" id="{D0763F05-86FB-4144-99E0-1E19A394A3CE}"/>
              </a:ext>
            </a:extLst>
          </p:cNvPr>
          <p:cNvGrpSpPr/>
          <p:nvPr/>
        </p:nvGrpSpPr>
        <p:grpSpPr>
          <a:xfrm>
            <a:off x="1397254" y="292616"/>
            <a:ext cx="4079719" cy="966897"/>
            <a:chOff x="2470108" y="2002067"/>
            <a:chExt cx="4079719" cy="966897"/>
          </a:xfrm>
        </p:grpSpPr>
        <p:sp>
          <p:nvSpPr>
            <p:cNvPr id="8" name="23">
              <a:extLst>
                <a:ext uri="{FF2B5EF4-FFF2-40B4-BE49-F238E27FC236}">
                  <a16:creationId xmlns:a16="http://schemas.microsoft.com/office/drawing/2014/main" id="{5B767BDC-E33A-4EF6-B1AD-22C4E94EFF27}"/>
                </a:ext>
              </a:extLst>
            </p:cNvPr>
            <p:cNvSpPr/>
            <p:nvPr/>
          </p:nvSpPr>
          <p:spPr>
            <a:xfrm>
              <a:off x="2470108" y="2002067"/>
              <a:ext cx="4079719"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9" name="137">
              <a:extLst>
                <a:ext uri="{FF2B5EF4-FFF2-40B4-BE49-F238E27FC236}">
                  <a16:creationId xmlns:a16="http://schemas.microsoft.com/office/drawing/2014/main" id="{00253E0D-71CC-4EDA-9002-92DA039B9B01}"/>
                </a:ext>
              </a:extLst>
            </p:cNvPr>
            <p:cNvSpPr txBox="1"/>
            <p:nvPr/>
          </p:nvSpPr>
          <p:spPr>
            <a:xfrm>
              <a:off x="2878949" y="2129641"/>
              <a:ext cx="3670878" cy="707886"/>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Quan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sát</a:t>
              </a:r>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89D1"/>
                  </a:solidFill>
                  <a:latin typeface="Arial-Rounded" panose="020B0500000000000000" pitchFamily="34" charset="0"/>
                  <a:ea typeface="Arial-Rounded" panose="020B0500000000000000" pitchFamily="34" charset="0"/>
                  <a:cs typeface="Arial-Rounded" panose="020B0500000000000000" pitchFamily="34" charset="0"/>
                </a:rPr>
                <a:t>tranh</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139">
            <a:extLst>
              <a:ext uri="{FF2B5EF4-FFF2-40B4-BE49-F238E27FC236}">
                <a16:creationId xmlns:a16="http://schemas.microsoft.com/office/drawing/2014/main" id="{2995A99C-D611-4F14-9BD8-DD279BA661AC}"/>
              </a:ext>
            </a:extLst>
          </p:cNvPr>
          <p:cNvGrpSpPr/>
          <p:nvPr/>
        </p:nvGrpSpPr>
        <p:grpSpPr>
          <a:xfrm>
            <a:off x="197592" y="150631"/>
            <a:ext cx="1425587" cy="1247005"/>
            <a:chOff x="1353570" y="1860082"/>
            <a:chExt cx="1425587" cy="1247005"/>
          </a:xfrm>
        </p:grpSpPr>
        <p:sp>
          <p:nvSpPr>
            <p:cNvPr id="11" name="16">
              <a:extLst>
                <a:ext uri="{FF2B5EF4-FFF2-40B4-BE49-F238E27FC236}">
                  <a16:creationId xmlns:a16="http://schemas.microsoft.com/office/drawing/2014/main" id="{F8A8F770-3BD1-4168-BA18-2FFA39A4FE9D}"/>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12" name="24">
              <a:extLst>
                <a:ext uri="{FF2B5EF4-FFF2-40B4-BE49-F238E27FC236}">
                  <a16:creationId xmlns:a16="http://schemas.microsoft.com/office/drawing/2014/main" id="{757D9856-1024-454A-AD9E-1F26D8F1ACC3}"/>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err="1">
                  <a:solidFill>
                    <a:srgbClr val="0089D1"/>
                  </a:solidFill>
                  <a:cs typeface="+mn-ea"/>
                  <a:sym typeface="+mn-lt"/>
                </a:rPr>
                <a:t>Khởi</a:t>
              </a:r>
              <a:r>
                <a:rPr lang="en-US" altLang="zh-CN" sz="2400" b="1" dirty="0">
                  <a:solidFill>
                    <a:srgbClr val="0089D1"/>
                  </a:solidFill>
                  <a:cs typeface="+mn-ea"/>
                  <a:sym typeface="+mn-lt"/>
                </a:rPr>
                <a:t> </a:t>
              </a:r>
              <a:r>
                <a:rPr lang="en-US" altLang="zh-CN" sz="2400" b="1" dirty="0" err="1">
                  <a:solidFill>
                    <a:srgbClr val="0089D1"/>
                  </a:solidFill>
                  <a:cs typeface="+mn-ea"/>
                  <a:sym typeface="+mn-lt"/>
                </a:rPr>
                <a:t>động</a:t>
              </a:r>
              <a:endParaRPr lang="zh-CN" altLang="en-US" sz="2400" b="1" dirty="0">
                <a:solidFill>
                  <a:srgbClr val="0089D1"/>
                </a:solidFill>
                <a:cs typeface="+mn-ea"/>
                <a:sym typeface="+mn-lt"/>
              </a:endParaRPr>
            </a:p>
          </p:txBody>
        </p:sp>
        <p:sp>
          <p:nvSpPr>
            <p:cNvPr id="13" name="AutoShape 3">
              <a:extLst>
                <a:ext uri="{FF2B5EF4-FFF2-40B4-BE49-F238E27FC236}">
                  <a16:creationId xmlns:a16="http://schemas.microsoft.com/office/drawing/2014/main" id="{63CAFD4A-C517-45F5-8153-8E41A5E901AD}"/>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14" name="Group 13">
            <a:extLst>
              <a:ext uri="{FF2B5EF4-FFF2-40B4-BE49-F238E27FC236}">
                <a16:creationId xmlns:a16="http://schemas.microsoft.com/office/drawing/2014/main" id="{686E995E-1175-4204-8721-310F48175AD3}"/>
              </a:ext>
            </a:extLst>
          </p:cNvPr>
          <p:cNvGrpSpPr/>
          <p:nvPr/>
        </p:nvGrpSpPr>
        <p:grpSpPr>
          <a:xfrm>
            <a:off x="11733474" y="-3374"/>
            <a:ext cx="421085" cy="1177378"/>
            <a:chOff x="7704732" y="0"/>
            <a:chExt cx="421085" cy="1177378"/>
          </a:xfrm>
        </p:grpSpPr>
        <p:cxnSp>
          <p:nvCxnSpPr>
            <p:cNvPr id="15" name="Straight Connector 14">
              <a:extLst>
                <a:ext uri="{FF2B5EF4-FFF2-40B4-BE49-F238E27FC236}">
                  <a16:creationId xmlns:a16="http://schemas.microsoft.com/office/drawing/2014/main" id="{7A799F8C-E995-448C-996F-91BAF5BCE591}"/>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16" name="Star: 5 Points 15">
              <a:extLst>
                <a:ext uri="{FF2B5EF4-FFF2-40B4-BE49-F238E27FC236}">
                  <a16:creationId xmlns:a16="http://schemas.microsoft.com/office/drawing/2014/main" id="{B76EDB3A-C608-41C1-B9C2-027AC53E56B5}"/>
                </a:ext>
              </a:extLst>
            </p:cNvPr>
            <p:cNvSpPr/>
            <p:nvPr/>
          </p:nvSpPr>
          <p:spPr>
            <a:xfrm>
              <a:off x="7704732" y="756293"/>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69F23176-866B-4ACD-B675-D8A956395004}"/>
              </a:ext>
            </a:extLst>
          </p:cNvPr>
          <p:cNvGrpSpPr/>
          <p:nvPr/>
        </p:nvGrpSpPr>
        <p:grpSpPr>
          <a:xfrm>
            <a:off x="11188980" y="-3374"/>
            <a:ext cx="693701" cy="1967747"/>
            <a:chOff x="7568424" y="0"/>
            <a:chExt cx="693701" cy="1967747"/>
          </a:xfrm>
        </p:grpSpPr>
        <p:cxnSp>
          <p:nvCxnSpPr>
            <p:cNvPr id="18" name="Straight Connector 17">
              <a:extLst>
                <a:ext uri="{FF2B5EF4-FFF2-40B4-BE49-F238E27FC236}">
                  <a16:creationId xmlns:a16="http://schemas.microsoft.com/office/drawing/2014/main" id="{34F16E9F-8188-4F03-9FFE-B4C1A297A60E}"/>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19" name="Star: 5 Points 18">
              <a:extLst>
                <a:ext uri="{FF2B5EF4-FFF2-40B4-BE49-F238E27FC236}">
                  <a16:creationId xmlns:a16="http://schemas.microsoft.com/office/drawing/2014/main" id="{71101718-B696-45D1-9D3A-A07DEA6A0117}"/>
                </a:ext>
              </a:extLst>
            </p:cNvPr>
            <p:cNvSpPr/>
            <p:nvPr/>
          </p:nvSpPr>
          <p:spPr>
            <a:xfrm>
              <a:off x="7568424" y="1274046"/>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03C37975-D657-437D-AE9F-9A55E1B16700}"/>
              </a:ext>
            </a:extLst>
          </p:cNvPr>
          <p:cNvGrpSpPr/>
          <p:nvPr/>
        </p:nvGrpSpPr>
        <p:grpSpPr>
          <a:xfrm>
            <a:off x="10995445" y="-3374"/>
            <a:ext cx="264401" cy="706837"/>
            <a:chOff x="7783591" y="0"/>
            <a:chExt cx="264401" cy="706837"/>
          </a:xfrm>
        </p:grpSpPr>
        <p:cxnSp>
          <p:nvCxnSpPr>
            <p:cNvPr id="21" name="Straight Connector 20">
              <a:extLst>
                <a:ext uri="{FF2B5EF4-FFF2-40B4-BE49-F238E27FC236}">
                  <a16:creationId xmlns:a16="http://schemas.microsoft.com/office/drawing/2014/main" id="{CAF40E17-8C8D-4AD9-A47D-77A2EAFEA8EE}"/>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22" name="Star: 5 Points 21">
              <a:extLst>
                <a:ext uri="{FF2B5EF4-FFF2-40B4-BE49-F238E27FC236}">
                  <a16:creationId xmlns:a16="http://schemas.microsoft.com/office/drawing/2014/main" id="{5A9903E5-147F-4E4D-8AE9-2054198D5AA3}"/>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7675ED58-4D41-4E25-B4E9-71539FD99AB5}"/>
              </a:ext>
            </a:extLst>
          </p:cNvPr>
          <p:cNvPicPr>
            <a:picLocks noChangeAspect="1"/>
          </p:cNvPicPr>
          <p:nvPr/>
        </p:nvPicPr>
        <p:blipFill>
          <a:blip r:embed="rId5"/>
          <a:stretch>
            <a:fillRect/>
          </a:stretch>
        </p:blipFill>
        <p:spPr>
          <a:xfrm>
            <a:off x="1213455" y="1412976"/>
            <a:ext cx="9952733" cy="4394971"/>
          </a:xfrm>
          <a:prstGeom prst="roundRect">
            <a:avLst>
              <a:gd name="adj" fmla="val 969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TextBox 23">
            <a:extLst>
              <a:ext uri="{FF2B5EF4-FFF2-40B4-BE49-F238E27FC236}">
                <a16:creationId xmlns:a16="http://schemas.microsoft.com/office/drawing/2014/main" id="{C5674426-FD88-4E60-BDE2-C2403C1D0198}"/>
              </a:ext>
            </a:extLst>
          </p:cNvPr>
          <p:cNvSpPr txBox="1"/>
          <p:nvPr/>
        </p:nvSpPr>
        <p:spPr>
          <a:xfrm>
            <a:off x="1974503" y="5810148"/>
            <a:ext cx="8183244" cy="630893"/>
          </a:xfrm>
          <a:prstGeom prst="rect">
            <a:avLst/>
          </a:prstGeom>
          <a:noFill/>
        </p:spPr>
        <p:txBody>
          <a:bodyPr wrap="square" lIns="91391" tIns="45696" rIns="91391" bIns="45696" rtlCol="0">
            <a:spAutoFit/>
          </a:bodyPr>
          <a:lstStyle/>
          <a:p>
            <a:pPr algn="just"/>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nhỏ</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đang</a:t>
            </a:r>
            <a:r>
              <a:rPr lang="en-US" sz="3500" dirty="0">
                <a:latin typeface="Arial-Rounded" pitchFamily="34" charset="0"/>
                <a:ea typeface="Arial-Rounded" pitchFamily="34" charset="0"/>
                <a:cs typeface="Arial-Rounded" pitchFamily="34" charset="0"/>
              </a:rPr>
              <a:t> ở </a:t>
            </a:r>
            <a:r>
              <a:rPr lang="en-US" sz="3500" dirty="0" err="1">
                <a:latin typeface="Arial-Rounded" pitchFamily="34" charset="0"/>
                <a:ea typeface="Arial-Rounded" pitchFamily="34" charset="0"/>
                <a:cs typeface="Arial-Rounded" pitchFamily="34" charset="0"/>
              </a:rPr>
              <a:t>đâu</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Vì</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sao</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ấy</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khóc</a:t>
            </a:r>
            <a:r>
              <a:rPr lang="en-US" sz="3500" dirty="0">
                <a:latin typeface="Arial-Rounded" pitchFamily="34" charset="0"/>
                <a:ea typeface="Arial-Rounded" pitchFamily="34" charset="0"/>
                <a:cs typeface="Arial-Rounded" pitchFamily="34" charset="0"/>
              </a:rPr>
              <a:t>?</a:t>
            </a:r>
          </a:p>
        </p:txBody>
      </p:sp>
      <p:sp>
        <p:nvSpPr>
          <p:cNvPr id="25" name="TextBox 24">
            <a:extLst>
              <a:ext uri="{FF2B5EF4-FFF2-40B4-BE49-F238E27FC236}">
                <a16:creationId xmlns:a16="http://schemas.microsoft.com/office/drawing/2014/main" id="{4E2160E0-4B3D-4DAB-B2D9-6A88E50B380B}"/>
              </a:ext>
            </a:extLst>
          </p:cNvPr>
          <p:cNvSpPr txBox="1"/>
          <p:nvPr/>
        </p:nvSpPr>
        <p:spPr>
          <a:xfrm>
            <a:off x="1102293" y="5799664"/>
            <a:ext cx="10433537" cy="630893"/>
          </a:xfrm>
          <a:prstGeom prst="rect">
            <a:avLst/>
          </a:prstGeom>
          <a:noFill/>
        </p:spPr>
        <p:txBody>
          <a:bodyPr wrap="square" lIns="91391" tIns="45696" rIns="91391" bIns="45696" rtlCol="0">
            <a:spAutoFit/>
          </a:bodyPr>
          <a:lstStyle/>
          <a:p>
            <a:pPr algn="just"/>
            <a:r>
              <a:rPr lang="en-US" sz="3500" dirty="0" err="1">
                <a:latin typeface="Arial-Rounded" pitchFamily="34" charset="0"/>
                <a:ea typeface="Arial-Rounded" pitchFamily="34" charset="0"/>
                <a:cs typeface="Arial-Rounded" pitchFamily="34" charset="0"/>
              </a:rPr>
              <a:t>Nếu</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gặp</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phải</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trường</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hợp</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như</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bạn</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nhỏ</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em</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sẽ</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làm</a:t>
            </a:r>
            <a:r>
              <a:rPr lang="en-US" sz="3500" dirty="0">
                <a:latin typeface="Arial-Rounded" pitchFamily="34" charset="0"/>
                <a:ea typeface="Arial-Rounded" pitchFamily="34" charset="0"/>
                <a:cs typeface="Arial-Rounded" pitchFamily="34" charset="0"/>
              </a:rPr>
              <a:t> </a:t>
            </a:r>
            <a:r>
              <a:rPr lang="en-US" sz="3500" dirty="0" err="1">
                <a:latin typeface="Arial-Rounded" pitchFamily="34" charset="0"/>
                <a:ea typeface="Arial-Rounded" pitchFamily="34" charset="0"/>
                <a:cs typeface="Arial-Rounded" pitchFamily="34" charset="0"/>
              </a:rPr>
              <a:t>gì</a:t>
            </a:r>
            <a:r>
              <a:rPr lang="en-US" sz="3500" dirty="0">
                <a:latin typeface="Arial-Rounded" pitchFamily="34" charset="0"/>
                <a:ea typeface="Arial-Rounded" pitchFamily="34" charset="0"/>
                <a:cs typeface="Arial-Rounded" pitchFamily="34" charset="0"/>
              </a:rPr>
              <a:t>?</a:t>
            </a:r>
          </a:p>
        </p:txBody>
      </p:sp>
      <p:grpSp>
        <p:nvGrpSpPr>
          <p:cNvPr id="26" name="Group 25">
            <a:extLst>
              <a:ext uri="{FF2B5EF4-FFF2-40B4-BE49-F238E27FC236}">
                <a16:creationId xmlns:a16="http://schemas.microsoft.com/office/drawing/2014/main" id="{2181C929-785F-4C7D-95C2-C0FFAE418D8F}"/>
              </a:ext>
            </a:extLst>
          </p:cNvPr>
          <p:cNvGrpSpPr/>
          <p:nvPr/>
        </p:nvGrpSpPr>
        <p:grpSpPr>
          <a:xfrm>
            <a:off x="0" y="6557554"/>
            <a:ext cx="12194509" cy="328254"/>
            <a:chOff x="0" y="6557554"/>
            <a:chExt cx="12194509" cy="328254"/>
          </a:xfrm>
        </p:grpSpPr>
        <p:sp>
          <p:nvSpPr>
            <p:cNvPr id="27" name="Rectangle 26">
              <a:extLst>
                <a:ext uri="{FF2B5EF4-FFF2-40B4-BE49-F238E27FC236}">
                  <a16:creationId xmlns:a16="http://schemas.microsoft.com/office/drawing/2014/main" id="{198EFCAF-8958-4EDE-9F1A-F3D98241EC87}"/>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60453F8-8ABD-46B9-BB47-92E0D7AC12D0}"/>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0B9E540-4290-4DB4-82E8-570F4D33BC84}"/>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2B5CE0C-7D1C-4B8C-9CFC-23E502F4EF30}"/>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BD79666-ACC8-41BC-BF55-0520C36C28F0}"/>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8377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ppt_x"/>
                                          </p:val>
                                        </p:tav>
                                      </p:tavLst>
                                    </p:anim>
                                    <p:anim calcmode="lin" valueType="num">
                                      <p:cBhvr additive="base">
                                        <p:cTn id="13" dur="500"/>
                                        <p:tgtEl>
                                          <p:spTgt spid="24"/>
                                        </p:tgtEl>
                                        <p:attrNameLst>
                                          <p:attrName>ppt_y</p:attrName>
                                        </p:attrNameLst>
                                      </p:cBhvr>
                                      <p:tavLst>
                                        <p:tav tm="0">
                                          <p:val>
                                            <p:strVal val="ppt_y"/>
                                          </p:val>
                                        </p:tav>
                                        <p:tav tm="100000">
                                          <p:val>
                                            <p:strVal val="1+ppt_h/2"/>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25"/>
                                        </p:tgtEl>
                                        <p:attrNameLst>
                                          <p:attrName>ppt_x</p:attrName>
                                        </p:attrNameLst>
                                      </p:cBhvr>
                                      <p:tavLst>
                                        <p:tav tm="0">
                                          <p:val>
                                            <p:strVal val="ppt_x"/>
                                          </p:val>
                                        </p:tav>
                                        <p:tav tm="100000">
                                          <p:val>
                                            <p:strVal val="ppt_x"/>
                                          </p:val>
                                        </p:tav>
                                      </p:tavLst>
                                    </p:anim>
                                    <p:anim calcmode="lin" valueType="num">
                                      <p:cBhvr additive="base">
                                        <p:cTn id="25" dur="500"/>
                                        <p:tgtEl>
                                          <p:spTgt spid="25"/>
                                        </p:tgtEl>
                                        <p:attrNameLst>
                                          <p:attrName>ppt_y</p:attrName>
                                        </p:attrNameLst>
                                      </p:cBhvr>
                                      <p:tavLst>
                                        <p:tav tm="0">
                                          <p:val>
                                            <p:strVal val="ppt_y"/>
                                          </p:val>
                                        </p:tav>
                                        <p:tav tm="100000">
                                          <p:val>
                                            <p:strVal val="1+ppt_h/2"/>
                                          </p:val>
                                        </p:tav>
                                      </p:tavLst>
                                    </p:anim>
                                    <p:set>
                                      <p:cBhvr>
                                        <p:cTn id="2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id="{C1DA8AE8-E5A6-45BE-AF2C-F59219C38DDC}"/>
              </a:ext>
            </a:extLst>
          </p:cNvPr>
          <p:cNvSpPr txBox="1"/>
          <p:nvPr/>
        </p:nvSpPr>
        <p:spPr>
          <a:xfrm>
            <a:off x="8084848" y="152475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4" name="Picture 3">
            <a:extLst>
              <a:ext uri="{FF2B5EF4-FFF2-40B4-BE49-F238E27FC236}">
                <a16:creationId xmlns:a16="http://schemas.microsoft.com/office/drawing/2014/main" id="{4F9C113E-ED74-41E2-AF8B-3F4158D80011}"/>
              </a:ext>
            </a:extLst>
          </p:cNvPr>
          <p:cNvPicPr>
            <a:picLocks noChangeAspect="1"/>
          </p:cNvPicPr>
          <p:nvPr/>
        </p:nvPicPr>
        <p:blipFill>
          <a:blip r:embed="rId2"/>
          <a:stretch>
            <a:fillRect/>
          </a:stretch>
        </p:blipFill>
        <p:spPr>
          <a:xfrm>
            <a:off x="6811388" y="2520058"/>
            <a:ext cx="3901778" cy="2444708"/>
          </a:xfrm>
          <a:prstGeom prst="rect">
            <a:avLst/>
          </a:prstGeom>
        </p:spPr>
      </p:pic>
    </p:spTree>
    <p:extLst>
      <p:ext uri="{BB962C8B-B14F-4D97-AF65-F5344CB8AC3E}">
        <p14:creationId xmlns:p14="http://schemas.microsoft.com/office/powerpoint/2010/main" val="399044825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0000"/>
          </a:schemeClr>
        </a:solidFill>
        <a:effectLst/>
      </p:bgPr>
    </p:bg>
    <p:spTree>
      <p:nvGrpSpPr>
        <p:cNvPr id="1" name=""/>
        <p:cNvGrpSpPr/>
        <p:nvPr/>
      </p:nvGrpSpPr>
      <p:grpSpPr>
        <a:xfrm>
          <a:off x="0" y="0"/>
          <a:ext cx="0" cy="0"/>
          <a:chOff x="0" y="0"/>
          <a:chExt cx="0" cy="0"/>
        </a:xfrm>
      </p:grpSpPr>
      <p:sp>
        <p:nvSpPr>
          <p:cNvPr id="49" name="Rectangle: Rounded Corners 48">
            <a:extLst>
              <a:ext uri="{FF2B5EF4-FFF2-40B4-BE49-F238E27FC236}">
                <a16:creationId xmlns:a16="http://schemas.microsoft.com/office/drawing/2014/main" id="{C4165684-F15F-4D7F-B67F-14F8D3E6408D}"/>
              </a:ext>
            </a:extLst>
          </p:cNvPr>
          <p:cNvSpPr/>
          <p:nvPr/>
        </p:nvSpPr>
        <p:spPr>
          <a:xfrm>
            <a:off x="1667064" y="1242750"/>
            <a:ext cx="8843921" cy="5213177"/>
          </a:xfrm>
          <a:prstGeom prst="roundRect">
            <a:avLst>
              <a:gd name="adj" fmla="val 11959"/>
            </a:avLst>
          </a:prstGeom>
          <a:blipFill dpi="0" rotWithShape="1">
            <a:blip r:embed="rId3"/>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135">
            <a:extLst>
              <a:ext uri="{FF2B5EF4-FFF2-40B4-BE49-F238E27FC236}">
                <a16:creationId xmlns:a16="http://schemas.microsoft.com/office/drawing/2014/main" id="{E9BA7107-50F0-47CC-B7FD-B4B7DF2A075C}"/>
              </a:ext>
            </a:extLst>
          </p:cNvPr>
          <p:cNvGrpSpPr/>
          <p:nvPr/>
        </p:nvGrpSpPr>
        <p:grpSpPr>
          <a:xfrm>
            <a:off x="1108212" y="228223"/>
            <a:ext cx="1671623" cy="742636"/>
            <a:chOff x="2470108" y="1990807"/>
            <a:chExt cx="2201765" cy="978157"/>
          </a:xfrm>
        </p:grpSpPr>
        <p:sp>
          <p:nvSpPr>
            <p:cNvPr id="32" name="23">
              <a:extLst>
                <a:ext uri="{FF2B5EF4-FFF2-40B4-BE49-F238E27FC236}">
                  <a16:creationId xmlns:a16="http://schemas.microsoft.com/office/drawing/2014/main"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5063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id="{E45F752F-AA8C-44E6-AB61-4FB62AB1A2B8}"/>
              </a:ext>
            </a:extLst>
          </p:cNvPr>
          <p:cNvSpPr txBox="1"/>
          <p:nvPr/>
        </p:nvSpPr>
        <p:spPr>
          <a:xfrm>
            <a:off x="427325" y="435753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52" name="Group 51">
            <a:extLst>
              <a:ext uri="{FF2B5EF4-FFF2-40B4-BE49-F238E27FC236}">
                <a16:creationId xmlns:a16="http://schemas.microsoft.com/office/drawing/2014/main" id="{ECBE84FE-2B57-4ED6-8620-153E3512C48F}"/>
              </a:ext>
            </a:extLst>
          </p:cNvPr>
          <p:cNvGrpSpPr/>
          <p:nvPr/>
        </p:nvGrpSpPr>
        <p:grpSpPr>
          <a:xfrm>
            <a:off x="9533493" y="24030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4">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337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337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337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Rounded Corners 37">
            <a:extLst>
              <a:ext uri="{FF2B5EF4-FFF2-40B4-BE49-F238E27FC236}">
                <a16:creationId xmlns:a16="http://schemas.microsoft.com/office/drawing/2014/main" id="{990E1D99-C273-4C0D-906C-9473B664EF48}"/>
              </a:ext>
            </a:extLst>
          </p:cNvPr>
          <p:cNvSpPr/>
          <p:nvPr/>
        </p:nvSpPr>
        <p:spPr>
          <a:xfrm>
            <a:off x="1691909" y="1250377"/>
            <a:ext cx="8843921" cy="5205550"/>
          </a:xfrm>
          <a:prstGeom prst="roundRect">
            <a:avLst>
              <a:gd name="adj" fmla="val 11959"/>
            </a:avLst>
          </a:prstGeom>
          <a:blipFill dpi="0" rotWithShape="1">
            <a:blip r:embed="rId3">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Text Box 1">
            <a:extLst>
              <a:ext uri="{FF2B5EF4-FFF2-40B4-BE49-F238E27FC236}">
                <a16:creationId xmlns:a16="http://schemas.microsoft.com/office/drawing/2014/main" id="{A1DBDA60-77EA-445D-9924-A5249EE0C52C}"/>
              </a:ext>
            </a:extLst>
          </p:cNvPr>
          <p:cNvSpPr txBox="1"/>
          <p:nvPr/>
        </p:nvSpPr>
        <p:spPr>
          <a:xfrm>
            <a:off x="419601" y="1309270"/>
            <a:ext cx="11277599" cy="206210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chủ nhật, bố cho Nam và em đi công viên. Công viên đông như hội . Khi vào cổng, bố dặn: “Các con cẩn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2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rất to”.</a:t>
            </a:r>
          </a:p>
        </p:txBody>
      </p:sp>
      <p:sp>
        <p:nvSpPr>
          <p:cNvPr id="65" name="Text Box 1">
            <a:extLst>
              <a:ext uri="{FF2B5EF4-FFF2-40B4-BE49-F238E27FC236}">
                <a16:creationId xmlns:a16="http://schemas.microsoft.com/office/drawing/2014/main" id="{98A4AF01-F555-4E8F-925F-47B14A995921}"/>
              </a:ext>
            </a:extLst>
          </p:cNvPr>
          <p:cNvSpPr txBox="1"/>
          <p:nvPr/>
        </p:nvSpPr>
        <p:spPr>
          <a:xfrm>
            <a:off x="457200" y="3312380"/>
            <a:ext cx="11277599" cy="3046988"/>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mê</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200" dirty="0">
                <a:latin typeface="Arial-Rounded" panose="020B0500000000000000" pitchFamily="34" charset="0"/>
                <a:ea typeface="Arial-Rounded" panose="020B0500000000000000" pitchFamily="34" charset="0"/>
                <a:cs typeface="Arial-Rounded" panose="020B0500000000000000" pitchFamily="34" charset="0"/>
              </a:rPr>
              <a:t> ra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200" dirty="0">
                <a:latin typeface="Arial-Rounded" panose="020B0500000000000000" pitchFamily="34" charset="0"/>
                <a:ea typeface="Arial-Rounded" panose="020B0500000000000000" pitchFamily="34" charset="0"/>
                <a:cs typeface="Arial-Rounded" panose="020B0500000000000000" pitchFamily="34" charset="0"/>
              </a:rPr>
              <a:t> kia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200" dirty="0">
                <a:latin typeface="Arial-Rounded" panose="020B0500000000000000" pitchFamily="34" charset="0"/>
                <a:ea typeface="Arial-Rounded" panose="020B0500000000000000" pitchFamily="34" charset="0"/>
                <a:cs typeface="Arial-Rounded" panose="020B0500000000000000" pitchFamily="34" charset="0"/>
              </a:rPr>
              <a:t>!”. Nam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id="{F3ABD12C-60BD-4CB3-90BD-B45B0795A537}"/>
              </a:ext>
            </a:extLst>
          </p:cNvPr>
          <p:cNvSpPr/>
          <p:nvPr/>
        </p:nvSpPr>
        <p:spPr>
          <a:xfrm>
            <a:off x="7807936" y="6243287"/>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50" name="TextBox 49">
            <a:extLst>
              <a:ext uri="{FF2B5EF4-FFF2-40B4-BE49-F238E27FC236}">
                <a16:creationId xmlns:a16="http://schemas.microsoft.com/office/drawing/2014/main" id="{55FE0D17-816F-4FA0-B712-3A6235546DD4}"/>
              </a:ext>
            </a:extLst>
          </p:cNvPr>
          <p:cNvSpPr txBox="1"/>
          <p:nvPr/>
        </p:nvSpPr>
        <p:spPr>
          <a:xfrm>
            <a:off x="1698401" y="404951"/>
            <a:ext cx="8816999" cy="830997"/>
          </a:xfrm>
          <a:prstGeom prst="rect">
            <a:avLst/>
          </a:prstGeom>
          <a:noFill/>
        </p:spPr>
        <p:txBody>
          <a:bodyPr wrap="square" rtlCol="0">
            <a:spAutoFit/>
          </a:bodyPr>
          <a:lstStyle/>
          <a:p>
            <a:pPr algn="ctr"/>
            <a:r>
              <a:rPr lang="en-US" sz="48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800" b="1" dirty="0">
                <a:latin typeface="Arial-Rounded" panose="020B0500000000000000" pitchFamily="34" charset="0"/>
                <a:ea typeface="Arial-Rounded" panose="020B0500000000000000" pitchFamily="34" charset="0"/>
                <a:cs typeface="Arial-Rounded" panose="020B0500000000000000" pitchFamily="34" charset="0"/>
              </a:rPr>
              <a:t> may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04080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49"/>
                                        </p:tgtEl>
                                      </p:cBhvr>
                                    </p:animEffect>
                                    <p:set>
                                      <p:cBhvr>
                                        <p:cTn id="13" dur="1" fill="hold">
                                          <p:stCondLst>
                                            <p:cond delay="499"/>
                                          </p:stCondLst>
                                        </p:cTn>
                                        <p:tgtEl>
                                          <p:spTgt spid="4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arn(inVertic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inVertical)">
                                      <p:cBhvr>
                                        <p:cTn id="28" dur="500"/>
                                        <p:tgtEl>
                                          <p:spTgt spid="6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38" grpId="0" animBg="1"/>
      <p:bldP spid="64" grpId="0"/>
      <p:bldP spid="65" grpId="0"/>
      <p:bldP spid="66"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B47021-7E27-F447-884F-F83EF35CD950}"/>
              </a:ext>
            </a:extLst>
          </p:cNvPr>
          <p:cNvSpPr txBox="1"/>
          <p:nvPr/>
        </p:nvSpPr>
        <p:spPr>
          <a:xfrm>
            <a:off x="3517446" y="2497976"/>
            <a:ext cx="5340804" cy="1862048"/>
          </a:xfrm>
          <a:prstGeom prst="rect">
            <a:avLst/>
          </a:prstGeom>
          <a:noFill/>
        </p:spPr>
        <p:txBody>
          <a:bodyPr wrap="square">
            <a:spAutoFit/>
          </a:bodyPr>
          <a:lstStyle/>
          <a:p>
            <a:r>
              <a:rPr lang="en-US" sz="11500">
                <a:latin typeface="Arial-Rounded" panose="020B0500000000000000" pitchFamily="34" charset="0"/>
                <a:ea typeface="Arial-Rounded" panose="020B0500000000000000" pitchFamily="34" charset="0"/>
                <a:cs typeface="Arial-Rounded" panose="020B0500000000000000" pitchFamily="34" charset="0"/>
              </a:rPr>
              <a:t>ngoảnh</a:t>
            </a:r>
            <a:endParaRPr lang="en-US" sz="11500"/>
          </a:p>
        </p:txBody>
      </p:sp>
      <p:sp>
        <p:nvSpPr>
          <p:cNvPr id="8" name="TextBox 7">
            <a:extLst>
              <a:ext uri="{FF2B5EF4-FFF2-40B4-BE49-F238E27FC236}">
                <a16:creationId xmlns:a16="http://schemas.microsoft.com/office/drawing/2014/main" id="{5B4109D4-C621-19D8-64CF-CBF1114BE4F0}"/>
              </a:ext>
            </a:extLst>
          </p:cNvPr>
          <p:cNvSpPr txBox="1"/>
          <p:nvPr/>
        </p:nvSpPr>
        <p:spPr>
          <a:xfrm>
            <a:off x="5143500" y="2497976"/>
            <a:ext cx="4819650" cy="1862048"/>
          </a:xfrm>
          <a:prstGeom prst="rect">
            <a:avLst/>
          </a:prstGeom>
          <a:noFill/>
        </p:spPr>
        <p:txBody>
          <a:bodyPr wrap="square">
            <a:spAutoFit/>
          </a:bodyPr>
          <a:lstStyle/>
          <a:p>
            <a:r>
              <a:rPr lang="en-US" sz="11500">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000">
              <a:solidFill>
                <a:srgbClr val="FF0000"/>
              </a:solidFill>
            </a:endParaRPr>
          </a:p>
        </p:txBody>
      </p:sp>
    </p:spTree>
    <p:extLst>
      <p:ext uri="{BB962C8B-B14F-4D97-AF65-F5344CB8AC3E}">
        <p14:creationId xmlns:p14="http://schemas.microsoft.com/office/powerpoint/2010/main" val="3374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8">
            <a:extLst>
              <a:ext uri="{FF2B5EF4-FFF2-40B4-BE49-F238E27FC236}">
                <a16:creationId xmlns:a16="http://schemas.microsoft.com/office/drawing/2014/main" id="{FA4A46F8-B6B3-4312-E88B-A08D3C5F9974}"/>
              </a:ext>
            </a:extLst>
          </p:cNvPr>
          <p:cNvSpPr/>
          <p:nvPr/>
        </p:nvSpPr>
        <p:spPr>
          <a:xfrm>
            <a:off x="2137126" y="2538846"/>
            <a:ext cx="7917748" cy="3031026"/>
          </a:xfrm>
          <a:prstGeom prst="hexagon">
            <a:avLst>
              <a:gd name="adj" fmla="val 40053"/>
              <a:gd name="vf" fmla="val 115470"/>
            </a:avLst>
          </a:prstGeom>
          <a:noFill/>
          <a:ln>
            <a:solidFill>
              <a:srgbClr val="E71F1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4" name="29">
            <a:extLst>
              <a:ext uri="{FF2B5EF4-FFF2-40B4-BE49-F238E27FC236}">
                <a16:creationId xmlns:a16="http://schemas.microsoft.com/office/drawing/2014/main" id="{010C3283-A93D-5F6B-71C3-01251F8ACF36}"/>
              </a:ext>
            </a:extLst>
          </p:cNvPr>
          <p:cNvSpPr/>
          <p:nvPr/>
        </p:nvSpPr>
        <p:spPr>
          <a:xfrm>
            <a:off x="3702479" y="1952196"/>
            <a:ext cx="4788139" cy="1262787"/>
          </a:xfrm>
          <a:prstGeom prst="rect">
            <a:avLst/>
          </a:prstGeom>
          <a:solidFill>
            <a:srgbClr val="E71F1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cs typeface="+mn-ea"/>
              <a:sym typeface="+mn-lt"/>
            </a:endParaRPr>
          </a:p>
        </p:txBody>
      </p:sp>
      <p:sp>
        <p:nvSpPr>
          <p:cNvPr id="5" name="30" descr="e7d195523061f1c0deeec63e560781cfd59afb0ea006f2a87ABB68BF51EA6619813959095094C18C62A12F549504892A4AAA8C1554C6663626E05CA27F281A14E6983772AFC3FB97135759321DEA3D709AACD122C08E6ED11241DF15C09E2C12DE3EE5ECBBE029142E78393D8F92674E12A8C0A9F7AD0B15E89D8F4F76499D0DF899BB6FF5AC3B6D">
            <a:extLst>
              <a:ext uri="{FF2B5EF4-FFF2-40B4-BE49-F238E27FC236}">
                <a16:creationId xmlns:a16="http://schemas.microsoft.com/office/drawing/2014/main" id="{1B1AF293-18BC-0A50-5DBB-D1E681BAAD52}"/>
              </a:ext>
            </a:extLst>
          </p:cNvPr>
          <p:cNvSpPr txBox="1"/>
          <p:nvPr/>
        </p:nvSpPr>
        <p:spPr>
          <a:xfrm>
            <a:off x="2934386" y="3409624"/>
            <a:ext cx="6323221" cy="2743523"/>
          </a:xfrm>
          <a:prstGeom prst="rect">
            <a:avLst/>
          </a:prstGeom>
          <a:noFill/>
          <a:effectLst/>
        </p:spPr>
        <p:txBody>
          <a:bodyPr wrap="square" rtlCol="0">
            <a:spAutoFit/>
          </a:bodyPr>
          <a:lstStyle/>
          <a:p>
            <a:pPr algn="ctr"/>
            <a:r>
              <a:rPr lang="en-US" sz="5400" dirty="0">
                <a:latin typeface="Arial-Rounded" panose="020B0500000000000000" pitchFamily="34" charset="0"/>
                <a:ea typeface="Arial-Rounded" panose="020B0500000000000000" pitchFamily="34" charset="0"/>
                <a:cs typeface="Arial-Rounded" panose="020B0500000000000000" pitchFamily="34" charset="0"/>
              </a:rPr>
              <a:t>quay </a:t>
            </a:r>
            <a:r>
              <a:rPr lang="en-US" sz="5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về</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phía</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sau</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lưng</a:t>
            </a:r>
            <a:r>
              <a:rPr 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sz="5400" dirty="0" err="1">
                <a:latin typeface="Arial-Rounded" panose="020B0500000000000000" pitchFamily="34" charset="0"/>
                <a:ea typeface="Arial-Rounded" panose="020B0500000000000000" pitchFamily="34" charset="0"/>
                <a:cs typeface="Arial-Rounded" panose="020B0500000000000000" pitchFamily="34" charset="0"/>
              </a:rPr>
              <a:t>mình</a:t>
            </a:r>
            <a:endParaRPr lang="en-US" altLang="zh-CN" sz="9600" dirty="0">
              <a:solidFill>
                <a:schemeClr val="tx1">
                  <a:lumMod val="75000"/>
                  <a:lumOff val="25000"/>
                </a:schemeClr>
              </a:solidFill>
              <a:cs typeface="+mn-ea"/>
              <a:sym typeface="+mn-lt"/>
            </a:endParaRPr>
          </a:p>
        </p:txBody>
      </p:sp>
      <p:sp>
        <p:nvSpPr>
          <p:cNvPr id="6" name="31">
            <a:extLst>
              <a:ext uri="{FF2B5EF4-FFF2-40B4-BE49-F238E27FC236}">
                <a16:creationId xmlns:a16="http://schemas.microsoft.com/office/drawing/2014/main" id="{E797481B-7576-3668-CA34-7EDE74802684}"/>
              </a:ext>
            </a:extLst>
          </p:cNvPr>
          <p:cNvSpPr/>
          <p:nvPr/>
        </p:nvSpPr>
        <p:spPr>
          <a:xfrm>
            <a:off x="4459169" y="2113922"/>
            <a:ext cx="3273654" cy="1443960"/>
          </a:xfrm>
          <a:prstGeom prst="rect">
            <a:avLst/>
          </a:prstGeom>
        </p:spPr>
        <p:txBody>
          <a:bodyPr wrap="none">
            <a:spAutoFit/>
          </a:bodyPr>
          <a:lstStyle/>
          <a:p>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5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endParaRPr lang="en-US" altLang="zh-CN" sz="4800" dirty="0">
              <a:solidFill>
                <a:schemeClr val="bg1"/>
              </a:solidFill>
              <a:cs typeface="+mn-ea"/>
              <a:sym typeface="+mn-lt"/>
            </a:endParaRPr>
          </a:p>
        </p:txBody>
      </p:sp>
    </p:spTree>
    <p:extLst>
      <p:ext uri="{BB962C8B-B14F-4D97-AF65-F5344CB8AC3E}">
        <p14:creationId xmlns:p14="http://schemas.microsoft.com/office/powerpoint/2010/main" val="12474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82D27B1-3ECA-444D-A69E-451B92F60596}"/>
              </a:ext>
            </a:extLst>
          </p:cNvPr>
          <p:cNvSpPr/>
          <p:nvPr/>
        </p:nvSpPr>
        <p:spPr>
          <a:xfrm>
            <a:off x="1702421" y="936110"/>
            <a:ext cx="8843921" cy="5519817"/>
          </a:xfrm>
          <a:prstGeom prst="roundRect">
            <a:avLst>
              <a:gd name="adj" fmla="val 11959"/>
            </a:avLst>
          </a:prstGeom>
          <a:blipFill dpi="0" rotWithShape="1">
            <a:blip r:embed="rId3">
              <a:alphaModFix amt="25000"/>
            </a:blip>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135">
            <a:extLst>
              <a:ext uri="{FF2B5EF4-FFF2-40B4-BE49-F238E27FC236}">
                <a16:creationId xmlns:a16="http://schemas.microsoft.com/office/drawing/2014/main" id="{E9BA7107-50F0-47CC-B7FD-B4B7DF2A075C}"/>
              </a:ext>
            </a:extLst>
          </p:cNvPr>
          <p:cNvGrpSpPr/>
          <p:nvPr/>
        </p:nvGrpSpPr>
        <p:grpSpPr>
          <a:xfrm>
            <a:off x="1108212" y="186183"/>
            <a:ext cx="1671623" cy="742636"/>
            <a:chOff x="2470108" y="1990807"/>
            <a:chExt cx="2201765" cy="978157"/>
          </a:xfrm>
        </p:grpSpPr>
        <p:sp>
          <p:nvSpPr>
            <p:cNvPr id="32" name="23">
              <a:extLst>
                <a:ext uri="{FF2B5EF4-FFF2-40B4-BE49-F238E27FC236}">
                  <a16:creationId xmlns:a16="http://schemas.microsoft.com/office/drawing/2014/main" id="{B1858610-F970-4207-B57A-C62D8F393CB0}"/>
                </a:ext>
              </a:extLst>
            </p:cNvPr>
            <p:cNvSpPr/>
            <p:nvPr/>
          </p:nvSpPr>
          <p:spPr>
            <a:xfrm>
              <a:off x="2470108" y="2002067"/>
              <a:ext cx="2201765" cy="966897"/>
            </a:xfrm>
            <a:prstGeom prst="roundRect">
              <a:avLst>
                <a:gd name="adj" fmla="val 50000"/>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lumMod val="75000"/>
                    <a:lumOff val="25000"/>
                  </a:schemeClr>
                </a:solidFill>
                <a:cs typeface="+mn-ea"/>
                <a:sym typeface="+mn-lt"/>
              </a:endParaRPr>
            </a:p>
          </p:txBody>
        </p:sp>
        <p:sp>
          <p:nvSpPr>
            <p:cNvPr id="33" name="137">
              <a:extLst>
                <a:ext uri="{FF2B5EF4-FFF2-40B4-BE49-F238E27FC236}">
                  <a16:creationId xmlns:a16="http://schemas.microsoft.com/office/drawing/2014/main" id="{35313F35-F18B-4AA0-9EC2-8C30A926B5F8}"/>
                </a:ext>
              </a:extLst>
            </p:cNvPr>
            <p:cNvSpPr txBox="1"/>
            <p:nvPr/>
          </p:nvSpPr>
          <p:spPr>
            <a:xfrm>
              <a:off x="2767679" y="1990807"/>
              <a:ext cx="1642096" cy="932387"/>
            </a:xfrm>
            <a:prstGeom prst="rect">
              <a:avLst/>
            </a:prstGeom>
            <a:noFill/>
          </p:spPr>
          <p:txBody>
            <a:bodyPr wrap="square" rtlCol="0">
              <a:spAutoFit/>
            </a:bodyPr>
            <a:lstStyle/>
            <a:p>
              <a:pPr eaLnBrk="1" hangingPunct="1"/>
              <a:r>
                <a:rPr lang="en-US" altLang="zh-CN"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4000" b="1" dirty="0">
                <a:solidFill>
                  <a:srgbClr val="0089D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39">
            <a:extLst>
              <a:ext uri="{FF2B5EF4-FFF2-40B4-BE49-F238E27FC236}">
                <a16:creationId xmlns:a16="http://schemas.microsoft.com/office/drawing/2014/main" id="{F20E5FA6-CCB2-43A4-BBDA-3E1E4CD7E4D5}"/>
              </a:ext>
            </a:extLst>
          </p:cNvPr>
          <p:cNvGrpSpPr/>
          <p:nvPr/>
        </p:nvGrpSpPr>
        <p:grpSpPr>
          <a:xfrm>
            <a:off x="197592" y="108592"/>
            <a:ext cx="1082333" cy="946750"/>
            <a:chOff x="1353570" y="1860082"/>
            <a:chExt cx="1425587" cy="1247005"/>
          </a:xfrm>
        </p:grpSpPr>
        <p:sp>
          <p:nvSpPr>
            <p:cNvPr id="35" name="16">
              <a:extLst>
                <a:ext uri="{FF2B5EF4-FFF2-40B4-BE49-F238E27FC236}">
                  <a16:creationId xmlns:a16="http://schemas.microsoft.com/office/drawing/2014/main" id="{A925F8B0-18BF-4BCD-B1AB-8A02BBE1020E}"/>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4EC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sp>
          <p:nvSpPr>
            <p:cNvPr id="36" name="24">
              <a:extLst>
                <a:ext uri="{FF2B5EF4-FFF2-40B4-BE49-F238E27FC236}">
                  <a16:creationId xmlns:a16="http://schemas.microsoft.com/office/drawing/2014/main" id="{01CBE943-E70D-4394-8557-826A6DAFE24A}"/>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rgbClr val="0089D1"/>
                  </a:solidFill>
                  <a:cs typeface="+mn-ea"/>
                  <a:sym typeface="+mn-lt"/>
                </a:rPr>
                <a:t>2</a:t>
              </a:r>
              <a:endParaRPr lang="zh-CN" altLang="en-US" sz="4400" b="1" dirty="0">
                <a:solidFill>
                  <a:srgbClr val="0089D1"/>
                </a:solidFill>
                <a:cs typeface="+mn-ea"/>
                <a:sym typeface="+mn-lt"/>
              </a:endParaRPr>
            </a:p>
          </p:txBody>
        </p:sp>
        <p:sp>
          <p:nvSpPr>
            <p:cNvPr id="37" name="AutoShape 3">
              <a:extLst>
                <a:ext uri="{FF2B5EF4-FFF2-40B4-BE49-F238E27FC236}">
                  <a16:creationId xmlns:a16="http://schemas.microsoft.com/office/drawing/2014/main" id="{712DB009-1192-4033-8007-8F1112A3893A}"/>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a:cs typeface="+mn-ea"/>
                <a:sym typeface="+mn-lt"/>
              </a:endParaRPr>
            </a:p>
          </p:txBody>
        </p:sp>
      </p:grpSp>
      <p:grpSp>
        <p:nvGrpSpPr>
          <p:cNvPr id="39" name="Group 38">
            <a:extLst>
              <a:ext uri="{FF2B5EF4-FFF2-40B4-BE49-F238E27FC236}">
                <a16:creationId xmlns:a16="http://schemas.microsoft.com/office/drawing/2014/main" id="{59C291E6-312A-4BBD-9F11-7553900934AE}"/>
              </a:ext>
            </a:extLst>
          </p:cNvPr>
          <p:cNvGrpSpPr/>
          <p:nvPr/>
        </p:nvGrpSpPr>
        <p:grpSpPr>
          <a:xfrm>
            <a:off x="0" y="6557554"/>
            <a:ext cx="12194509" cy="328254"/>
            <a:chOff x="0" y="6557554"/>
            <a:chExt cx="12194509" cy="328254"/>
          </a:xfrm>
        </p:grpSpPr>
        <p:sp>
          <p:nvSpPr>
            <p:cNvPr id="40" name="Rectangle 39">
              <a:extLst>
                <a:ext uri="{FF2B5EF4-FFF2-40B4-BE49-F238E27FC236}">
                  <a16:creationId xmlns:a16="http://schemas.microsoft.com/office/drawing/2014/main" id="{D5A02B34-75D5-4218-8A7D-6CA0ECE28426}"/>
                </a:ext>
              </a:extLst>
            </p:cNvPr>
            <p:cNvSpPr/>
            <p:nvPr/>
          </p:nvSpPr>
          <p:spPr>
            <a:xfrm>
              <a:off x="2418028" y="6557554"/>
              <a:ext cx="2426910"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2F1EE1B-CB3C-4963-9062-92A42658AB0F}"/>
                </a:ext>
              </a:extLst>
            </p:cNvPr>
            <p:cNvSpPr/>
            <p:nvPr/>
          </p:nvSpPr>
          <p:spPr>
            <a:xfrm>
              <a:off x="4826269" y="6557554"/>
              <a:ext cx="2479712" cy="328254"/>
            </a:xfrm>
            <a:prstGeom prst="rect">
              <a:avLst/>
            </a:prstGeom>
            <a:solidFill>
              <a:srgbClr val="008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FC76FCA-8C18-46C0-B4DD-B467A4B2FD01}"/>
                </a:ext>
              </a:extLst>
            </p:cNvPr>
            <p:cNvSpPr/>
            <p:nvPr/>
          </p:nvSpPr>
          <p:spPr>
            <a:xfrm>
              <a:off x="7300745" y="6557554"/>
              <a:ext cx="2479712"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D7EE8-7B5E-4356-96A3-52B893F7E6E7}"/>
                </a:ext>
              </a:extLst>
            </p:cNvPr>
            <p:cNvSpPr/>
            <p:nvPr/>
          </p:nvSpPr>
          <p:spPr>
            <a:xfrm>
              <a:off x="9714797" y="6557554"/>
              <a:ext cx="2479712" cy="328254"/>
            </a:xfrm>
            <a:prstGeom prst="rect">
              <a:avLst/>
            </a:prstGeom>
            <a:solidFill>
              <a:srgbClr val="93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23BE527-4367-41BF-97D9-48B73C626D1E}"/>
                </a:ext>
              </a:extLst>
            </p:cNvPr>
            <p:cNvSpPr/>
            <p:nvPr/>
          </p:nvSpPr>
          <p:spPr>
            <a:xfrm>
              <a:off x="0" y="6557554"/>
              <a:ext cx="2426910" cy="328254"/>
            </a:xfrm>
            <a:prstGeom prst="rect">
              <a:avLst/>
            </a:prstGeom>
            <a:solidFill>
              <a:srgbClr val="00B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Box 1">
            <a:extLst>
              <a:ext uri="{FF2B5EF4-FFF2-40B4-BE49-F238E27FC236}">
                <a16:creationId xmlns:a16="http://schemas.microsoft.com/office/drawing/2014/main" id="{E45F752F-AA8C-44E6-AB61-4FB62AB1A2B8}"/>
              </a:ext>
            </a:extLst>
          </p:cNvPr>
          <p:cNvSpPr txBox="1"/>
          <p:nvPr/>
        </p:nvSpPr>
        <p:spPr>
          <a:xfrm>
            <a:off x="427325" y="4178869"/>
            <a:ext cx="11277599" cy="1015663"/>
          </a:xfrm>
          <a:prstGeom prst="rect">
            <a:avLst/>
          </a:prstGeom>
          <a:noFill/>
        </p:spPr>
        <p:txBody>
          <a:bodyPr wrap="square" rtlCol="0">
            <a:spAutoFit/>
          </a:bodyPr>
          <a:lstStyle/>
          <a:p>
            <a:pPr algn="just"/>
            <a:r>
              <a:rPr lang="en-US"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0" name="TextBox 49">
            <a:extLst>
              <a:ext uri="{FF2B5EF4-FFF2-40B4-BE49-F238E27FC236}">
                <a16:creationId xmlns:a16="http://schemas.microsoft.com/office/drawing/2014/main" id="{55FE0D17-816F-4FA0-B712-3A6235546DD4}"/>
              </a:ext>
            </a:extLst>
          </p:cNvPr>
          <p:cNvSpPr txBox="1"/>
          <p:nvPr/>
        </p:nvSpPr>
        <p:spPr>
          <a:xfrm>
            <a:off x="1709332" y="353067"/>
            <a:ext cx="8816999" cy="769441"/>
          </a:xfrm>
          <a:prstGeom prst="rect">
            <a:avLst/>
          </a:prstGeom>
          <a:noFill/>
        </p:spPr>
        <p:txBody>
          <a:bodyPr wrap="square" rtlCol="0">
            <a:spAutoFit/>
          </a:bodyPr>
          <a:lstStyle/>
          <a:p>
            <a:pPr algn="ctr"/>
            <a:r>
              <a:rPr lang="en-US" sz="4400" b="1" dirty="0" err="1">
                <a:latin typeface="Arial-Rounded" panose="020B0500000000000000" pitchFamily="34" charset="0"/>
                <a:ea typeface="Arial-Rounded" panose="020B0500000000000000" pitchFamily="34" charset="0"/>
                <a:cs typeface="Arial-Rounded" panose="020B0500000000000000" pitchFamily="34" charset="0"/>
              </a:rPr>
              <a:t>Nếu</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4400" b="1" dirty="0">
                <a:latin typeface="Arial-Rounded" panose="020B0500000000000000" pitchFamily="34" charset="0"/>
                <a:ea typeface="Arial-Rounded" panose="020B0500000000000000" pitchFamily="34" charset="0"/>
                <a:cs typeface="Arial-Rounded" panose="020B0500000000000000" pitchFamily="34" charset="0"/>
              </a:rPr>
              <a:t> may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bị</a:t>
            </a:r>
            <a:r>
              <a:rPr lang="en-US" sz="4400" b="1" dirty="0">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latin typeface="Arial-Rounded" panose="020B0500000000000000" pitchFamily="34" charset="0"/>
                <a:ea typeface="Arial-Rounded" panose="020B0500000000000000" pitchFamily="34" charset="0"/>
                <a:cs typeface="Arial-Rounded" panose="020B0500000000000000" pitchFamily="34" charset="0"/>
              </a:rPr>
              <a:t>lạc</a:t>
            </a:r>
            <a:endParaRPr lang="en-US" sz="44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2" name="Group 51">
            <a:extLst>
              <a:ext uri="{FF2B5EF4-FFF2-40B4-BE49-F238E27FC236}">
                <a16:creationId xmlns:a16="http://schemas.microsoft.com/office/drawing/2014/main" id="{ECBE84FE-2B57-4ED6-8620-153E3512C48F}"/>
              </a:ext>
            </a:extLst>
          </p:cNvPr>
          <p:cNvGrpSpPr/>
          <p:nvPr/>
        </p:nvGrpSpPr>
        <p:grpSpPr>
          <a:xfrm>
            <a:off x="9533493" y="198265"/>
            <a:ext cx="2621066" cy="1098316"/>
            <a:chOff x="8864213" y="217035"/>
            <a:chExt cx="2621066" cy="1098316"/>
          </a:xfrm>
        </p:grpSpPr>
        <p:pic>
          <p:nvPicPr>
            <p:cNvPr id="53" name="Picture 52" descr="A picture containing text, silhouette&#10;&#10;Description automatically generated">
              <a:extLst>
                <a:ext uri="{FF2B5EF4-FFF2-40B4-BE49-F238E27FC236}">
                  <a16:creationId xmlns:a16="http://schemas.microsoft.com/office/drawing/2014/main" id="{8D751AFB-7BFA-4F06-9DF0-CF128080F0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864213" y="217035"/>
              <a:ext cx="1704823" cy="953636"/>
            </a:xfrm>
            <a:prstGeom prst="rect">
              <a:avLst/>
            </a:prstGeom>
          </p:spPr>
        </p:pic>
        <p:pic>
          <p:nvPicPr>
            <p:cNvPr id="54" name="Picture 53" descr="A picture containing text, silhouette&#10;&#10;Description automatically generated">
              <a:extLst>
                <a:ext uri="{FF2B5EF4-FFF2-40B4-BE49-F238E27FC236}">
                  <a16:creationId xmlns:a16="http://schemas.microsoft.com/office/drawing/2014/main" id="{CDC83907-AA86-4220-93C4-0AD537A69DA7}"/>
                </a:ext>
              </a:extLst>
            </p:cNvPr>
            <p:cNvPicPr>
              <a:picLocks noChangeAspect="1"/>
            </p:cNvPicPr>
            <p:nvPr/>
          </p:nvPicPr>
          <p:blipFill>
            <a:blip r:embed="rId4">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80456" y="361715"/>
              <a:ext cx="1704823" cy="953636"/>
            </a:xfrm>
            <a:prstGeom prst="rect">
              <a:avLst/>
            </a:prstGeom>
          </p:spPr>
        </p:pic>
      </p:grpSp>
      <p:grpSp>
        <p:nvGrpSpPr>
          <p:cNvPr id="55" name="Group 54">
            <a:extLst>
              <a:ext uri="{FF2B5EF4-FFF2-40B4-BE49-F238E27FC236}">
                <a16:creationId xmlns:a16="http://schemas.microsoft.com/office/drawing/2014/main" id="{870E3477-8AEB-438D-83EB-7012A33D311A}"/>
              </a:ext>
            </a:extLst>
          </p:cNvPr>
          <p:cNvGrpSpPr/>
          <p:nvPr/>
        </p:nvGrpSpPr>
        <p:grpSpPr>
          <a:xfrm>
            <a:off x="11733474" y="-45414"/>
            <a:ext cx="421085" cy="984675"/>
            <a:chOff x="7704732" y="0"/>
            <a:chExt cx="421085" cy="984675"/>
          </a:xfrm>
        </p:grpSpPr>
        <p:cxnSp>
          <p:nvCxnSpPr>
            <p:cNvPr id="56" name="Straight Connector 55">
              <a:extLst>
                <a:ext uri="{FF2B5EF4-FFF2-40B4-BE49-F238E27FC236}">
                  <a16:creationId xmlns:a16="http://schemas.microsoft.com/office/drawing/2014/main" id="{4EC6AFDD-65A8-442B-9C5A-33FA99CF22C4}"/>
                </a:ext>
              </a:extLst>
            </p:cNvPr>
            <p:cNvCxnSpPr/>
            <p:nvPr/>
          </p:nvCxnSpPr>
          <p:spPr>
            <a:xfrm>
              <a:off x="7915275" y="0"/>
              <a:ext cx="0" cy="774133"/>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57" name="Star: 5 Points 56">
              <a:extLst>
                <a:ext uri="{FF2B5EF4-FFF2-40B4-BE49-F238E27FC236}">
                  <a16:creationId xmlns:a16="http://schemas.microsoft.com/office/drawing/2014/main" id="{11C22A1F-8953-4FE7-B43F-4E7DEDDEC457}"/>
                </a:ext>
              </a:extLst>
            </p:cNvPr>
            <p:cNvSpPr/>
            <p:nvPr/>
          </p:nvSpPr>
          <p:spPr>
            <a:xfrm>
              <a:off x="7704732" y="563590"/>
              <a:ext cx="421085" cy="421085"/>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99B1D8F-ACEE-4C98-B4F2-C5C39C528238}"/>
              </a:ext>
            </a:extLst>
          </p:cNvPr>
          <p:cNvGrpSpPr/>
          <p:nvPr/>
        </p:nvGrpSpPr>
        <p:grpSpPr>
          <a:xfrm>
            <a:off x="11188980" y="-45414"/>
            <a:ext cx="693701" cy="1585674"/>
            <a:chOff x="7568424" y="0"/>
            <a:chExt cx="693701" cy="1585674"/>
          </a:xfrm>
        </p:grpSpPr>
        <p:cxnSp>
          <p:nvCxnSpPr>
            <p:cNvPr id="59" name="Straight Connector 58">
              <a:extLst>
                <a:ext uri="{FF2B5EF4-FFF2-40B4-BE49-F238E27FC236}">
                  <a16:creationId xmlns:a16="http://schemas.microsoft.com/office/drawing/2014/main" id="{72EB0CB6-3383-4ED6-B419-D89F0E048116}"/>
                </a:ext>
              </a:extLst>
            </p:cNvPr>
            <p:cNvCxnSpPr>
              <a:cxnSpLocks/>
            </p:cNvCxnSpPr>
            <p:nvPr/>
          </p:nvCxnSpPr>
          <p:spPr>
            <a:xfrm>
              <a:off x="7915275" y="0"/>
              <a:ext cx="0" cy="1366170"/>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7DE65D3-ACD5-4A21-A254-ACBFF49CABFE}"/>
                </a:ext>
              </a:extLst>
            </p:cNvPr>
            <p:cNvSpPr/>
            <p:nvPr/>
          </p:nvSpPr>
          <p:spPr>
            <a:xfrm>
              <a:off x="7568424" y="891973"/>
              <a:ext cx="693701" cy="6937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9F32D167-25E6-4884-B48E-469EDA4D5188}"/>
              </a:ext>
            </a:extLst>
          </p:cNvPr>
          <p:cNvGrpSpPr/>
          <p:nvPr/>
        </p:nvGrpSpPr>
        <p:grpSpPr>
          <a:xfrm>
            <a:off x="10995445" y="-45414"/>
            <a:ext cx="264401" cy="706837"/>
            <a:chOff x="7783591" y="0"/>
            <a:chExt cx="264401" cy="706837"/>
          </a:xfrm>
        </p:grpSpPr>
        <p:cxnSp>
          <p:nvCxnSpPr>
            <p:cNvPr id="62" name="Straight Connector 61">
              <a:extLst>
                <a:ext uri="{FF2B5EF4-FFF2-40B4-BE49-F238E27FC236}">
                  <a16:creationId xmlns:a16="http://schemas.microsoft.com/office/drawing/2014/main" id="{FDDD94BB-97EB-4119-96F9-E0CA32503981}"/>
                </a:ext>
              </a:extLst>
            </p:cNvPr>
            <p:cNvCxnSpPr>
              <a:cxnSpLocks/>
            </p:cNvCxnSpPr>
            <p:nvPr/>
          </p:nvCxnSpPr>
          <p:spPr>
            <a:xfrm>
              <a:off x="7915275" y="0"/>
              <a:ext cx="0" cy="467104"/>
            </a:xfrm>
            <a:prstGeom prst="line">
              <a:avLst/>
            </a:prstGeom>
            <a:ln w="12700">
              <a:solidFill>
                <a:srgbClr val="93D8F5"/>
              </a:solidFill>
            </a:ln>
          </p:spPr>
          <p:style>
            <a:lnRef idx="1">
              <a:schemeClr val="accent1"/>
            </a:lnRef>
            <a:fillRef idx="0">
              <a:schemeClr val="accent1"/>
            </a:fillRef>
            <a:effectRef idx="0">
              <a:schemeClr val="accent1"/>
            </a:effectRef>
            <a:fontRef idx="minor">
              <a:schemeClr val="tx1"/>
            </a:fontRef>
          </p:style>
        </p:cxnSp>
        <p:sp>
          <p:nvSpPr>
            <p:cNvPr id="63" name="Star: 5 Points 62">
              <a:extLst>
                <a:ext uri="{FF2B5EF4-FFF2-40B4-BE49-F238E27FC236}">
                  <a16:creationId xmlns:a16="http://schemas.microsoft.com/office/drawing/2014/main" id="{E79D90F2-C00E-4785-895D-A5BB6C93ADB7}"/>
                </a:ext>
              </a:extLst>
            </p:cNvPr>
            <p:cNvSpPr/>
            <p:nvPr/>
          </p:nvSpPr>
          <p:spPr>
            <a:xfrm>
              <a:off x="7783591" y="442436"/>
              <a:ext cx="264401" cy="264401"/>
            </a:xfrm>
            <a:prstGeom prst="star5">
              <a:avLst/>
            </a:prstGeom>
            <a:solidFill>
              <a:srgbClr val="93D8F5"/>
            </a:solidFill>
            <a:ln>
              <a:solidFill>
                <a:srgbClr val="93D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5D6F2DC-431D-4ACF-AAE5-8DF0605027E0}"/>
              </a:ext>
            </a:extLst>
          </p:cNvPr>
          <p:cNvGrpSpPr/>
          <p:nvPr/>
        </p:nvGrpSpPr>
        <p:grpSpPr>
          <a:xfrm>
            <a:off x="455876" y="1002312"/>
            <a:ext cx="11699178" cy="5444830"/>
            <a:chOff x="455875" y="1413964"/>
            <a:chExt cx="11699178" cy="5444830"/>
          </a:xfrm>
        </p:grpSpPr>
        <p:sp>
          <p:nvSpPr>
            <p:cNvPr id="64" name="Text Box 1">
              <a:extLst>
                <a:ext uri="{FF2B5EF4-FFF2-40B4-BE49-F238E27FC236}">
                  <a16:creationId xmlns:a16="http://schemas.microsoft.com/office/drawing/2014/main" id="{A1DBDA60-77EA-445D-9924-A5249EE0C52C}"/>
                </a:ext>
              </a:extLst>
            </p:cNvPr>
            <p:cNvSpPr txBox="1"/>
            <p:nvPr/>
          </p:nvSpPr>
          <p:spPr>
            <a:xfrm>
              <a:off x="458854" y="1413964"/>
              <a:ext cx="11277599" cy="2335063"/>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000" dirty="0">
                  <a:latin typeface="Arial-Rounded" panose="020B0500000000000000" pitchFamily="34" charset="0"/>
                  <a:ea typeface="Arial-Rounded" panose="020B0500000000000000" pitchFamily="34" charset="0"/>
                  <a:cs typeface="Arial-Rounded" panose="020B0500000000000000" pitchFamily="34" charset="0"/>
                </a:rPr>
                <a:t> chủ nhật, bố cho Nam và em đi công viên. Công viên đông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hội</a:t>
              </a:r>
              <a:r>
                <a:rPr lang="en-US" sz="3000" dirty="0">
                  <a:latin typeface="Arial-Rounded" panose="020B0500000000000000" pitchFamily="34" charset="0"/>
                  <a:ea typeface="Arial-Rounded" panose="020B0500000000000000" pitchFamily="34" charset="0"/>
                  <a:cs typeface="Arial-Rounded" panose="020B0500000000000000" pitchFamily="34" charset="0"/>
                </a:rPr>
                <a:t>. Khi vào cổng, bố dặn: “Các con cẩn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kẻo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3000" dirty="0">
                  <a:latin typeface="Arial-Rounded" panose="020B0500000000000000" pitchFamily="34" charset="0"/>
                  <a:ea typeface="Arial-Rounded" panose="020B0500000000000000" pitchFamily="34" charset="0"/>
                  <a:cs typeface="Arial-Rounded" panose="020B0500000000000000" pitchFamily="34" charset="0"/>
                </a:rPr>
                <a:t>”. Nếu không may bị lạc, các con nhớ đi ra cổng này. Nhìn kìa, trên cổng có lá cờ rất to”.</a:t>
              </a:r>
            </a:p>
          </p:txBody>
        </p:sp>
        <p:sp>
          <p:nvSpPr>
            <p:cNvPr id="65" name="Text Box 1">
              <a:extLst>
                <a:ext uri="{FF2B5EF4-FFF2-40B4-BE49-F238E27FC236}">
                  <a16:creationId xmlns:a16="http://schemas.microsoft.com/office/drawing/2014/main" id="{98A4AF01-F555-4E8F-925F-47B14A995921}"/>
                </a:ext>
              </a:extLst>
            </p:cNvPr>
            <p:cNvSpPr txBox="1"/>
            <p:nvPr/>
          </p:nvSpPr>
          <p:spPr>
            <a:xfrm>
              <a:off x="455875" y="3576140"/>
              <a:ext cx="11277599" cy="2912144"/>
            </a:xfrm>
            <a:prstGeom prst="rect">
              <a:avLst/>
            </a:prstGeom>
            <a:noFill/>
          </p:spPr>
          <p:txBody>
            <a:bodyPr wrap="square" rtlCol="0">
              <a:spAutoFit/>
            </a:bodyPr>
            <a:lstStyle/>
            <a:p>
              <a:pPr algn="just">
                <a:lnSpc>
                  <a:spcPct val="125000"/>
                </a:lnSpc>
              </a:pP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viên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quá</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mải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mê</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xem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hết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này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chỗ</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khác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Lúc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ngoảnh</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thì</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vừa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gọi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ơi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Hoảng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hốt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suýt</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khóc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Chợt</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Lối</a:t>
              </a:r>
              <a:r>
                <a:rPr lang="en-US" sz="3000" dirty="0">
                  <a:latin typeface="Arial-Rounded" panose="020B0500000000000000" pitchFamily="34" charset="0"/>
                  <a:ea typeface="Arial-Rounded" panose="020B0500000000000000" pitchFamily="34" charset="0"/>
                  <a:cs typeface="Arial-Rounded" panose="020B0500000000000000" pitchFamily="34" charset="0"/>
                </a:rPr>
                <a:t> ra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theo</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000" dirty="0">
                  <a:latin typeface="Arial-Rounded" panose="020B0500000000000000" pitchFamily="34" charset="0"/>
                  <a:ea typeface="Arial-Rounded" panose="020B0500000000000000" pitchFamily="34" charset="0"/>
                  <a:cs typeface="Arial-Rounded" panose="020B0500000000000000" pitchFamily="34" charset="0"/>
                </a:rPr>
                <a:t>. “A, </a:t>
              </a:r>
              <a:r>
                <a:rPr lang="en-US" sz="3000" dirty="0" err="1">
                  <a:latin typeface="Arial-Rounded" panose="020B0500000000000000" pitchFamily="34" charset="0"/>
                  <a:ea typeface="Arial-Rounded" panose="020B0500000000000000" pitchFamily="34" charset="0"/>
                  <a:cs typeface="Arial-Rounded" panose="020B0500000000000000" pitchFamily="34" charset="0"/>
                </a:rPr>
                <a:t>lá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cờ</a:t>
              </a:r>
              <a:r>
                <a:rPr lang="en-US" sz="3000" dirty="0">
                  <a:latin typeface="Arial-Rounded" panose="020B0500000000000000" pitchFamily="34" charset="0"/>
                  <a:ea typeface="Arial-Rounded" panose="020B0500000000000000" pitchFamily="34" charset="0"/>
                  <a:cs typeface="Arial-Rounded" panose="020B0500000000000000" pitchFamily="34" charset="0"/>
                </a:rPr>
                <a:t> kia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3000" dirty="0">
                  <a:latin typeface="Arial-Rounded" panose="020B0500000000000000" pitchFamily="34" charset="0"/>
                  <a:ea typeface="Arial-Rounded" panose="020B0500000000000000" pitchFamily="34" charset="0"/>
                  <a:cs typeface="Arial-Rounded" panose="020B0500000000000000" pitchFamily="34" charset="0"/>
                </a:rPr>
                <a:t>!”. Nam </a:t>
              </a:r>
              <a:r>
                <a:rPr lang="en-US" sz="3000" dirty="0" err="1">
                  <a:latin typeface="Arial-Rounded" panose="020B0500000000000000" pitchFamily="34" charset="0"/>
                  <a:ea typeface="Arial-Rounded" panose="020B0500000000000000" pitchFamily="34" charset="0"/>
                  <a:cs typeface="Arial-Rounded" panose="020B0500000000000000" pitchFamily="34" charset="0"/>
                </a:rPr>
                <a:t>mừng</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rỡ</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khi</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bố</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3000" dirty="0">
                  <a:latin typeface="Arial-Rounded" panose="020B0500000000000000" pitchFamily="34" charset="0"/>
                  <a:ea typeface="Arial-Rounded" panose="020B0500000000000000" pitchFamily="34" charset="0"/>
                  <a:cs typeface="Arial-Rounded" panose="020B0500000000000000" pitchFamily="34" charset="0"/>
                </a:rPr>
                <a:t> ở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đó</a:t>
              </a:r>
              <a:r>
                <a:rPr lang="en-US" sz="30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6" name="Rectangle 65">
              <a:extLst>
                <a:ext uri="{FF2B5EF4-FFF2-40B4-BE49-F238E27FC236}">
                  <a16:creationId xmlns:a16="http://schemas.microsoft.com/office/drawing/2014/main" id="{F3ABD12C-60BD-4CB3-90BD-B45B0795A537}"/>
                </a:ext>
              </a:extLst>
            </p:cNvPr>
            <p:cNvSpPr/>
            <p:nvPr/>
          </p:nvSpPr>
          <p:spPr>
            <a:xfrm>
              <a:off x="7583053" y="645868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grpSp>
      <p:cxnSp>
        <p:nvCxnSpPr>
          <p:cNvPr id="67" name="Straight Connector 66">
            <a:extLst>
              <a:ext uri="{FF2B5EF4-FFF2-40B4-BE49-F238E27FC236}">
                <a16:creationId xmlns:a16="http://schemas.microsoft.com/office/drawing/2014/main" id="{3DBB8168-D8BD-44CB-A90A-CB6E3324FA13}"/>
              </a:ext>
            </a:extLst>
          </p:cNvPr>
          <p:cNvCxnSpPr>
            <a:cxnSpLocks/>
          </p:cNvCxnSpPr>
          <p:nvPr/>
        </p:nvCxnSpPr>
        <p:spPr>
          <a:xfrm flipH="1">
            <a:off x="5985406" y="3741004"/>
            <a:ext cx="12189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4194F2A-A30F-4A82-AE57-21C28F072FD2}"/>
              </a:ext>
            </a:extLst>
          </p:cNvPr>
          <p:cNvCxnSpPr>
            <a:cxnSpLocks/>
          </p:cNvCxnSpPr>
          <p:nvPr/>
        </p:nvCxnSpPr>
        <p:spPr>
          <a:xfrm flipH="1">
            <a:off x="2087660" y="4322895"/>
            <a:ext cx="12374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7F43003-7AFF-4B91-88A7-42BB9825A845}"/>
              </a:ext>
            </a:extLst>
          </p:cNvPr>
          <p:cNvCxnSpPr>
            <a:cxnSpLocks/>
          </p:cNvCxnSpPr>
          <p:nvPr/>
        </p:nvCxnSpPr>
        <p:spPr>
          <a:xfrm flipH="1">
            <a:off x="3426934" y="4904786"/>
            <a:ext cx="16715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7238C5A-1AF5-4038-A3B1-13813570D8E1}"/>
              </a:ext>
            </a:extLst>
          </p:cNvPr>
          <p:cNvCxnSpPr>
            <a:cxnSpLocks/>
          </p:cNvCxnSpPr>
          <p:nvPr/>
        </p:nvCxnSpPr>
        <p:spPr>
          <a:xfrm flipH="1">
            <a:off x="6142427" y="4904786"/>
            <a:ext cx="1422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1A5B305-6F31-478B-B3C4-F1AD1F6701D5}"/>
              </a:ext>
            </a:extLst>
          </p:cNvPr>
          <p:cNvCxnSpPr>
            <a:cxnSpLocks/>
          </p:cNvCxnSpPr>
          <p:nvPr/>
        </p:nvCxnSpPr>
        <p:spPr>
          <a:xfrm flipH="1">
            <a:off x="11022520" y="4904786"/>
            <a:ext cx="615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D1CC8CB-D515-4D7C-91D7-4B5F627C10BF}"/>
              </a:ext>
            </a:extLst>
          </p:cNvPr>
          <p:cNvCxnSpPr>
            <a:cxnSpLocks/>
          </p:cNvCxnSpPr>
          <p:nvPr/>
        </p:nvCxnSpPr>
        <p:spPr>
          <a:xfrm flipH="1">
            <a:off x="566724" y="5468205"/>
            <a:ext cx="6673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679FD8E-132D-46A6-9692-B47DCEE55916}"/>
              </a:ext>
            </a:extLst>
          </p:cNvPr>
          <p:cNvCxnSpPr>
            <a:cxnSpLocks/>
          </p:cNvCxnSpPr>
          <p:nvPr/>
        </p:nvCxnSpPr>
        <p:spPr>
          <a:xfrm flipH="1">
            <a:off x="9630648" y="5468205"/>
            <a:ext cx="14221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E4A837A-ADFB-49A7-85CD-BF02A39096F2}"/>
              </a:ext>
            </a:extLst>
          </p:cNvPr>
          <p:cNvCxnSpPr>
            <a:cxnSpLocks/>
          </p:cNvCxnSpPr>
          <p:nvPr/>
        </p:nvCxnSpPr>
        <p:spPr>
          <a:xfrm flipH="1">
            <a:off x="5403395" y="6009275"/>
            <a:ext cx="13195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C958778-4BD6-4028-B9D7-44A5984EC6D1}"/>
              </a:ext>
            </a:extLst>
          </p:cNvPr>
          <p:cNvCxnSpPr>
            <a:cxnSpLocks/>
          </p:cNvCxnSpPr>
          <p:nvPr/>
        </p:nvCxnSpPr>
        <p:spPr>
          <a:xfrm flipH="1">
            <a:off x="10819480" y="1566311"/>
            <a:ext cx="81833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925AFDD-4442-47DA-9B8E-BBE59A0B872F}"/>
              </a:ext>
            </a:extLst>
          </p:cNvPr>
          <p:cNvCxnSpPr>
            <a:cxnSpLocks/>
          </p:cNvCxnSpPr>
          <p:nvPr/>
        </p:nvCxnSpPr>
        <p:spPr>
          <a:xfrm flipH="1">
            <a:off x="525032" y="2148201"/>
            <a:ext cx="11935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4616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left)">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wipe(left)">
                                      <p:cBhvr>
                                        <p:cTn id="31" dur="500"/>
                                        <p:tgtEl>
                                          <p:spTgt spid="8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wipe(left)">
                                      <p:cBhvr>
                                        <p:cTn id="36" dur="500"/>
                                        <p:tgtEl>
                                          <p:spTgt spid="91"/>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wipe(left)">
                                      <p:cBhvr>
                                        <p:cTn id="40" dur="500"/>
                                        <p:tgtEl>
                                          <p:spTgt spid="9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93"/>
                                        </p:tgtEl>
                                        <p:attrNameLst>
                                          <p:attrName>style.visibility</p:attrName>
                                        </p:attrNameLst>
                                      </p:cBhvr>
                                      <p:to>
                                        <p:strVal val="visible"/>
                                      </p:to>
                                    </p:set>
                                    <p:animEffect transition="in" filter="wipe(left)">
                                      <p:cBhvr>
                                        <p:cTn id="45" dur="500"/>
                                        <p:tgtEl>
                                          <p:spTgt spid="9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left)">
                                      <p:cBhvr>
                                        <p:cTn id="5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470</TotalTime>
  <Words>1483</Words>
  <Application>Microsoft Office PowerPoint</Application>
  <PresentationFormat>Widescreen</PresentationFormat>
  <Paragraphs>121</Paragraphs>
  <Slides>24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Times New Roman</vt:lpstr>
      <vt:lpstr>Arial-Rounded</vt:lpstr>
      <vt:lpstr>Calibri Light</vt:lpstr>
      <vt:lpstr>Arial Black</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297</cp:revision>
  <dcterms:created xsi:type="dcterms:W3CDTF">2021-03-02T07:24:18Z</dcterms:created>
  <dcterms:modified xsi:type="dcterms:W3CDTF">2023-03-13T01:05:20Z</dcterms:modified>
  <cp:category>9Slide.vn</cp:category>
</cp:coreProperties>
</file>