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  <p:sldMasterId id="2147483957" r:id="rId6"/>
  </p:sldMasterIdLst>
  <p:notesMasterIdLst>
    <p:notesMasterId r:id="rId22"/>
  </p:notesMasterIdLst>
  <p:sldIdLst>
    <p:sldId id="390" r:id="rId7"/>
    <p:sldId id="257" r:id="rId8"/>
    <p:sldId id="258" r:id="rId9"/>
    <p:sldId id="356" r:id="rId10"/>
    <p:sldId id="378" r:id="rId11"/>
    <p:sldId id="384" r:id="rId12"/>
    <p:sldId id="385" r:id="rId13"/>
    <p:sldId id="386" r:id="rId14"/>
    <p:sldId id="387" r:id="rId15"/>
    <p:sldId id="388" r:id="rId16"/>
    <p:sldId id="380" r:id="rId17"/>
    <p:sldId id="314" r:id="rId18"/>
    <p:sldId id="381" r:id="rId19"/>
    <p:sldId id="264" r:id="rId20"/>
    <p:sldId id="38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19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2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24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3A6C7-7EB5-49F3-B037-DE4E0F6F74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8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6B54F-3782-487E-955A-7E2F9E9EBB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7D9964-857C-44C1-AA92-AD3F723A47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027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237F0B-23D4-4B4E-BB20-75A139B6A6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72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130D4-965E-45CD-8278-4BB18C5D4BB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9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6C7D3-CEEC-43F4-87DD-CC8B9663A6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01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19C92-B97C-4E83-A96C-08562F4398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1BE6-822C-414C-ACF9-1B91500AA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55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7481C-0699-4B35-B182-520752F6DA3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6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65148-3356-4E11-AFBE-94F83078DD6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76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EE6CC-C6EF-4AA1-9A1E-B0CABDC4EB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62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775A8-83CE-4E6E-90A0-5598C844699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9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DB9942-8207-4768-8E35-5DAA9E706B8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7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0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3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9" y="1871934"/>
            <a:ext cx="1498259" cy="1894117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1960737" y="4380559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HOẠT ĐỘNG TRẢI NGHIỆM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0029" y="703184"/>
            <a:ext cx="819324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603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16FA1-48EA-4B9F-9A3F-ABC536C3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3" y="2814071"/>
            <a:ext cx="614929" cy="61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9DD036-0F79-4D83-ADC1-88DC267CE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813" y="3160657"/>
            <a:ext cx="614929" cy="614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C324E0-5017-4DAA-B583-521ED6A74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378" y="2866591"/>
            <a:ext cx="614929" cy="614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C04142-5931-4AAD-9A83-EB7576355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94" y="5525315"/>
            <a:ext cx="614929" cy="61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2F2DDF-FACD-4969-B074-B6DFD8EA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7092" y="5114524"/>
            <a:ext cx="696874" cy="6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5349" y="899737"/>
            <a:ext cx="707677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Liên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Con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733" b="1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zh-CN" altLang="en-US" sz="3733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34147" b="15647"/>
          <a:stretch/>
        </p:blipFill>
        <p:spPr>
          <a:xfrm>
            <a:off x="9047018" y="3315327"/>
            <a:ext cx="2673927" cy="1990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7561" y="1733503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349" y="2481562"/>
            <a:ext cx="87922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46467" y="3393595"/>
            <a:ext cx="93958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khuyết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tật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547" y="4366749"/>
            <a:ext cx="9021871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733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zh-CN" altLang="en-US" sz="3733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6125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09" y="2165629"/>
            <a:ext cx="11837980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4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*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mối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thăm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đau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3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43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88081" r="28356" b="8687"/>
          <a:stretch/>
        </p:blipFill>
        <p:spPr>
          <a:xfrm>
            <a:off x="1773382" y="900480"/>
            <a:ext cx="7766895" cy="914400"/>
          </a:xfrm>
          <a:prstGeom prst="rect">
            <a:avLst/>
          </a:prstGeom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1499" y="2516177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556753" y="770576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2877800"/>
            <a:ext cx="10896600" cy="2590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Kể chuyện - HÀNG XÓM - Lớp 1 - Sách Cánh Diều">
            <a:hlinkClick r:id="" action="ppaction://media"/>
            <a:extLst>
              <a:ext uri="{FF2B5EF4-FFF2-40B4-BE49-F238E27FC236}">
                <a16:creationId xmlns:a16="http://schemas.microsoft.com/office/drawing/2014/main" id="{CBDF1B35-FD66-45C9-90E0-3ADE326C1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2" y="1856096"/>
            <a:ext cx="9355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Hàng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xóm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nhà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492690"/>
            <a:ext cx="9166112" cy="1208164"/>
            <a:chOff x="6167482" y="1725094"/>
            <a:chExt cx="6498452" cy="1208164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1725094"/>
              <a:ext cx="555688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47774"/>
            <a:chOff x="5253082" y="3343822"/>
            <a:chExt cx="7800472" cy="947774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374222" y="3442921"/>
              <a:ext cx="6679332" cy="848675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2" y="4060268"/>
            <a:ext cx="9589737" cy="1208164"/>
            <a:chOff x="6167483" y="4616703"/>
            <a:chExt cx="6483691" cy="1208164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74457" y="4616703"/>
              <a:ext cx="5576717" cy="1208164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4909" y="1648199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377"/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US" altLang="zh-CN" sz="37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lang="zh-CN" altLang="en-US" sz="3733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803498" y="317361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47981" b="61784"/>
          <a:stretch/>
        </p:blipFill>
        <p:spPr>
          <a:xfrm>
            <a:off x="7780461" y="4022314"/>
            <a:ext cx="4031673" cy="22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6877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643" y="899738"/>
            <a:ext cx="1170709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Xác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hệ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xóm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025511" y="284185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t="18110" r="14704" b="35539"/>
          <a:stretch/>
        </p:blipFill>
        <p:spPr>
          <a:xfrm>
            <a:off x="0" y="1597365"/>
            <a:ext cx="7855528" cy="526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5" t="64848" r="11553" b="12526"/>
          <a:stretch/>
        </p:blipFill>
        <p:spPr>
          <a:xfrm>
            <a:off x="7855529" y="2414782"/>
            <a:ext cx="4309911" cy="230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23" t="-839" r="-6929" b="73383"/>
          <a:stretch/>
        </p:blipFill>
        <p:spPr>
          <a:xfrm>
            <a:off x="718678" y="1002891"/>
            <a:ext cx="10754644" cy="4852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D0144-F7DD-40DF-9BEE-EAF3D4EA1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04" y="3738716"/>
            <a:ext cx="803787" cy="803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C864C-8D71-42D3-A6ED-6C3ADA13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403" y="3823519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BDEF79-6294-489D-BAD1-88A9CF17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8" b="49648"/>
          <a:stretch/>
        </p:blipFill>
        <p:spPr>
          <a:xfrm>
            <a:off x="689711" y="1109815"/>
            <a:ext cx="10812577" cy="46383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FB331E-C8F0-4F73-9723-C8EECE44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0" y="1714022"/>
            <a:ext cx="80474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2BEDE-54FA-461E-AD8C-204E505CC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852" y="1988666"/>
            <a:ext cx="844872" cy="8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340305-2E44-43D7-B4AE-16D81457C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50032"/>
          <a:stretch/>
        </p:blipFill>
        <p:spPr>
          <a:xfrm>
            <a:off x="1755057" y="943034"/>
            <a:ext cx="8681885" cy="4971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76375-F4CA-466E-BAF6-F80CAE42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15" y="2082732"/>
            <a:ext cx="8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4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273</Words>
  <Application>Microsoft Office PowerPoint</Application>
  <PresentationFormat>Widescreen</PresentationFormat>
  <Paragraphs>40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#9Slide03 Arima Madurai Medium</vt:lpstr>
      <vt:lpstr>Arial-Rounded</vt:lpstr>
      <vt:lpstr>微软雅黑</vt:lpstr>
      <vt:lpstr>Tahoma</vt:lpstr>
      <vt:lpstr>Arial</vt:lpstr>
      <vt:lpstr>Wingdings</vt:lpstr>
      <vt:lpstr>等线</vt:lpstr>
      <vt:lpstr>Times New Roman</vt:lpstr>
      <vt:lpstr>HP001 4 hàng</vt:lpstr>
      <vt:lpstr>UTM Avo</vt:lpstr>
      <vt:lpstr>Calibri Light</vt:lpstr>
      <vt:lpstr>Calibri</vt:lpstr>
      <vt:lpstr>Office Theme</vt:lpstr>
      <vt:lpstr>2_Office 主题</vt:lpstr>
      <vt:lpstr>Office 主题</vt:lpstr>
      <vt:lpstr>Composite</vt:lpstr>
      <vt:lpstr>第一PPT，www.1ppt.com​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Ms Quyen</cp:lastModifiedBy>
  <cp:revision>138</cp:revision>
  <dcterms:created xsi:type="dcterms:W3CDTF">2021-05-24T07:45:30Z</dcterms:created>
  <dcterms:modified xsi:type="dcterms:W3CDTF">2023-03-13T14:10:15Z</dcterms:modified>
</cp:coreProperties>
</file>