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97" r:id="rId2"/>
    <p:sldId id="498" r:id="rId3"/>
    <p:sldId id="499" r:id="rId4"/>
    <p:sldId id="500" r:id="rId5"/>
    <p:sldId id="501" r:id="rId6"/>
    <p:sldId id="502" r:id="rId7"/>
    <p:sldId id="470" r:id="rId8"/>
    <p:sldId id="468" r:id="rId9"/>
    <p:sldId id="494" r:id="rId10"/>
    <p:sldId id="469" r:id="rId11"/>
    <p:sldId id="493" r:id="rId12"/>
    <p:sldId id="490" r:id="rId13"/>
    <p:sldId id="491" r:id="rId14"/>
    <p:sldId id="492" r:id="rId15"/>
    <p:sldId id="495" r:id="rId16"/>
    <p:sldId id="496" r:id="rId17"/>
    <p:sldId id="4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465"/>
    <a:srgbClr val="6E9EF3"/>
    <a:srgbClr val="E1F2FC"/>
    <a:srgbClr val="FFE2A6"/>
    <a:srgbClr val="DCEAB7"/>
    <a:srgbClr val="FFFBD5"/>
    <a:srgbClr val="FAD5E6"/>
    <a:srgbClr val="0F4CB9"/>
    <a:srgbClr val="2B7597"/>
    <a:srgbClr val="DCE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7" autoAdjust="0"/>
    <p:restoredTop sz="96201" autoAdjust="0"/>
  </p:normalViewPr>
  <p:slideViewPr>
    <p:cSldViewPr>
      <p:cViewPr varScale="1">
        <p:scale>
          <a:sx n="84" d="100"/>
          <a:sy n="84" d="100"/>
        </p:scale>
        <p:origin x="8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F66CF-36CB-4554-A697-3318DD4E7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71F03-27A1-4FDA-964B-134E28BD9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004E-6772-471E-AB75-EBBC09A89AF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8E488-1353-43F7-BCB5-87CB62DE7D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6F970-4D59-4798-80F8-7D26DC42B3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2CE20-C3B3-48F5-BA7C-945E35FB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2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75">
            <a:extLst>
              <a:ext uri="{FF2B5EF4-FFF2-40B4-BE49-F238E27FC236}">
                <a16:creationId xmlns:a16="http://schemas.microsoft.com/office/drawing/2014/main" id="{8146B61B-AB7B-4018-B89A-93B93C8D6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202" y="429319"/>
            <a:ext cx="10559596" cy="4801202"/>
          </a:xfrm>
          <a:prstGeom prst="rect">
            <a:avLst/>
          </a:prstGeom>
        </p:spPr>
      </p:pic>
      <p:pic>
        <p:nvPicPr>
          <p:cNvPr id="35" name="72">
            <a:extLst>
              <a:ext uri="{FF2B5EF4-FFF2-40B4-BE49-F238E27FC236}">
                <a16:creationId xmlns:a16="http://schemas.microsoft.com/office/drawing/2014/main" id="{4C448D1B-E53B-46A5-9A9F-F03F91E54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437" y="5486070"/>
            <a:ext cx="12388146" cy="1676545"/>
          </a:xfrm>
          <a:prstGeom prst="rect">
            <a:avLst/>
          </a:prstGeom>
        </p:spPr>
      </p:pic>
      <p:pic>
        <p:nvPicPr>
          <p:cNvPr id="36" name="73">
            <a:extLst>
              <a:ext uri="{FF2B5EF4-FFF2-40B4-BE49-F238E27FC236}">
                <a16:creationId xmlns:a16="http://schemas.microsoft.com/office/drawing/2014/main" id="{2C3593FE-2258-47AA-848D-6881C83A5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182" y="4185335"/>
            <a:ext cx="2322777" cy="2536156"/>
          </a:xfrm>
          <a:prstGeom prst="rect">
            <a:avLst/>
          </a:prstGeom>
        </p:spPr>
      </p:pic>
      <p:pic>
        <p:nvPicPr>
          <p:cNvPr id="37" name="74">
            <a:extLst>
              <a:ext uri="{FF2B5EF4-FFF2-40B4-BE49-F238E27FC236}">
                <a16:creationId xmlns:a16="http://schemas.microsoft.com/office/drawing/2014/main" id="{73589691-FE3F-4BB7-9411-17D931055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0694" y="4393238"/>
            <a:ext cx="1609483" cy="2042337"/>
          </a:xfrm>
          <a:prstGeom prst="rect">
            <a:avLst/>
          </a:prstGeom>
        </p:spPr>
      </p:pic>
      <p:pic>
        <p:nvPicPr>
          <p:cNvPr id="39" name="77">
            <a:extLst>
              <a:ext uri="{FF2B5EF4-FFF2-40B4-BE49-F238E27FC236}">
                <a16:creationId xmlns:a16="http://schemas.microsoft.com/office/drawing/2014/main" id="{EBC4DB08-682B-4600-9BEB-26509055AE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1499" y="5713350"/>
            <a:ext cx="1054699" cy="682811"/>
          </a:xfrm>
          <a:prstGeom prst="rect">
            <a:avLst/>
          </a:prstGeom>
        </p:spPr>
      </p:pic>
      <p:pic>
        <p:nvPicPr>
          <p:cNvPr id="40" name="78">
            <a:extLst>
              <a:ext uri="{FF2B5EF4-FFF2-40B4-BE49-F238E27FC236}">
                <a16:creationId xmlns:a16="http://schemas.microsoft.com/office/drawing/2014/main" id="{21A4F2B6-BBD4-475B-8350-8112517B473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7871" y="5279872"/>
            <a:ext cx="1249788" cy="554784"/>
          </a:xfrm>
          <a:prstGeom prst="rect">
            <a:avLst/>
          </a:prstGeom>
        </p:spPr>
      </p:pic>
      <p:pic>
        <p:nvPicPr>
          <p:cNvPr id="41" name="79">
            <a:extLst>
              <a:ext uri="{FF2B5EF4-FFF2-40B4-BE49-F238E27FC236}">
                <a16:creationId xmlns:a16="http://schemas.microsoft.com/office/drawing/2014/main" id="{2CF213C3-5C91-468B-940E-3153DA0FC69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47879" y="5825130"/>
            <a:ext cx="1152244" cy="743776"/>
          </a:xfrm>
          <a:prstGeom prst="rect">
            <a:avLst/>
          </a:prstGeom>
        </p:spPr>
      </p:pic>
      <p:pic>
        <p:nvPicPr>
          <p:cNvPr id="42" name="81">
            <a:extLst>
              <a:ext uri="{FF2B5EF4-FFF2-40B4-BE49-F238E27FC236}">
                <a16:creationId xmlns:a16="http://schemas.microsoft.com/office/drawing/2014/main" id="{D50FFB91-4253-4DAC-A93F-74A0DBF986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11865" y="5846713"/>
            <a:ext cx="768163" cy="493819"/>
          </a:xfrm>
          <a:prstGeom prst="rect">
            <a:avLst/>
          </a:prstGeom>
        </p:spPr>
      </p:pic>
      <p:pic>
        <p:nvPicPr>
          <p:cNvPr id="43" name="82">
            <a:extLst>
              <a:ext uri="{FF2B5EF4-FFF2-40B4-BE49-F238E27FC236}">
                <a16:creationId xmlns:a16="http://schemas.microsoft.com/office/drawing/2014/main" id="{492DAAF3-A4FC-4789-98C8-57C4366826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719374">
            <a:off x="11146887" y="3972392"/>
            <a:ext cx="1024217" cy="731583"/>
          </a:xfrm>
          <a:prstGeom prst="rect">
            <a:avLst/>
          </a:prstGeom>
        </p:spPr>
      </p:pic>
      <p:pic>
        <p:nvPicPr>
          <p:cNvPr id="51" name="89">
            <a:extLst>
              <a:ext uri="{FF2B5EF4-FFF2-40B4-BE49-F238E27FC236}">
                <a16:creationId xmlns:a16="http://schemas.microsoft.com/office/drawing/2014/main" id="{D679840F-0804-4291-A1EE-BD3C20C785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79749" y="1169320"/>
            <a:ext cx="1176630" cy="1560711"/>
          </a:xfrm>
          <a:prstGeom prst="rect">
            <a:avLst/>
          </a:prstGeom>
        </p:spPr>
      </p:pic>
      <p:pic>
        <p:nvPicPr>
          <p:cNvPr id="52" name="90">
            <a:extLst>
              <a:ext uri="{FF2B5EF4-FFF2-40B4-BE49-F238E27FC236}">
                <a16:creationId xmlns:a16="http://schemas.microsoft.com/office/drawing/2014/main" id="{2425CCE9-F610-4578-A8C5-552FB9A60C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2294" y="3677363"/>
            <a:ext cx="1231499" cy="1158340"/>
          </a:xfrm>
          <a:prstGeom prst="rect">
            <a:avLst/>
          </a:prstGeom>
        </p:spPr>
      </p:pic>
      <p:pic>
        <p:nvPicPr>
          <p:cNvPr id="53" name="91">
            <a:extLst>
              <a:ext uri="{FF2B5EF4-FFF2-40B4-BE49-F238E27FC236}">
                <a16:creationId xmlns:a16="http://schemas.microsoft.com/office/drawing/2014/main" id="{437AF69B-A24E-4A94-86BB-5E05DD5168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666384" y="145694"/>
            <a:ext cx="859232" cy="1032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D978E0-7E24-4A19-9C2A-146A5718EA9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64619" y="3996342"/>
            <a:ext cx="3560373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18B00-E438-4FA8-8DBC-AFA2BD9AB380}"/>
              </a:ext>
            </a:extLst>
          </p:cNvPr>
          <p:cNvSpPr txBox="1"/>
          <p:nvPr userDrawn="1"/>
        </p:nvSpPr>
        <p:spPr>
          <a:xfrm>
            <a:off x="2198914" y="2063154"/>
            <a:ext cx="5725886" cy="21652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ACFC6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latinLnBrk="0">
              <a:lnSpc>
                <a:spcPct val="117000"/>
              </a:lnSpc>
            </a:pPr>
            <a: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HỌC</a:t>
            </a:r>
            <a:b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THÚC</a:t>
            </a:r>
            <a:endParaRPr lang="vi-VN" sz="6000" b="0" i="0" spc="360">
              <a:solidFill>
                <a:srgbClr val="F08300"/>
              </a:solidFill>
              <a:effectLst/>
              <a:latin typeface="#9Slide03 IcielUni Sans Heavy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95">
            <a:extLst>
              <a:ext uri="{FF2B5EF4-FFF2-40B4-BE49-F238E27FC236}">
                <a16:creationId xmlns:a16="http://schemas.microsoft.com/office/drawing/2014/main" id="{ECB9A1B1-34E9-434E-9E6E-BE705B703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429" y="1219200"/>
            <a:ext cx="10051143" cy="3412993"/>
          </a:xfrm>
          <a:prstGeom prst="rect">
            <a:avLst/>
          </a:prstGeom>
        </p:spPr>
      </p:pic>
      <p:pic>
        <p:nvPicPr>
          <p:cNvPr id="19" name="31">
            <a:extLst>
              <a:ext uri="{FF2B5EF4-FFF2-40B4-BE49-F238E27FC236}">
                <a16:creationId xmlns:a16="http://schemas.microsoft.com/office/drawing/2014/main" id="{69DFFE35-F187-4BD4-9030-8A30D22AE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8745" y="5878808"/>
            <a:ext cx="2538356" cy="1005960"/>
          </a:xfrm>
          <a:prstGeom prst="rect">
            <a:avLst/>
          </a:prstGeom>
        </p:spPr>
      </p:pic>
      <p:pic>
        <p:nvPicPr>
          <p:cNvPr id="20" name="32">
            <a:extLst>
              <a:ext uri="{FF2B5EF4-FFF2-40B4-BE49-F238E27FC236}">
                <a16:creationId xmlns:a16="http://schemas.microsoft.com/office/drawing/2014/main" id="{F35C649D-7383-457C-B1D7-923A4AFC25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826" y="6029422"/>
            <a:ext cx="2477359" cy="833726"/>
          </a:xfrm>
          <a:prstGeom prst="rect">
            <a:avLst/>
          </a:prstGeom>
        </p:spPr>
      </p:pic>
      <p:pic>
        <p:nvPicPr>
          <p:cNvPr id="21" name="35">
            <a:extLst>
              <a:ext uri="{FF2B5EF4-FFF2-40B4-BE49-F238E27FC236}">
                <a16:creationId xmlns:a16="http://schemas.microsoft.com/office/drawing/2014/main" id="{6339B9AD-7BFE-4A77-AA36-C82CF15F91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95488" y="6002688"/>
            <a:ext cx="1609454" cy="465385"/>
          </a:xfrm>
          <a:prstGeom prst="rect">
            <a:avLst/>
          </a:prstGeom>
        </p:spPr>
      </p:pic>
      <p:pic>
        <p:nvPicPr>
          <p:cNvPr id="22" name="36">
            <a:extLst>
              <a:ext uri="{FF2B5EF4-FFF2-40B4-BE49-F238E27FC236}">
                <a16:creationId xmlns:a16="http://schemas.microsoft.com/office/drawing/2014/main" id="{8C31BA37-CEBC-43B7-98F4-33C46396A8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5754" y="4672838"/>
            <a:ext cx="887139" cy="1124679"/>
          </a:xfrm>
          <a:prstGeom prst="rect">
            <a:avLst/>
          </a:prstGeom>
        </p:spPr>
      </p:pic>
      <p:pic>
        <p:nvPicPr>
          <p:cNvPr id="30" name="38">
            <a:extLst>
              <a:ext uri="{FF2B5EF4-FFF2-40B4-BE49-F238E27FC236}">
                <a16:creationId xmlns:a16="http://schemas.microsoft.com/office/drawing/2014/main" id="{1197A8DA-77DF-4948-8A75-BF6AF18DFA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3022" y="4786409"/>
            <a:ext cx="1261941" cy="1644661"/>
          </a:xfrm>
          <a:prstGeom prst="rect">
            <a:avLst/>
          </a:prstGeom>
        </p:spPr>
      </p:pic>
      <p:pic>
        <p:nvPicPr>
          <p:cNvPr id="32" name="96">
            <a:extLst>
              <a:ext uri="{FF2B5EF4-FFF2-40B4-BE49-F238E27FC236}">
                <a16:creationId xmlns:a16="http://schemas.microsoft.com/office/drawing/2014/main" id="{CDBAFE37-74FD-4F21-BB31-0622D67D4D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8991600" y="-415184"/>
            <a:ext cx="3299975" cy="31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id="{964DD0EB-9648-4D74-BAD2-841628CD4255}"/>
              </a:ext>
            </a:extLst>
          </p:cNvPr>
          <p:cNvSpPr/>
          <p:nvPr userDrawn="1"/>
        </p:nvSpPr>
        <p:spPr>
          <a:xfrm>
            <a:off x="289892" y="268357"/>
            <a:ext cx="11612217" cy="6321287"/>
          </a:xfrm>
          <a:prstGeom prst="roundRect">
            <a:avLst>
              <a:gd name="adj" fmla="val 5646"/>
            </a:avLst>
          </a:prstGeom>
          <a:solidFill>
            <a:schemeClr val="bg1"/>
          </a:solidFill>
          <a:ln w="28575">
            <a:solidFill>
              <a:srgbClr val="93C465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96">
            <a:extLst>
              <a:ext uri="{FF2B5EF4-FFF2-40B4-BE49-F238E27FC236}">
                <a16:creationId xmlns:a16="http://schemas.microsoft.com/office/drawing/2014/main" id="{EF5E62D7-EE7A-48C5-925F-4D58BF27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30175"/>
            <a:ext cx="1202764" cy="876300"/>
          </a:xfrm>
          <a:prstGeom prst="rect">
            <a:avLst/>
          </a:prstGeom>
        </p:spPr>
      </p:pic>
      <p:grpSp>
        <p:nvGrpSpPr>
          <p:cNvPr id="12" name="108">
            <a:extLst>
              <a:ext uri="{FF2B5EF4-FFF2-40B4-BE49-F238E27FC236}">
                <a16:creationId xmlns:a16="http://schemas.microsoft.com/office/drawing/2014/main" id="{87382A85-82D5-4977-A75E-D074CD2BDDE5}"/>
              </a:ext>
            </a:extLst>
          </p:cNvPr>
          <p:cNvGrpSpPr/>
          <p:nvPr userDrawn="1"/>
        </p:nvGrpSpPr>
        <p:grpSpPr>
          <a:xfrm>
            <a:off x="11307023" y="6172200"/>
            <a:ext cx="742102" cy="581062"/>
            <a:chOff x="8432800" y="4178300"/>
            <a:chExt cx="3398089" cy="2660687"/>
          </a:xfrm>
        </p:grpSpPr>
        <p:pic>
          <p:nvPicPr>
            <p:cNvPr id="13" name="99">
              <a:extLst>
                <a:ext uri="{FF2B5EF4-FFF2-40B4-BE49-F238E27FC236}">
                  <a16:creationId xmlns:a16="http://schemas.microsoft.com/office/drawing/2014/main" id="{2AB1AC46-69E1-4859-9CF4-5987330A9F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8432800" y="5695399"/>
              <a:ext cx="3398089" cy="1143588"/>
            </a:xfrm>
            <a:prstGeom prst="rect">
              <a:avLst/>
            </a:prstGeom>
          </p:spPr>
        </p:pic>
        <p:pic>
          <p:nvPicPr>
            <p:cNvPr id="14" name="105">
              <a:extLst>
                <a:ext uri="{FF2B5EF4-FFF2-40B4-BE49-F238E27FC236}">
                  <a16:creationId xmlns:a16="http://schemas.microsoft.com/office/drawing/2014/main" id="{A85A9F3C-673A-4B85-B364-38370DDA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1937" y="4178300"/>
              <a:ext cx="3033698" cy="2235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630B387-9251-4C49-91BA-EE532F3AD706}"/>
              </a:ext>
            </a:extLst>
          </p:cNvPr>
          <p:cNvSpPr/>
          <p:nvPr userDrawn="1"/>
        </p:nvSpPr>
        <p:spPr>
          <a:xfrm>
            <a:off x="136237" y="166255"/>
            <a:ext cx="11919527" cy="6525491"/>
          </a:xfrm>
          <a:prstGeom prst="roundRect">
            <a:avLst>
              <a:gd name="adj" fmla="val 5646"/>
            </a:avLst>
          </a:prstGeom>
          <a:solidFill>
            <a:schemeClr val="bg1"/>
          </a:solidFill>
          <a:ln w="28575">
            <a:solidFill>
              <a:srgbClr val="93C465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9Slide.vn - 2019">
            <a:extLst>
              <a:ext uri="{FF2B5EF4-FFF2-40B4-BE49-F238E27FC236}">
                <a16:creationId xmlns:a16="http://schemas.microsoft.com/office/drawing/2014/main" id="{6D38D3E2-3038-4469-A239-D9DBBC860C2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5.jpe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image" Target="../media/image29.gif"/><Relationship Id="rId10" Type="http://schemas.openxmlformats.org/officeDocument/2006/relationships/image" Target="../media/image33.jpeg"/><Relationship Id="rId4" Type="http://schemas.openxmlformats.org/officeDocument/2006/relationships/image" Target="../media/image25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32.jpeg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gif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59059"/>
            <a:ext cx="7010400" cy="3026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2133600" y="1600200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664951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01D5A109-74D9-4C99-BF32-BFED394532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8D0A2A0A-2097-4A79-8FC2-DD7E730C29F6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E89C698-DAC6-4397-9706-0CD7CE9202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B31F9AB-25AA-4768-A659-160337EAAB3E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4095C9D-92BC-4DFA-91CD-041A8F0E2596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62E004F-3186-4EDB-9B2C-03B4E68DE5CF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5BC570-CEF5-4D50-985E-BDA3CC876D5B}"/>
              </a:ext>
            </a:extLst>
          </p:cNvPr>
          <p:cNvGrpSpPr/>
          <p:nvPr/>
        </p:nvGrpSpPr>
        <p:grpSpPr>
          <a:xfrm>
            <a:off x="2247653" y="332583"/>
            <a:ext cx="1388952" cy="707886"/>
            <a:chOff x="1811793" y="1225961"/>
            <a:chExt cx="1388952" cy="836068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6B85C9D2-6C21-4BC6-8F80-D6E67950C317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FFF67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7BD4D6-E709-4C18-A665-8D91FF3D25D6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CA2DEBE-BBD0-46FC-8B79-A77F956E7346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1C8BC79-CEE6-450B-AF58-94A01DBF2587}"/>
              </a:ext>
            </a:extLst>
          </p:cNvPr>
          <p:cNvCxnSpPr>
            <a:cxnSpLocks/>
          </p:cNvCxnSpPr>
          <p:nvPr/>
        </p:nvCxnSpPr>
        <p:spPr>
          <a:xfrm>
            <a:off x="579043" y="2819400"/>
            <a:ext cx="108944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1B4240E-A891-4B61-8299-275B17350BA4}"/>
              </a:ext>
            </a:extLst>
          </p:cNvPr>
          <p:cNvSpPr txBox="1"/>
          <p:nvPr/>
        </p:nvSpPr>
        <p:spPr>
          <a:xfrm>
            <a:off x="436719" y="1258594"/>
            <a:ext cx="58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c)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D42D0-9700-41AA-A9AC-E7C92ECF4737}"/>
              </a:ext>
            </a:extLst>
          </p:cNvPr>
          <p:cNvGrpSpPr/>
          <p:nvPr/>
        </p:nvGrpSpPr>
        <p:grpSpPr>
          <a:xfrm>
            <a:off x="1219199" y="1452980"/>
            <a:ext cx="1165173" cy="1097280"/>
            <a:chOff x="925266" y="1542711"/>
            <a:chExt cx="754462" cy="710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E1B544-2C15-46E9-AE84-EBCF24C36CDA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rgbClr val="FFFBD5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FEEBD30-5BA4-4C88-BB2E-BECF0A4D8A9F}"/>
                </a:ext>
              </a:extLst>
            </p:cNvPr>
            <p:cNvSpPr/>
            <p:nvPr/>
          </p:nvSpPr>
          <p:spPr>
            <a:xfrm>
              <a:off x="925266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750AA9CB-5A41-4F58-BDE7-29AD558CFFA1}"/>
              </a:ext>
            </a:extLst>
          </p:cNvPr>
          <p:cNvCxnSpPr>
            <a:cxnSpLocks/>
          </p:cNvCxnSpPr>
          <p:nvPr/>
        </p:nvCxnSpPr>
        <p:spPr>
          <a:xfrm>
            <a:off x="579043" y="5552567"/>
            <a:ext cx="108944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35D61427-8BCF-4487-BA01-7D3B8AB63CE4}"/>
              </a:ext>
            </a:extLst>
          </p:cNvPr>
          <p:cNvSpPr txBox="1"/>
          <p:nvPr/>
        </p:nvSpPr>
        <p:spPr>
          <a:xfrm>
            <a:off x="436719" y="3991761"/>
            <a:ext cx="58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d)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4201DC0-5B65-4098-A45D-97A976CFEA0C}"/>
              </a:ext>
            </a:extLst>
          </p:cNvPr>
          <p:cNvGrpSpPr/>
          <p:nvPr/>
        </p:nvGrpSpPr>
        <p:grpSpPr>
          <a:xfrm>
            <a:off x="1269223" y="3962400"/>
            <a:ext cx="1165173" cy="1103062"/>
            <a:chOff x="957657" y="1522372"/>
            <a:chExt cx="754462" cy="714244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4A02F8E2-FF1F-476B-B47A-A0DB69C940D4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rgbClr val="DCEAB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6533F818-083D-4348-9E94-97D769FEEF82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1FF18A-1917-4537-AE06-8A48301F1252}"/>
              </a:ext>
            </a:extLst>
          </p:cNvPr>
          <p:cNvGrpSpPr/>
          <p:nvPr/>
        </p:nvGrpSpPr>
        <p:grpSpPr>
          <a:xfrm>
            <a:off x="3025826" y="1452980"/>
            <a:ext cx="1165173" cy="1097280"/>
            <a:chOff x="940196" y="1542711"/>
            <a:chExt cx="754462" cy="7105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E9B260B-4FD8-4A0C-B932-DEA4B48FB552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rgbClr val="FFFBD5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B538F8A-BE00-443B-B0B6-B9F5BF5B5C8C}"/>
                </a:ext>
              </a:extLst>
            </p:cNvPr>
            <p:cNvSpPr/>
            <p:nvPr/>
          </p:nvSpPr>
          <p:spPr>
            <a:xfrm>
              <a:off x="940196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2212BCE-50AA-47F4-AC70-008DA87F90ED}"/>
              </a:ext>
            </a:extLst>
          </p:cNvPr>
          <p:cNvGrpSpPr/>
          <p:nvPr/>
        </p:nvGrpSpPr>
        <p:grpSpPr>
          <a:xfrm>
            <a:off x="4778428" y="1452980"/>
            <a:ext cx="1165173" cy="1097280"/>
            <a:chOff x="920144" y="1542711"/>
            <a:chExt cx="754462" cy="7105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96957A7-E28F-48EF-B685-2D17D46BCE16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rgbClr val="FFFBD5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8A896E3-D4C0-49D8-A33E-F5901E5A6332}"/>
                </a:ext>
              </a:extLst>
            </p:cNvPr>
            <p:cNvSpPr/>
            <p:nvPr/>
          </p:nvSpPr>
          <p:spPr>
            <a:xfrm>
              <a:off x="920144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386D77D-AA59-44AC-AC85-979DA9960458}"/>
              </a:ext>
            </a:extLst>
          </p:cNvPr>
          <p:cNvGrpSpPr/>
          <p:nvPr/>
        </p:nvGrpSpPr>
        <p:grpSpPr>
          <a:xfrm>
            <a:off x="6545288" y="1452980"/>
            <a:ext cx="1165173" cy="1097280"/>
            <a:chOff x="909325" y="1542711"/>
            <a:chExt cx="754462" cy="7105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6F87140-42D2-488F-A6DA-974BEA0D8DD6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D6346813-477A-4FF7-BA93-038783C8FB1C}"/>
                </a:ext>
              </a:extLst>
            </p:cNvPr>
            <p:cNvSpPr/>
            <p:nvPr/>
          </p:nvSpPr>
          <p:spPr>
            <a:xfrm>
              <a:off x="909325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59D028A-911A-4B56-9999-0034EA6EFF50}"/>
              </a:ext>
            </a:extLst>
          </p:cNvPr>
          <p:cNvGrpSpPr/>
          <p:nvPr/>
        </p:nvGrpSpPr>
        <p:grpSpPr>
          <a:xfrm>
            <a:off x="8328857" y="1452980"/>
            <a:ext cx="1165173" cy="1097280"/>
            <a:chOff x="909325" y="1542711"/>
            <a:chExt cx="754462" cy="7105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81D2B6-7234-476A-BF88-8E374F192489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12415962-5C69-4299-9DFB-A9128A7F2C0B}"/>
                </a:ext>
              </a:extLst>
            </p:cNvPr>
            <p:cNvSpPr/>
            <p:nvPr/>
          </p:nvSpPr>
          <p:spPr>
            <a:xfrm>
              <a:off x="909325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3F80CAE-FFF0-4E46-970C-EBEEFB20A43F}"/>
              </a:ext>
            </a:extLst>
          </p:cNvPr>
          <p:cNvGrpSpPr/>
          <p:nvPr/>
        </p:nvGrpSpPr>
        <p:grpSpPr>
          <a:xfrm>
            <a:off x="10134600" y="1452980"/>
            <a:ext cx="1165173" cy="1097280"/>
            <a:chOff x="923682" y="1542711"/>
            <a:chExt cx="754462" cy="7105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C95F5A-3F41-415E-92D1-021C753F7E00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rgbClr val="FFFBD5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F214B9E-ECF5-4F8F-B3D9-1C133B196F6F}"/>
                </a:ext>
              </a:extLst>
            </p:cNvPr>
            <p:cNvSpPr/>
            <p:nvPr/>
          </p:nvSpPr>
          <p:spPr>
            <a:xfrm>
              <a:off x="923682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EEDE76A-BF21-46B3-84DF-369838F1C4A4}"/>
              </a:ext>
            </a:extLst>
          </p:cNvPr>
          <p:cNvGrpSpPr/>
          <p:nvPr/>
        </p:nvGrpSpPr>
        <p:grpSpPr>
          <a:xfrm>
            <a:off x="6548463" y="1452980"/>
            <a:ext cx="1165173" cy="1097280"/>
            <a:chOff x="909325" y="1542711"/>
            <a:chExt cx="754462" cy="7105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3272E2-F99F-478A-88C7-DB909E66BDD3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1D871C5-50C0-4F47-A83F-B227E31B1EA1}"/>
                </a:ext>
              </a:extLst>
            </p:cNvPr>
            <p:cNvSpPr/>
            <p:nvPr/>
          </p:nvSpPr>
          <p:spPr>
            <a:xfrm>
              <a:off x="909325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8DC9E09-69FB-46DC-B301-1AFD00792932}"/>
              </a:ext>
            </a:extLst>
          </p:cNvPr>
          <p:cNvGrpSpPr/>
          <p:nvPr/>
        </p:nvGrpSpPr>
        <p:grpSpPr>
          <a:xfrm>
            <a:off x="8332032" y="1452980"/>
            <a:ext cx="1165173" cy="1097280"/>
            <a:chOff x="909325" y="1542711"/>
            <a:chExt cx="754462" cy="7105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2E15EEC-13A6-402D-9EDB-35654EF74124}"/>
                </a:ext>
              </a:extLst>
            </p:cNvPr>
            <p:cNvSpPr/>
            <p:nvPr/>
          </p:nvSpPr>
          <p:spPr>
            <a:xfrm flipV="1">
              <a:off x="945225" y="1542711"/>
              <a:ext cx="710500" cy="710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E2E3884-C8F3-41E6-BA50-47C058CB3F99}"/>
                </a:ext>
              </a:extLst>
            </p:cNvPr>
            <p:cNvSpPr/>
            <p:nvPr/>
          </p:nvSpPr>
          <p:spPr>
            <a:xfrm>
              <a:off x="909325" y="1718981"/>
              <a:ext cx="754462" cy="342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9DD7010-61FE-4DDE-B846-A11B7780157B}"/>
              </a:ext>
            </a:extLst>
          </p:cNvPr>
          <p:cNvGrpSpPr/>
          <p:nvPr/>
        </p:nvGrpSpPr>
        <p:grpSpPr>
          <a:xfrm>
            <a:off x="3035374" y="3962400"/>
            <a:ext cx="1165173" cy="1103062"/>
            <a:chOff x="957657" y="1522372"/>
            <a:chExt cx="754462" cy="71424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FE76BEC-A995-49C8-A064-93FFA219BA9E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rgbClr val="DCEAB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5A2156B1-3935-4C15-80BC-0541149272CD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A4102CD-2D97-469A-8387-BA9FFBA9D3A0}"/>
              </a:ext>
            </a:extLst>
          </p:cNvPr>
          <p:cNvGrpSpPr/>
          <p:nvPr/>
        </p:nvGrpSpPr>
        <p:grpSpPr>
          <a:xfrm>
            <a:off x="4801525" y="3962400"/>
            <a:ext cx="1165173" cy="1103062"/>
            <a:chOff x="957657" y="1522372"/>
            <a:chExt cx="754462" cy="71424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8492931-F88D-4631-B4BC-23374B87C407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D984CDF7-5746-4F9C-971E-901565B3347E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9ED86CC-905C-443C-815A-B1833B8CC645}"/>
              </a:ext>
            </a:extLst>
          </p:cNvPr>
          <p:cNvGrpSpPr/>
          <p:nvPr/>
        </p:nvGrpSpPr>
        <p:grpSpPr>
          <a:xfrm>
            <a:off x="6567676" y="3962400"/>
            <a:ext cx="1165173" cy="1103062"/>
            <a:chOff x="957657" y="1522372"/>
            <a:chExt cx="754462" cy="71424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277D123-F208-4780-83ED-221C008A516A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rgbClr val="DCEAB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F46CB607-595E-4B11-B6A9-2C59EE8BBAA9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EE471EF-CA05-4537-991B-ACA9FAAA6090}"/>
              </a:ext>
            </a:extLst>
          </p:cNvPr>
          <p:cNvGrpSpPr/>
          <p:nvPr/>
        </p:nvGrpSpPr>
        <p:grpSpPr>
          <a:xfrm>
            <a:off x="8333827" y="3962400"/>
            <a:ext cx="1165173" cy="1103062"/>
            <a:chOff x="957657" y="1522372"/>
            <a:chExt cx="754462" cy="71424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94EBA41-9D6A-4FAA-9D1E-3A8D9CF8C0DE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rgbClr val="DCEAB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48758B2-89E5-4AFC-81F7-41DD025CD843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B726487-B0CF-4379-B2DE-8A00F452DE56}"/>
              </a:ext>
            </a:extLst>
          </p:cNvPr>
          <p:cNvGrpSpPr/>
          <p:nvPr/>
        </p:nvGrpSpPr>
        <p:grpSpPr>
          <a:xfrm>
            <a:off x="10099976" y="3962400"/>
            <a:ext cx="1165173" cy="1103062"/>
            <a:chOff x="957657" y="1522372"/>
            <a:chExt cx="754462" cy="71424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4A5664C-F7D3-4C0B-A952-F9BD3D0D8F9A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DA36CE28-6483-4C73-97F8-EFBDCC1EFFFD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99C8EF6-4674-4B0D-A931-194115AC0E7A}"/>
              </a:ext>
            </a:extLst>
          </p:cNvPr>
          <p:cNvGrpSpPr/>
          <p:nvPr/>
        </p:nvGrpSpPr>
        <p:grpSpPr>
          <a:xfrm>
            <a:off x="4801524" y="3959509"/>
            <a:ext cx="1165173" cy="1103062"/>
            <a:chOff x="957657" y="1522372"/>
            <a:chExt cx="754462" cy="71424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3319C36-92B4-47C5-9A72-A37C722E5B5C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AFA41050-9AFB-4E1D-9280-B04F90380312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369BC11-2FEA-4DE1-AD66-0CE741F8AED4}"/>
              </a:ext>
            </a:extLst>
          </p:cNvPr>
          <p:cNvGrpSpPr/>
          <p:nvPr/>
        </p:nvGrpSpPr>
        <p:grpSpPr>
          <a:xfrm>
            <a:off x="10099975" y="3959509"/>
            <a:ext cx="1165173" cy="1103062"/>
            <a:chOff x="957657" y="1522372"/>
            <a:chExt cx="754462" cy="714244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14782DE-B659-493B-B00D-2D2A014EF132}"/>
                </a:ext>
              </a:extLst>
            </p:cNvPr>
            <p:cNvSpPr/>
            <p:nvPr/>
          </p:nvSpPr>
          <p:spPr>
            <a:xfrm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58AC9841-9ECE-43EA-A71E-78FDF20BF046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528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7">
            <a:extLst>
              <a:ext uri="{FF2B5EF4-FFF2-40B4-BE49-F238E27FC236}">
                <a16:creationId xmlns:a16="http://schemas.microsoft.com/office/drawing/2014/main" id="{8981DCC8-A5F1-41CA-8E56-746E1D034516}"/>
              </a:ext>
            </a:extLst>
          </p:cNvPr>
          <p:cNvSpPr/>
          <p:nvPr/>
        </p:nvSpPr>
        <p:spPr>
          <a:xfrm>
            <a:off x="1882140" y="1371600"/>
            <a:ext cx="3115206" cy="1195274"/>
          </a:xfrm>
          <a:custGeom>
            <a:avLst/>
            <a:gdLst>
              <a:gd name="connsiteX0" fmla="*/ 0 w 2438400"/>
              <a:gd name="connsiteY0" fmla="*/ 190504 h 1143000"/>
              <a:gd name="connsiteX1" fmla="*/ 190504 w 2438400"/>
              <a:gd name="connsiteY1" fmla="*/ 0 h 1143000"/>
              <a:gd name="connsiteX2" fmla="*/ 2247896 w 2438400"/>
              <a:gd name="connsiteY2" fmla="*/ 0 h 1143000"/>
              <a:gd name="connsiteX3" fmla="*/ 2438400 w 2438400"/>
              <a:gd name="connsiteY3" fmla="*/ 190504 h 1143000"/>
              <a:gd name="connsiteX4" fmla="*/ 2438400 w 2438400"/>
              <a:gd name="connsiteY4" fmla="*/ 952496 h 1143000"/>
              <a:gd name="connsiteX5" fmla="*/ 2247896 w 2438400"/>
              <a:gd name="connsiteY5" fmla="*/ 1143000 h 1143000"/>
              <a:gd name="connsiteX6" fmla="*/ 190504 w 2438400"/>
              <a:gd name="connsiteY6" fmla="*/ 1143000 h 1143000"/>
              <a:gd name="connsiteX7" fmla="*/ 0 w 2438400"/>
              <a:gd name="connsiteY7" fmla="*/ 952496 h 1143000"/>
              <a:gd name="connsiteX8" fmla="*/ 0 w 2438400"/>
              <a:gd name="connsiteY8" fmla="*/ 190504 h 1143000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19050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7055 w 2445455"/>
              <a:gd name="connsiteY0" fmla="*/ 190633 h 1143129"/>
              <a:gd name="connsiteX1" fmla="*/ 197559 w 2445455"/>
              <a:gd name="connsiteY1" fmla="*/ 129 h 1143129"/>
              <a:gd name="connsiteX2" fmla="*/ 502355 w 2445455"/>
              <a:gd name="connsiteY2" fmla="*/ 30609 h 1143129"/>
              <a:gd name="connsiteX3" fmla="*/ 2254951 w 2445455"/>
              <a:gd name="connsiteY3" fmla="*/ 129 h 1143129"/>
              <a:gd name="connsiteX4" fmla="*/ 2445455 w 2445455"/>
              <a:gd name="connsiteY4" fmla="*/ 190633 h 1143129"/>
              <a:gd name="connsiteX5" fmla="*/ 2445455 w 2445455"/>
              <a:gd name="connsiteY5" fmla="*/ 952625 h 1143129"/>
              <a:gd name="connsiteX6" fmla="*/ 2254951 w 2445455"/>
              <a:gd name="connsiteY6" fmla="*/ 1143129 h 1143129"/>
              <a:gd name="connsiteX7" fmla="*/ 403299 w 2445455"/>
              <a:gd name="connsiteY7" fmla="*/ 1143129 h 1143129"/>
              <a:gd name="connsiteX8" fmla="*/ 45155 w 2445455"/>
              <a:gd name="connsiteY8" fmla="*/ 914525 h 1143129"/>
              <a:gd name="connsiteX9" fmla="*/ 7055 w 2445455"/>
              <a:gd name="connsiteY9" fmla="*/ 190633 h 1143129"/>
              <a:gd name="connsiteX0" fmla="*/ 7055 w 2445455"/>
              <a:gd name="connsiteY0" fmla="*/ 191237 h 1143733"/>
              <a:gd name="connsiteX1" fmla="*/ 197559 w 2445455"/>
              <a:gd name="connsiteY1" fmla="*/ 733 h 1143733"/>
              <a:gd name="connsiteX2" fmla="*/ 502355 w 2445455"/>
              <a:gd name="connsiteY2" fmla="*/ 733 h 1143733"/>
              <a:gd name="connsiteX3" fmla="*/ 2254951 w 2445455"/>
              <a:gd name="connsiteY3" fmla="*/ 733 h 1143733"/>
              <a:gd name="connsiteX4" fmla="*/ 2445455 w 2445455"/>
              <a:gd name="connsiteY4" fmla="*/ 191237 h 1143733"/>
              <a:gd name="connsiteX5" fmla="*/ 2445455 w 2445455"/>
              <a:gd name="connsiteY5" fmla="*/ 953229 h 1143733"/>
              <a:gd name="connsiteX6" fmla="*/ 2254951 w 2445455"/>
              <a:gd name="connsiteY6" fmla="*/ 1143733 h 1143733"/>
              <a:gd name="connsiteX7" fmla="*/ 403299 w 2445455"/>
              <a:gd name="connsiteY7" fmla="*/ 1143733 h 1143733"/>
              <a:gd name="connsiteX8" fmla="*/ 45155 w 2445455"/>
              <a:gd name="connsiteY8" fmla="*/ 915129 h 1143733"/>
              <a:gd name="connsiteX9" fmla="*/ 7055 w 2445455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110171 w 2498796"/>
              <a:gd name="connsiteY7" fmla="*/ 112087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110171 w 2498796"/>
              <a:gd name="connsiteY6" fmla="*/ 112087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026351 w 2498796"/>
              <a:gd name="connsiteY6" fmla="*/ 111325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8751"/>
              <a:gd name="connsiteX1" fmla="*/ 197559 w 2498796"/>
              <a:gd name="connsiteY1" fmla="*/ 733 h 1148751"/>
              <a:gd name="connsiteX2" fmla="*/ 502355 w 2498796"/>
              <a:gd name="connsiteY2" fmla="*/ 733 h 1148751"/>
              <a:gd name="connsiteX3" fmla="*/ 2254951 w 2498796"/>
              <a:gd name="connsiteY3" fmla="*/ 733 h 1148751"/>
              <a:gd name="connsiteX4" fmla="*/ 2445455 w 2498796"/>
              <a:gd name="connsiteY4" fmla="*/ 191237 h 1148751"/>
              <a:gd name="connsiteX5" fmla="*/ 2498796 w 2498796"/>
              <a:gd name="connsiteY5" fmla="*/ 579854 h 1148751"/>
              <a:gd name="connsiteX6" fmla="*/ 2026351 w 2498796"/>
              <a:gd name="connsiteY6" fmla="*/ 1113253 h 1148751"/>
              <a:gd name="connsiteX7" fmla="*/ 403299 w 2498796"/>
              <a:gd name="connsiteY7" fmla="*/ 1143733 h 1148751"/>
              <a:gd name="connsiteX8" fmla="*/ 45155 w 2498796"/>
              <a:gd name="connsiteY8" fmla="*/ 915129 h 1148751"/>
              <a:gd name="connsiteX9" fmla="*/ 7055 w 2498796"/>
              <a:gd name="connsiteY9" fmla="*/ 191237 h 1148751"/>
              <a:gd name="connsiteX0" fmla="*/ 7055 w 2498796"/>
              <a:gd name="connsiteY0" fmla="*/ 191237 h 1176549"/>
              <a:gd name="connsiteX1" fmla="*/ 197559 w 2498796"/>
              <a:gd name="connsiteY1" fmla="*/ 733 h 1176549"/>
              <a:gd name="connsiteX2" fmla="*/ 502355 w 2498796"/>
              <a:gd name="connsiteY2" fmla="*/ 733 h 1176549"/>
              <a:gd name="connsiteX3" fmla="*/ 2254951 w 2498796"/>
              <a:gd name="connsiteY3" fmla="*/ 733 h 1176549"/>
              <a:gd name="connsiteX4" fmla="*/ 2445455 w 2498796"/>
              <a:gd name="connsiteY4" fmla="*/ 191237 h 1176549"/>
              <a:gd name="connsiteX5" fmla="*/ 2498796 w 2498796"/>
              <a:gd name="connsiteY5" fmla="*/ 579854 h 1176549"/>
              <a:gd name="connsiteX6" fmla="*/ 2026351 w 2498796"/>
              <a:gd name="connsiteY6" fmla="*/ 1113253 h 1176549"/>
              <a:gd name="connsiteX7" fmla="*/ 403299 w 2498796"/>
              <a:gd name="connsiteY7" fmla="*/ 1143733 h 1176549"/>
              <a:gd name="connsiteX8" fmla="*/ 45155 w 2498796"/>
              <a:gd name="connsiteY8" fmla="*/ 915129 h 1176549"/>
              <a:gd name="connsiteX9" fmla="*/ 7055 w 2498796"/>
              <a:gd name="connsiteY9" fmla="*/ 191237 h 1176549"/>
              <a:gd name="connsiteX0" fmla="*/ 7055 w 2526492"/>
              <a:gd name="connsiteY0" fmla="*/ 191237 h 1176549"/>
              <a:gd name="connsiteX1" fmla="*/ 197559 w 2526492"/>
              <a:gd name="connsiteY1" fmla="*/ 733 h 1176549"/>
              <a:gd name="connsiteX2" fmla="*/ 502355 w 2526492"/>
              <a:gd name="connsiteY2" fmla="*/ 733 h 1176549"/>
              <a:gd name="connsiteX3" fmla="*/ 2254951 w 2526492"/>
              <a:gd name="connsiteY3" fmla="*/ 733 h 1176549"/>
              <a:gd name="connsiteX4" fmla="*/ 2498796 w 2526492"/>
              <a:gd name="connsiteY4" fmla="*/ 579854 h 1176549"/>
              <a:gd name="connsiteX5" fmla="*/ 2026351 w 2526492"/>
              <a:gd name="connsiteY5" fmla="*/ 1113253 h 1176549"/>
              <a:gd name="connsiteX6" fmla="*/ 403299 w 2526492"/>
              <a:gd name="connsiteY6" fmla="*/ 1143733 h 1176549"/>
              <a:gd name="connsiteX7" fmla="*/ 45155 w 2526492"/>
              <a:gd name="connsiteY7" fmla="*/ 915129 h 1176549"/>
              <a:gd name="connsiteX8" fmla="*/ 7055 w 2526492"/>
              <a:gd name="connsiteY8" fmla="*/ 191237 h 1176549"/>
              <a:gd name="connsiteX0" fmla="*/ 7055 w 2526492"/>
              <a:gd name="connsiteY0" fmla="*/ 200664 h 1185976"/>
              <a:gd name="connsiteX1" fmla="*/ 197559 w 2526492"/>
              <a:gd name="connsiteY1" fmla="*/ 10160 h 1185976"/>
              <a:gd name="connsiteX2" fmla="*/ 502355 w 2526492"/>
              <a:gd name="connsiteY2" fmla="*/ 10160 h 1185976"/>
              <a:gd name="connsiteX3" fmla="*/ 2254951 w 2526492"/>
              <a:gd name="connsiteY3" fmla="*/ 10160 h 1185976"/>
              <a:gd name="connsiteX4" fmla="*/ 2498796 w 2526492"/>
              <a:gd name="connsiteY4" fmla="*/ 589281 h 1185976"/>
              <a:gd name="connsiteX5" fmla="*/ 2026351 w 2526492"/>
              <a:gd name="connsiteY5" fmla="*/ 1122680 h 1185976"/>
              <a:gd name="connsiteX6" fmla="*/ 403299 w 2526492"/>
              <a:gd name="connsiteY6" fmla="*/ 1153160 h 1185976"/>
              <a:gd name="connsiteX7" fmla="*/ 45155 w 2526492"/>
              <a:gd name="connsiteY7" fmla="*/ 924556 h 1185976"/>
              <a:gd name="connsiteX8" fmla="*/ 7055 w 2526492"/>
              <a:gd name="connsiteY8" fmla="*/ 200664 h 118597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498940"/>
              <a:gd name="connsiteY0" fmla="*/ 231144 h 1216456"/>
              <a:gd name="connsiteX1" fmla="*/ 197559 w 2498940"/>
              <a:gd name="connsiteY1" fmla="*/ 40640 h 1216456"/>
              <a:gd name="connsiteX2" fmla="*/ 502355 w 2498940"/>
              <a:gd name="connsiteY2" fmla="*/ 40640 h 1216456"/>
              <a:gd name="connsiteX3" fmla="*/ 2254951 w 2498940"/>
              <a:gd name="connsiteY3" fmla="*/ 40640 h 1216456"/>
              <a:gd name="connsiteX4" fmla="*/ 2498796 w 2498940"/>
              <a:gd name="connsiteY4" fmla="*/ 619761 h 1216456"/>
              <a:gd name="connsiteX5" fmla="*/ 2026351 w 2498940"/>
              <a:gd name="connsiteY5" fmla="*/ 1153160 h 1216456"/>
              <a:gd name="connsiteX6" fmla="*/ 403299 w 2498940"/>
              <a:gd name="connsiteY6" fmla="*/ 1183640 h 1216456"/>
              <a:gd name="connsiteX7" fmla="*/ 45155 w 2498940"/>
              <a:gd name="connsiteY7" fmla="*/ 955036 h 1216456"/>
              <a:gd name="connsiteX8" fmla="*/ 7055 w 2498940"/>
              <a:gd name="connsiteY8" fmla="*/ 231144 h 1216456"/>
              <a:gd name="connsiteX0" fmla="*/ 7055 w 2498940"/>
              <a:gd name="connsiteY0" fmla="*/ 242777 h 1228089"/>
              <a:gd name="connsiteX1" fmla="*/ 197559 w 2498940"/>
              <a:gd name="connsiteY1" fmla="*/ 52273 h 1228089"/>
              <a:gd name="connsiteX2" fmla="*/ 502355 w 2498940"/>
              <a:gd name="connsiteY2" fmla="*/ 52273 h 1228089"/>
              <a:gd name="connsiteX3" fmla="*/ 2133031 w 2498940"/>
              <a:gd name="connsiteY3" fmla="*/ 37033 h 1228089"/>
              <a:gd name="connsiteX4" fmla="*/ 2498796 w 2498940"/>
              <a:gd name="connsiteY4" fmla="*/ 631394 h 1228089"/>
              <a:gd name="connsiteX5" fmla="*/ 2026351 w 2498940"/>
              <a:gd name="connsiteY5" fmla="*/ 1164793 h 1228089"/>
              <a:gd name="connsiteX6" fmla="*/ 403299 w 2498940"/>
              <a:gd name="connsiteY6" fmla="*/ 1195273 h 1228089"/>
              <a:gd name="connsiteX7" fmla="*/ 45155 w 2498940"/>
              <a:gd name="connsiteY7" fmla="*/ 966669 h 1228089"/>
              <a:gd name="connsiteX8" fmla="*/ 7055 w 2498940"/>
              <a:gd name="connsiteY8" fmla="*/ 242777 h 1228089"/>
              <a:gd name="connsiteX0" fmla="*/ 61749 w 2553634"/>
              <a:gd name="connsiteY0" fmla="*/ 242777 h 1228089"/>
              <a:gd name="connsiteX1" fmla="*/ 252253 w 2553634"/>
              <a:gd name="connsiteY1" fmla="*/ 52273 h 1228089"/>
              <a:gd name="connsiteX2" fmla="*/ 557049 w 2553634"/>
              <a:gd name="connsiteY2" fmla="*/ 52273 h 1228089"/>
              <a:gd name="connsiteX3" fmla="*/ 2187725 w 2553634"/>
              <a:gd name="connsiteY3" fmla="*/ 37033 h 1228089"/>
              <a:gd name="connsiteX4" fmla="*/ 2553490 w 2553634"/>
              <a:gd name="connsiteY4" fmla="*/ 631394 h 1228089"/>
              <a:gd name="connsiteX5" fmla="*/ 2081045 w 2553634"/>
              <a:gd name="connsiteY5" fmla="*/ 1164793 h 1228089"/>
              <a:gd name="connsiteX6" fmla="*/ 457993 w 2553634"/>
              <a:gd name="connsiteY6" fmla="*/ 1195273 h 1228089"/>
              <a:gd name="connsiteX7" fmla="*/ 99849 w 2553634"/>
              <a:gd name="connsiteY7" fmla="*/ 966669 h 1228089"/>
              <a:gd name="connsiteX8" fmla="*/ 789 w 2553634"/>
              <a:gd name="connsiteY8" fmla="*/ 600915 h 1228089"/>
              <a:gd name="connsiteX9" fmla="*/ 61749 w 2553634"/>
              <a:gd name="connsiteY9" fmla="*/ 242777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79482"/>
              <a:gd name="connsiteX1" fmla="*/ 257709 w 2559090"/>
              <a:gd name="connsiteY1" fmla="*/ 52273 h 1279482"/>
              <a:gd name="connsiteX2" fmla="*/ 562505 w 2559090"/>
              <a:gd name="connsiteY2" fmla="*/ 52273 h 1279482"/>
              <a:gd name="connsiteX3" fmla="*/ 2193181 w 2559090"/>
              <a:gd name="connsiteY3" fmla="*/ 37033 h 1279482"/>
              <a:gd name="connsiteX4" fmla="*/ 2558946 w 2559090"/>
              <a:gd name="connsiteY4" fmla="*/ 631394 h 1279482"/>
              <a:gd name="connsiteX5" fmla="*/ 2086501 w 2559090"/>
              <a:gd name="connsiteY5" fmla="*/ 1164793 h 1279482"/>
              <a:gd name="connsiteX6" fmla="*/ 1301645 w 2559090"/>
              <a:gd name="connsiteY6" fmla="*/ 1279095 h 1279482"/>
              <a:gd name="connsiteX7" fmla="*/ 463449 w 2559090"/>
              <a:gd name="connsiteY7" fmla="*/ 1195273 h 1279482"/>
              <a:gd name="connsiteX8" fmla="*/ 105305 w 2559090"/>
              <a:gd name="connsiteY8" fmla="*/ 966669 h 1279482"/>
              <a:gd name="connsiteX9" fmla="*/ 6245 w 2559090"/>
              <a:gd name="connsiteY9" fmla="*/ 600915 h 1279482"/>
              <a:gd name="connsiteX0" fmla="*/ 6245 w 2559146"/>
              <a:gd name="connsiteY0" fmla="*/ 600915 h 1279482"/>
              <a:gd name="connsiteX1" fmla="*/ 257709 w 2559146"/>
              <a:gd name="connsiteY1" fmla="*/ 52273 h 1279482"/>
              <a:gd name="connsiteX2" fmla="*/ 562505 w 2559146"/>
              <a:gd name="connsiteY2" fmla="*/ 52273 h 1279482"/>
              <a:gd name="connsiteX3" fmla="*/ 2193181 w 2559146"/>
              <a:gd name="connsiteY3" fmla="*/ 37033 h 1279482"/>
              <a:gd name="connsiteX4" fmla="*/ 2558946 w 2559146"/>
              <a:gd name="connsiteY4" fmla="*/ 631394 h 1279482"/>
              <a:gd name="connsiteX5" fmla="*/ 2124601 w 2559146"/>
              <a:gd name="connsiteY5" fmla="*/ 1180033 h 1279482"/>
              <a:gd name="connsiteX6" fmla="*/ 1301645 w 2559146"/>
              <a:gd name="connsiteY6" fmla="*/ 1279095 h 1279482"/>
              <a:gd name="connsiteX7" fmla="*/ 463449 w 2559146"/>
              <a:gd name="connsiteY7" fmla="*/ 1195273 h 1279482"/>
              <a:gd name="connsiteX8" fmla="*/ 105305 w 2559146"/>
              <a:gd name="connsiteY8" fmla="*/ 966669 h 1279482"/>
              <a:gd name="connsiteX9" fmla="*/ 6245 w 2559146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069" h="1279482">
                <a:moveTo>
                  <a:pt x="6245" y="600915"/>
                </a:moveTo>
                <a:cubicBezTo>
                  <a:pt x="31646" y="448516"/>
                  <a:pt x="27839" y="181813"/>
                  <a:pt x="227229" y="105613"/>
                </a:cubicBezTo>
                <a:cubicBezTo>
                  <a:pt x="359308" y="57353"/>
                  <a:pt x="460906" y="54813"/>
                  <a:pt x="562505" y="52273"/>
                </a:cubicBezTo>
                <a:cubicBezTo>
                  <a:pt x="1146704" y="52273"/>
                  <a:pt x="1586122" y="-54407"/>
                  <a:pt x="2193181" y="37033"/>
                </a:cubicBezTo>
                <a:cubicBezTo>
                  <a:pt x="2525921" y="133553"/>
                  <a:pt x="2528466" y="430734"/>
                  <a:pt x="2558946" y="631394"/>
                </a:cubicBezTo>
                <a:cubicBezTo>
                  <a:pt x="2564025" y="877773"/>
                  <a:pt x="2412890" y="1040333"/>
                  <a:pt x="2124601" y="1180033"/>
                </a:cubicBezTo>
                <a:cubicBezTo>
                  <a:pt x="1883301" y="1256233"/>
                  <a:pt x="1572154" y="1274015"/>
                  <a:pt x="1301645" y="1279095"/>
                </a:cubicBezTo>
                <a:cubicBezTo>
                  <a:pt x="1031136" y="1284175"/>
                  <a:pt x="661569" y="1238454"/>
                  <a:pt x="463449" y="1195273"/>
                </a:cubicBezTo>
                <a:cubicBezTo>
                  <a:pt x="358237" y="1195273"/>
                  <a:pt x="173885" y="1094741"/>
                  <a:pt x="105305" y="966669"/>
                </a:cubicBezTo>
                <a:cubicBezTo>
                  <a:pt x="36724" y="868879"/>
                  <a:pt x="-19156" y="753314"/>
                  <a:pt x="6245" y="600915"/>
                </a:cubicBezTo>
                <a:close/>
              </a:path>
            </a:pathLst>
          </a:cu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4F6867-569A-4A9C-9733-A4B6544FD8AB}"/>
              </a:ext>
            </a:extLst>
          </p:cNvPr>
          <p:cNvSpPr txBox="1"/>
          <p:nvPr/>
        </p:nvSpPr>
        <p:spPr>
          <a:xfrm>
            <a:off x="2362200" y="1524000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BCDA67-ADEE-41A8-87D8-95489B04E115}"/>
              </a:ext>
            </a:extLst>
          </p:cNvPr>
          <p:cNvSpPr txBox="1"/>
          <p:nvPr/>
        </p:nvSpPr>
        <p:spPr>
          <a:xfrm>
            <a:off x="3733800" y="1524000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D87B441-221B-40BD-A040-CB95FDAE0D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60013AD-63CD-4436-BC4B-CD67A8E9FE7F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86A7EAD-31A4-421A-82C5-CCF7E3D932A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B74179B-3D69-424A-8D3F-45071DE1D843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FD00F39-69EB-4CE4-B46A-0FA1F624391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600817-BC69-44D0-AA94-FC4A1158663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2F1D906-8F65-4614-A36F-C77E17C2932A}"/>
              </a:ext>
            </a:extLst>
          </p:cNvPr>
          <p:cNvSpPr txBox="1"/>
          <p:nvPr/>
        </p:nvSpPr>
        <p:spPr>
          <a:xfrm>
            <a:off x="2209800" y="332583"/>
            <a:ext cx="8459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a) Tìm số lớn hơn trong mỗi cặp.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EB9E02D-BB7F-4617-9E00-77C05588B557}"/>
              </a:ext>
            </a:extLst>
          </p:cNvPr>
          <p:cNvSpPr/>
          <p:nvPr/>
        </p:nvSpPr>
        <p:spPr>
          <a:xfrm>
            <a:off x="2229025" y="1518211"/>
            <a:ext cx="1137228" cy="9203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37">
            <a:extLst>
              <a:ext uri="{FF2B5EF4-FFF2-40B4-BE49-F238E27FC236}">
                <a16:creationId xmlns:a16="http://schemas.microsoft.com/office/drawing/2014/main" id="{4D6FF4D1-BD65-454D-B9B6-54956F7305AE}"/>
              </a:ext>
            </a:extLst>
          </p:cNvPr>
          <p:cNvSpPr/>
          <p:nvPr/>
        </p:nvSpPr>
        <p:spPr>
          <a:xfrm>
            <a:off x="7194654" y="1371600"/>
            <a:ext cx="3115206" cy="1195274"/>
          </a:xfrm>
          <a:custGeom>
            <a:avLst/>
            <a:gdLst>
              <a:gd name="connsiteX0" fmla="*/ 0 w 2438400"/>
              <a:gd name="connsiteY0" fmla="*/ 190504 h 1143000"/>
              <a:gd name="connsiteX1" fmla="*/ 190504 w 2438400"/>
              <a:gd name="connsiteY1" fmla="*/ 0 h 1143000"/>
              <a:gd name="connsiteX2" fmla="*/ 2247896 w 2438400"/>
              <a:gd name="connsiteY2" fmla="*/ 0 h 1143000"/>
              <a:gd name="connsiteX3" fmla="*/ 2438400 w 2438400"/>
              <a:gd name="connsiteY3" fmla="*/ 190504 h 1143000"/>
              <a:gd name="connsiteX4" fmla="*/ 2438400 w 2438400"/>
              <a:gd name="connsiteY4" fmla="*/ 952496 h 1143000"/>
              <a:gd name="connsiteX5" fmla="*/ 2247896 w 2438400"/>
              <a:gd name="connsiteY5" fmla="*/ 1143000 h 1143000"/>
              <a:gd name="connsiteX6" fmla="*/ 190504 w 2438400"/>
              <a:gd name="connsiteY6" fmla="*/ 1143000 h 1143000"/>
              <a:gd name="connsiteX7" fmla="*/ 0 w 2438400"/>
              <a:gd name="connsiteY7" fmla="*/ 952496 h 1143000"/>
              <a:gd name="connsiteX8" fmla="*/ 0 w 2438400"/>
              <a:gd name="connsiteY8" fmla="*/ 190504 h 1143000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19050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7055 w 2445455"/>
              <a:gd name="connsiteY0" fmla="*/ 190633 h 1143129"/>
              <a:gd name="connsiteX1" fmla="*/ 197559 w 2445455"/>
              <a:gd name="connsiteY1" fmla="*/ 129 h 1143129"/>
              <a:gd name="connsiteX2" fmla="*/ 502355 w 2445455"/>
              <a:gd name="connsiteY2" fmla="*/ 30609 h 1143129"/>
              <a:gd name="connsiteX3" fmla="*/ 2254951 w 2445455"/>
              <a:gd name="connsiteY3" fmla="*/ 129 h 1143129"/>
              <a:gd name="connsiteX4" fmla="*/ 2445455 w 2445455"/>
              <a:gd name="connsiteY4" fmla="*/ 190633 h 1143129"/>
              <a:gd name="connsiteX5" fmla="*/ 2445455 w 2445455"/>
              <a:gd name="connsiteY5" fmla="*/ 952625 h 1143129"/>
              <a:gd name="connsiteX6" fmla="*/ 2254951 w 2445455"/>
              <a:gd name="connsiteY6" fmla="*/ 1143129 h 1143129"/>
              <a:gd name="connsiteX7" fmla="*/ 403299 w 2445455"/>
              <a:gd name="connsiteY7" fmla="*/ 1143129 h 1143129"/>
              <a:gd name="connsiteX8" fmla="*/ 45155 w 2445455"/>
              <a:gd name="connsiteY8" fmla="*/ 914525 h 1143129"/>
              <a:gd name="connsiteX9" fmla="*/ 7055 w 2445455"/>
              <a:gd name="connsiteY9" fmla="*/ 190633 h 1143129"/>
              <a:gd name="connsiteX0" fmla="*/ 7055 w 2445455"/>
              <a:gd name="connsiteY0" fmla="*/ 191237 h 1143733"/>
              <a:gd name="connsiteX1" fmla="*/ 197559 w 2445455"/>
              <a:gd name="connsiteY1" fmla="*/ 733 h 1143733"/>
              <a:gd name="connsiteX2" fmla="*/ 502355 w 2445455"/>
              <a:gd name="connsiteY2" fmla="*/ 733 h 1143733"/>
              <a:gd name="connsiteX3" fmla="*/ 2254951 w 2445455"/>
              <a:gd name="connsiteY3" fmla="*/ 733 h 1143733"/>
              <a:gd name="connsiteX4" fmla="*/ 2445455 w 2445455"/>
              <a:gd name="connsiteY4" fmla="*/ 191237 h 1143733"/>
              <a:gd name="connsiteX5" fmla="*/ 2445455 w 2445455"/>
              <a:gd name="connsiteY5" fmla="*/ 953229 h 1143733"/>
              <a:gd name="connsiteX6" fmla="*/ 2254951 w 2445455"/>
              <a:gd name="connsiteY6" fmla="*/ 1143733 h 1143733"/>
              <a:gd name="connsiteX7" fmla="*/ 403299 w 2445455"/>
              <a:gd name="connsiteY7" fmla="*/ 1143733 h 1143733"/>
              <a:gd name="connsiteX8" fmla="*/ 45155 w 2445455"/>
              <a:gd name="connsiteY8" fmla="*/ 915129 h 1143733"/>
              <a:gd name="connsiteX9" fmla="*/ 7055 w 2445455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110171 w 2498796"/>
              <a:gd name="connsiteY7" fmla="*/ 112087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110171 w 2498796"/>
              <a:gd name="connsiteY6" fmla="*/ 112087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026351 w 2498796"/>
              <a:gd name="connsiteY6" fmla="*/ 111325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8751"/>
              <a:gd name="connsiteX1" fmla="*/ 197559 w 2498796"/>
              <a:gd name="connsiteY1" fmla="*/ 733 h 1148751"/>
              <a:gd name="connsiteX2" fmla="*/ 502355 w 2498796"/>
              <a:gd name="connsiteY2" fmla="*/ 733 h 1148751"/>
              <a:gd name="connsiteX3" fmla="*/ 2254951 w 2498796"/>
              <a:gd name="connsiteY3" fmla="*/ 733 h 1148751"/>
              <a:gd name="connsiteX4" fmla="*/ 2445455 w 2498796"/>
              <a:gd name="connsiteY4" fmla="*/ 191237 h 1148751"/>
              <a:gd name="connsiteX5" fmla="*/ 2498796 w 2498796"/>
              <a:gd name="connsiteY5" fmla="*/ 579854 h 1148751"/>
              <a:gd name="connsiteX6" fmla="*/ 2026351 w 2498796"/>
              <a:gd name="connsiteY6" fmla="*/ 1113253 h 1148751"/>
              <a:gd name="connsiteX7" fmla="*/ 403299 w 2498796"/>
              <a:gd name="connsiteY7" fmla="*/ 1143733 h 1148751"/>
              <a:gd name="connsiteX8" fmla="*/ 45155 w 2498796"/>
              <a:gd name="connsiteY8" fmla="*/ 915129 h 1148751"/>
              <a:gd name="connsiteX9" fmla="*/ 7055 w 2498796"/>
              <a:gd name="connsiteY9" fmla="*/ 191237 h 1148751"/>
              <a:gd name="connsiteX0" fmla="*/ 7055 w 2498796"/>
              <a:gd name="connsiteY0" fmla="*/ 191237 h 1176549"/>
              <a:gd name="connsiteX1" fmla="*/ 197559 w 2498796"/>
              <a:gd name="connsiteY1" fmla="*/ 733 h 1176549"/>
              <a:gd name="connsiteX2" fmla="*/ 502355 w 2498796"/>
              <a:gd name="connsiteY2" fmla="*/ 733 h 1176549"/>
              <a:gd name="connsiteX3" fmla="*/ 2254951 w 2498796"/>
              <a:gd name="connsiteY3" fmla="*/ 733 h 1176549"/>
              <a:gd name="connsiteX4" fmla="*/ 2445455 w 2498796"/>
              <a:gd name="connsiteY4" fmla="*/ 191237 h 1176549"/>
              <a:gd name="connsiteX5" fmla="*/ 2498796 w 2498796"/>
              <a:gd name="connsiteY5" fmla="*/ 579854 h 1176549"/>
              <a:gd name="connsiteX6" fmla="*/ 2026351 w 2498796"/>
              <a:gd name="connsiteY6" fmla="*/ 1113253 h 1176549"/>
              <a:gd name="connsiteX7" fmla="*/ 403299 w 2498796"/>
              <a:gd name="connsiteY7" fmla="*/ 1143733 h 1176549"/>
              <a:gd name="connsiteX8" fmla="*/ 45155 w 2498796"/>
              <a:gd name="connsiteY8" fmla="*/ 915129 h 1176549"/>
              <a:gd name="connsiteX9" fmla="*/ 7055 w 2498796"/>
              <a:gd name="connsiteY9" fmla="*/ 191237 h 1176549"/>
              <a:gd name="connsiteX0" fmla="*/ 7055 w 2526492"/>
              <a:gd name="connsiteY0" fmla="*/ 191237 h 1176549"/>
              <a:gd name="connsiteX1" fmla="*/ 197559 w 2526492"/>
              <a:gd name="connsiteY1" fmla="*/ 733 h 1176549"/>
              <a:gd name="connsiteX2" fmla="*/ 502355 w 2526492"/>
              <a:gd name="connsiteY2" fmla="*/ 733 h 1176549"/>
              <a:gd name="connsiteX3" fmla="*/ 2254951 w 2526492"/>
              <a:gd name="connsiteY3" fmla="*/ 733 h 1176549"/>
              <a:gd name="connsiteX4" fmla="*/ 2498796 w 2526492"/>
              <a:gd name="connsiteY4" fmla="*/ 579854 h 1176549"/>
              <a:gd name="connsiteX5" fmla="*/ 2026351 w 2526492"/>
              <a:gd name="connsiteY5" fmla="*/ 1113253 h 1176549"/>
              <a:gd name="connsiteX6" fmla="*/ 403299 w 2526492"/>
              <a:gd name="connsiteY6" fmla="*/ 1143733 h 1176549"/>
              <a:gd name="connsiteX7" fmla="*/ 45155 w 2526492"/>
              <a:gd name="connsiteY7" fmla="*/ 915129 h 1176549"/>
              <a:gd name="connsiteX8" fmla="*/ 7055 w 2526492"/>
              <a:gd name="connsiteY8" fmla="*/ 191237 h 1176549"/>
              <a:gd name="connsiteX0" fmla="*/ 7055 w 2526492"/>
              <a:gd name="connsiteY0" fmla="*/ 200664 h 1185976"/>
              <a:gd name="connsiteX1" fmla="*/ 197559 w 2526492"/>
              <a:gd name="connsiteY1" fmla="*/ 10160 h 1185976"/>
              <a:gd name="connsiteX2" fmla="*/ 502355 w 2526492"/>
              <a:gd name="connsiteY2" fmla="*/ 10160 h 1185976"/>
              <a:gd name="connsiteX3" fmla="*/ 2254951 w 2526492"/>
              <a:gd name="connsiteY3" fmla="*/ 10160 h 1185976"/>
              <a:gd name="connsiteX4" fmla="*/ 2498796 w 2526492"/>
              <a:gd name="connsiteY4" fmla="*/ 589281 h 1185976"/>
              <a:gd name="connsiteX5" fmla="*/ 2026351 w 2526492"/>
              <a:gd name="connsiteY5" fmla="*/ 1122680 h 1185976"/>
              <a:gd name="connsiteX6" fmla="*/ 403299 w 2526492"/>
              <a:gd name="connsiteY6" fmla="*/ 1153160 h 1185976"/>
              <a:gd name="connsiteX7" fmla="*/ 45155 w 2526492"/>
              <a:gd name="connsiteY7" fmla="*/ 924556 h 1185976"/>
              <a:gd name="connsiteX8" fmla="*/ 7055 w 2526492"/>
              <a:gd name="connsiteY8" fmla="*/ 200664 h 118597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498940"/>
              <a:gd name="connsiteY0" fmla="*/ 231144 h 1216456"/>
              <a:gd name="connsiteX1" fmla="*/ 197559 w 2498940"/>
              <a:gd name="connsiteY1" fmla="*/ 40640 h 1216456"/>
              <a:gd name="connsiteX2" fmla="*/ 502355 w 2498940"/>
              <a:gd name="connsiteY2" fmla="*/ 40640 h 1216456"/>
              <a:gd name="connsiteX3" fmla="*/ 2254951 w 2498940"/>
              <a:gd name="connsiteY3" fmla="*/ 40640 h 1216456"/>
              <a:gd name="connsiteX4" fmla="*/ 2498796 w 2498940"/>
              <a:gd name="connsiteY4" fmla="*/ 619761 h 1216456"/>
              <a:gd name="connsiteX5" fmla="*/ 2026351 w 2498940"/>
              <a:gd name="connsiteY5" fmla="*/ 1153160 h 1216456"/>
              <a:gd name="connsiteX6" fmla="*/ 403299 w 2498940"/>
              <a:gd name="connsiteY6" fmla="*/ 1183640 h 1216456"/>
              <a:gd name="connsiteX7" fmla="*/ 45155 w 2498940"/>
              <a:gd name="connsiteY7" fmla="*/ 955036 h 1216456"/>
              <a:gd name="connsiteX8" fmla="*/ 7055 w 2498940"/>
              <a:gd name="connsiteY8" fmla="*/ 231144 h 1216456"/>
              <a:gd name="connsiteX0" fmla="*/ 7055 w 2498940"/>
              <a:gd name="connsiteY0" fmla="*/ 242777 h 1228089"/>
              <a:gd name="connsiteX1" fmla="*/ 197559 w 2498940"/>
              <a:gd name="connsiteY1" fmla="*/ 52273 h 1228089"/>
              <a:gd name="connsiteX2" fmla="*/ 502355 w 2498940"/>
              <a:gd name="connsiteY2" fmla="*/ 52273 h 1228089"/>
              <a:gd name="connsiteX3" fmla="*/ 2133031 w 2498940"/>
              <a:gd name="connsiteY3" fmla="*/ 37033 h 1228089"/>
              <a:gd name="connsiteX4" fmla="*/ 2498796 w 2498940"/>
              <a:gd name="connsiteY4" fmla="*/ 631394 h 1228089"/>
              <a:gd name="connsiteX5" fmla="*/ 2026351 w 2498940"/>
              <a:gd name="connsiteY5" fmla="*/ 1164793 h 1228089"/>
              <a:gd name="connsiteX6" fmla="*/ 403299 w 2498940"/>
              <a:gd name="connsiteY6" fmla="*/ 1195273 h 1228089"/>
              <a:gd name="connsiteX7" fmla="*/ 45155 w 2498940"/>
              <a:gd name="connsiteY7" fmla="*/ 966669 h 1228089"/>
              <a:gd name="connsiteX8" fmla="*/ 7055 w 2498940"/>
              <a:gd name="connsiteY8" fmla="*/ 242777 h 1228089"/>
              <a:gd name="connsiteX0" fmla="*/ 61749 w 2553634"/>
              <a:gd name="connsiteY0" fmla="*/ 242777 h 1228089"/>
              <a:gd name="connsiteX1" fmla="*/ 252253 w 2553634"/>
              <a:gd name="connsiteY1" fmla="*/ 52273 h 1228089"/>
              <a:gd name="connsiteX2" fmla="*/ 557049 w 2553634"/>
              <a:gd name="connsiteY2" fmla="*/ 52273 h 1228089"/>
              <a:gd name="connsiteX3" fmla="*/ 2187725 w 2553634"/>
              <a:gd name="connsiteY3" fmla="*/ 37033 h 1228089"/>
              <a:gd name="connsiteX4" fmla="*/ 2553490 w 2553634"/>
              <a:gd name="connsiteY4" fmla="*/ 631394 h 1228089"/>
              <a:gd name="connsiteX5" fmla="*/ 2081045 w 2553634"/>
              <a:gd name="connsiteY5" fmla="*/ 1164793 h 1228089"/>
              <a:gd name="connsiteX6" fmla="*/ 457993 w 2553634"/>
              <a:gd name="connsiteY6" fmla="*/ 1195273 h 1228089"/>
              <a:gd name="connsiteX7" fmla="*/ 99849 w 2553634"/>
              <a:gd name="connsiteY7" fmla="*/ 966669 h 1228089"/>
              <a:gd name="connsiteX8" fmla="*/ 789 w 2553634"/>
              <a:gd name="connsiteY8" fmla="*/ 600915 h 1228089"/>
              <a:gd name="connsiteX9" fmla="*/ 61749 w 2553634"/>
              <a:gd name="connsiteY9" fmla="*/ 242777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79482"/>
              <a:gd name="connsiteX1" fmla="*/ 257709 w 2559090"/>
              <a:gd name="connsiteY1" fmla="*/ 52273 h 1279482"/>
              <a:gd name="connsiteX2" fmla="*/ 562505 w 2559090"/>
              <a:gd name="connsiteY2" fmla="*/ 52273 h 1279482"/>
              <a:gd name="connsiteX3" fmla="*/ 2193181 w 2559090"/>
              <a:gd name="connsiteY3" fmla="*/ 37033 h 1279482"/>
              <a:gd name="connsiteX4" fmla="*/ 2558946 w 2559090"/>
              <a:gd name="connsiteY4" fmla="*/ 631394 h 1279482"/>
              <a:gd name="connsiteX5" fmla="*/ 2086501 w 2559090"/>
              <a:gd name="connsiteY5" fmla="*/ 1164793 h 1279482"/>
              <a:gd name="connsiteX6" fmla="*/ 1301645 w 2559090"/>
              <a:gd name="connsiteY6" fmla="*/ 1279095 h 1279482"/>
              <a:gd name="connsiteX7" fmla="*/ 463449 w 2559090"/>
              <a:gd name="connsiteY7" fmla="*/ 1195273 h 1279482"/>
              <a:gd name="connsiteX8" fmla="*/ 105305 w 2559090"/>
              <a:gd name="connsiteY8" fmla="*/ 966669 h 1279482"/>
              <a:gd name="connsiteX9" fmla="*/ 6245 w 2559090"/>
              <a:gd name="connsiteY9" fmla="*/ 600915 h 1279482"/>
              <a:gd name="connsiteX0" fmla="*/ 6245 w 2559146"/>
              <a:gd name="connsiteY0" fmla="*/ 600915 h 1279482"/>
              <a:gd name="connsiteX1" fmla="*/ 257709 w 2559146"/>
              <a:gd name="connsiteY1" fmla="*/ 52273 h 1279482"/>
              <a:gd name="connsiteX2" fmla="*/ 562505 w 2559146"/>
              <a:gd name="connsiteY2" fmla="*/ 52273 h 1279482"/>
              <a:gd name="connsiteX3" fmla="*/ 2193181 w 2559146"/>
              <a:gd name="connsiteY3" fmla="*/ 37033 h 1279482"/>
              <a:gd name="connsiteX4" fmla="*/ 2558946 w 2559146"/>
              <a:gd name="connsiteY4" fmla="*/ 631394 h 1279482"/>
              <a:gd name="connsiteX5" fmla="*/ 2124601 w 2559146"/>
              <a:gd name="connsiteY5" fmla="*/ 1180033 h 1279482"/>
              <a:gd name="connsiteX6" fmla="*/ 1301645 w 2559146"/>
              <a:gd name="connsiteY6" fmla="*/ 1279095 h 1279482"/>
              <a:gd name="connsiteX7" fmla="*/ 463449 w 2559146"/>
              <a:gd name="connsiteY7" fmla="*/ 1195273 h 1279482"/>
              <a:gd name="connsiteX8" fmla="*/ 105305 w 2559146"/>
              <a:gd name="connsiteY8" fmla="*/ 966669 h 1279482"/>
              <a:gd name="connsiteX9" fmla="*/ 6245 w 2559146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069" h="1279482">
                <a:moveTo>
                  <a:pt x="6245" y="600915"/>
                </a:moveTo>
                <a:cubicBezTo>
                  <a:pt x="31646" y="448516"/>
                  <a:pt x="27839" y="181813"/>
                  <a:pt x="227229" y="105613"/>
                </a:cubicBezTo>
                <a:cubicBezTo>
                  <a:pt x="359308" y="57353"/>
                  <a:pt x="460906" y="54813"/>
                  <a:pt x="562505" y="52273"/>
                </a:cubicBezTo>
                <a:cubicBezTo>
                  <a:pt x="1146704" y="52273"/>
                  <a:pt x="1586122" y="-54407"/>
                  <a:pt x="2193181" y="37033"/>
                </a:cubicBezTo>
                <a:cubicBezTo>
                  <a:pt x="2525921" y="133553"/>
                  <a:pt x="2528466" y="430734"/>
                  <a:pt x="2558946" y="631394"/>
                </a:cubicBezTo>
                <a:cubicBezTo>
                  <a:pt x="2564025" y="877773"/>
                  <a:pt x="2412890" y="1040333"/>
                  <a:pt x="2124601" y="1180033"/>
                </a:cubicBezTo>
                <a:cubicBezTo>
                  <a:pt x="1883301" y="1256233"/>
                  <a:pt x="1572154" y="1274015"/>
                  <a:pt x="1301645" y="1279095"/>
                </a:cubicBezTo>
                <a:cubicBezTo>
                  <a:pt x="1031136" y="1284175"/>
                  <a:pt x="661569" y="1238454"/>
                  <a:pt x="463449" y="1195273"/>
                </a:cubicBezTo>
                <a:cubicBezTo>
                  <a:pt x="358237" y="1195273"/>
                  <a:pt x="173885" y="1094741"/>
                  <a:pt x="105305" y="966669"/>
                </a:cubicBezTo>
                <a:cubicBezTo>
                  <a:pt x="36724" y="868879"/>
                  <a:pt x="-19156" y="753314"/>
                  <a:pt x="6245" y="600915"/>
                </a:cubicBezTo>
                <a:close/>
              </a:path>
            </a:pathLst>
          </a:cu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8F345C-AAD7-4C50-9EA3-E8B123FF3C8E}"/>
              </a:ext>
            </a:extLst>
          </p:cNvPr>
          <p:cNvSpPr txBox="1"/>
          <p:nvPr/>
        </p:nvSpPr>
        <p:spPr>
          <a:xfrm>
            <a:off x="7674714" y="1524000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6F2DEC-D9D9-4A9C-ADC7-AF55A1183E61}"/>
              </a:ext>
            </a:extLst>
          </p:cNvPr>
          <p:cNvSpPr txBox="1"/>
          <p:nvPr/>
        </p:nvSpPr>
        <p:spPr>
          <a:xfrm>
            <a:off x="9046314" y="1524000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DA958E3-84F3-452B-A8DE-F7CB9E3330B0}"/>
              </a:ext>
            </a:extLst>
          </p:cNvPr>
          <p:cNvSpPr/>
          <p:nvPr/>
        </p:nvSpPr>
        <p:spPr>
          <a:xfrm>
            <a:off x="7541539" y="1518211"/>
            <a:ext cx="1137228" cy="9203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37">
            <a:extLst>
              <a:ext uri="{FF2B5EF4-FFF2-40B4-BE49-F238E27FC236}">
                <a16:creationId xmlns:a16="http://schemas.microsoft.com/office/drawing/2014/main" id="{B5D872C9-BBFF-4A48-B1F2-311EBFD7AA77}"/>
              </a:ext>
            </a:extLst>
          </p:cNvPr>
          <p:cNvSpPr/>
          <p:nvPr/>
        </p:nvSpPr>
        <p:spPr>
          <a:xfrm>
            <a:off x="1882140" y="4468017"/>
            <a:ext cx="3115206" cy="1195274"/>
          </a:xfrm>
          <a:custGeom>
            <a:avLst/>
            <a:gdLst>
              <a:gd name="connsiteX0" fmla="*/ 0 w 2438400"/>
              <a:gd name="connsiteY0" fmla="*/ 190504 h 1143000"/>
              <a:gd name="connsiteX1" fmla="*/ 190504 w 2438400"/>
              <a:gd name="connsiteY1" fmla="*/ 0 h 1143000"/>
              <a:gd name="connsiteX2" fmla="*/ 2247896 w 2438400"/>
              <a:gd name="connsiteY2" fmla="*/ 0 h 1143000"/>
              <a:gd name="connsiteX3" fmla="*/ 2438400 w 2438400"/>
              <a:gd name="connsiteY3" fmla="*/ 190504 h 1143000"/>
              <a:gd name="connsiteX4" fmla="*/ 2438400 w 2438400"/>
              <a:gd name="connsiteY4" fmla="*/ 952496 h 1143000"/>
              <a:gd name="connsiteX5" fmla="*/ 2247896 w 2438400"/>
              <a:gd name="connsiteY5" fmla="*/ 1143000 h 1143000"/>
              <a:gd name="connsiteX6" fmla="*/ 190504 w 2438400"/>
              <a:gd name="connsiteY6" fmla="*/ 1143000 h 1143000"/>
              <a:gd name="connsiteX7" fmla="*/ 0 w 2438400"/>
              <a:gd name="connsiteY7" fmla="*/ 952496 h 1143000"/>
              <a:gd name="connsiteX8" fmla="*/ 0 w 2438400"/>
              <a:gd name="connsiteY8" fmla="*/ 190504 h 1143000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19050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7055 w 2445455"/>
              <a:gd name="connsiteY0" fmla="*/ 190633 h 1143129"/>
              <a:gd name="connsiteX1" fmla="*/ 197559 w 2445455"/>
              <a:gd name="connsiteY1" fmla="*/ 129 h 1143129"/>
              <a:gd name="connsiteX2" fmla="*/ 502355 w 2445455"/>
              <a:gd name="connsiteY2" fmla="*/ 30609 h 1143129"/>
              <a:gd name="connsiteX3" fmla="*/ 2254951 w 2445455"/>
              <a:gd name="connsiteY3" fmla="*/ 129 h 1143129"/>
              <a:gd name="connsiteX4" fmla="*/ 2445455 w 2445455"/>
              <a:gd name="connsiteY4" fmla="*/ 190633 h 1143129"/>
              <a:gd name="connsiteX5" fmla="*/ 2445455 w 2445455"/>
              <a:gd name="connsiteY5" fmla="*/ 952625 h 1143129"/>
              <a:gd name="connsiteX6" fmla="*/ 2254951 w 2445455"/>
              <a:gd name="connsiteY6" fmla="*/ 1143129 h 1143129"/>
              <a:gd name="connsiteX7" fmla="*/ 403299 w 2445455"/>
              <a:gd name="connsiteY7" fmla="*/ 1143129 h 1143129"/>
              <a:gd name="connsiteX8" fmla="*/ 45155 w 2445455"/>
              <a:gd name="connsiteY8" fmla="*/ 914525 h 1143129"/>
              <a:gd name="connsiteX9" fmla="*/ 7055 w 2445455"/>
              <a:gd name="connsiteY9" fmla="*/ 190633 h 1143129"/>
              <a:gd name="connsiteX0" fmla="*/ 7055 w 2445455"/>
              <a:gd name="connsiteY0" fmla="*/ 191237 h 1143733"/>
              <a:gd name="connsiteX1" fmla="*/ 197559 w 2445455"/>
              <a:gd name="connsiteY1" fmla="*/ 733 h 1143733"/>
              <a:gd name="connsiteX2" fmla="*/ 502355 w 2445455"/>
              <a:gd name="connsiteY2" fmla="*/ 733 h 1143733"/>
              <a:gd name="connsiteX3" fmla="*/ 2254951 w 2445455"/>
              <a:gd name="connsiteY3" fmla="*/ 733 h 1143733"/>
              <a:gd name="connsiteX4" fmla="*/ 2445455 w 2445455"/>
              <a:gd name="connsiteY4" fmla="*/ 191237 h 1143733"/>
              <a:gd name="connsiteX5" fmla="*/ 2445455 w 2445455"/>
              <a:gd name="connsiteY5" fmla="*/ 953229 h 1143733"/>
              <a:gd name="connsiteX6" fmla="*/ 2254951 w 2445455"/>
              <a:gd name="connsiteY6" fmla="*/ 1143733 h 1143733"/>
              <a:gd name="connsiteX7" fmla="*/ 403299 w 2445455"/>
              <a:gd name="connsiteY7" fmla="*/ 1143733 h 1143733"/>
              <a:gd name="connsiteX8" fmla="*/ 45155 w 2445455"/>
              <a:gd name="connsiteY8" fmla="*/ 915129 h 1143733"/>
              <a:gd name="connsiteX9" fmla="*/ 7055 w 2445455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110171 w 2498796"/>
              <a:gd name="connsiteY7" fmla="*/ 112087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110171 w 2498796"/>
              <a:gd name="connsiteY6" fmla="*/ 112087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026351 w 2498796"/>
              <a:gd name="connsiteY6" fmla="*/ 111325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8751"/>
              <a:gd name="connsiteX1" fmla="*/ 197559 w 2498796"/>
              <a:gd name="connsiteY1" fmla="*/ 733 h 1148751"/>
              <a:gd name="connsiteX2" fmla="*/ 502355 w 2498796"/>
              <a:gd name="connsiteY2" fmla="*/ 733 h 1148751"/>
              <a:gd name="connsiteX3" fmla="*/ 2254951 w 2498796"/>
              <a:gd name="connsiteY3" fmla="*/ 733 h 1148751"/>
              <a:gd name="connsiteX4" fmla="*/ 2445455 w 2498796"/>
              <a:gd name="connsiteY4" fmla="*/ 191237 h 1148751"/>
              <a:gd name="connsiteX5" fmla="*/ 2498796 w 2498796"/>
              <a:gd name="connsiteY5" fmla="*/ 579854 h 1148751"/>
              <a:gd name="connsiteX6" fmla="*/ 2026351 w 2498796"/>
              <a:gd name="connsiteY6" fmla="*/ 1113253 h 1148751"/>
              <a:gd name="connsiteX7" fmla="*/ 403299 w 2498796"/>
              <a:gd name="connsiteY7" fmla="*/ 1143733 h 1148751"/>
              <a:gd name="connsiteX8" fmla="*/ 45155 w 2498796"/>
              <a:gd name="connsiteY8" fmla="*/ 915129 h 1148751"/>
              <a:gd name="connsiteX9" fmla="*/ 7055 w 2498796"/>
              <a:gd name="connsiteY9" fmla="*/ 191237 h 1148751"/>
              <a:gd name="connsiteX0" fmla="*/ 7055 w 2498796"/>
              <a:gd name="connsiteY0" fmla="*/ 191237 h 1176549"/>
              <a:gd name="connsiteX1" fmla="*/ 197559 w 2498796"/>
              <a:gd name="connsiteY1" fmla="*/ 733 h 1176549"/>
              <a:gd name="connsiteX2" fmla="*/ 502355 w 2498796"/>
              <a:gd name="connsiteY2" fmla="*/ 733 h 1176549"/>
              <a:gd name="connsiteX3" fmla="*/ 2254951 w 2498796"/>
              <a:gd name="connsiteY3" fmla="*/ 733 h 1176549"/>
              <a:gd name="connsiteX4" fmla="*/ 2445455 w 2498796"/>
              <a:gd name="connsiteY4" fmla="*/ 191237 h 1176549"/>
              <a:gd name="connsiteX5" fmla="*/ 2498796 w 2498796"/>
              <a:gd name="connsiteY5" fmla="*/ 579854 h 1176549"/>
              <a:gd name="connsiteX6" fmla="*/ 2026351 w 2498796"/>
              <a:gd name="connsiteY6" fmla="*/ 1113253 h 1176549"/>
              <a:gd name="connsiteX7" fmla="*/ 403299 w 2498796"/>
              <a:gd name="connsiteY7" fmla="*/ 1143733 h 1176549"/>
              <a:gd name="connsiteX8" fmla="*/ 45155 w 2498796"/>
              <a:gd name="connsiteY8" fmla="*/ 915129 h 1176549"/>
              <a:gd name="connsiteX9" fmla="*/ 7055 w 2498796"/>
              <a:gd name="connsiteY9" fmla="*/ 191237 h 1176549"/>
              <a:gd name="connsiteX0" fmla="*/ 7055 w 2526492"/>
              <a:gd name="connsiteY0" fmla="*/ 191237 h 1176549"/>
              <a:gd name="connsiteX1" fmla="*/ 197559 w 2526492"/>
              <a:gd name="connsiteY1" fmla="*/ 733 h 1176549"/>
              <a:gd name="connsiteX2" fmla="*/ 502355 w 2526492"/>
              <a:gd name="connsiteY2" fmla="*/ 733 h 1176549"/>
              <a:gd name="connsiteX3" fmla="*/ 2254951 w 2526492"/>
              <a:gd name="connsiteY3" fmla="*/ 733 h 1176549"/>
              <a:gd name="connsiteX4" fmla="*/ 2498796 w 2526492"/>
              <a:gd name="connsiteY4" fmla="*/ 579854 h 1176549"/>
              <a:gd name="connsiteX5" fmla="*/ 2026351 w 2526492"/>
              <a:gd name="connsiteY5" fmla="*/ 1113253 h 1176549"/>
              <a:gd name="connsiteX6" fmla="*/ 403299 w 2526492"/>
              <a:gd name="connsiteY6" fmla="*/ 1143733 h 1176549"/>
              <a:gd name="connsiteX7" fmla="*/ 45155 w 2526492"/>
              <a:gd name="connsiteY7" fmla="*/ 915129 h 1176549"/>
              <a:gd name="connsiteX8" fmla="*/ 7055 w 2526492"/>
              <a:gd name="connsiteY8" fmla="*/ 191237 h 1176549"/>
              <a:gd name="connsiteX0" fmla="*/ 7055 w 2526492"/>
              <a:gd name="connsiteY0" fmla="*/ 200664 h 1185976"/>
              <a:gd name="connsiteX1" fmla="*/ 197559 w 2526492"/>
              <a:gd name="connsiteY1" fmla="*/ 10160 h 1185976"/>
              <a:gd name="connsiteX2" fmla="*/ 502355 w 2526492"/>
              <a:gd name="connsiteY2" fmla="*/ 10160 h 1185976"/>
              <a:gd name="connsiteX3" fmla="*/ 2254951 w 2526492"/>
              <a:gd name="connsiteY3" fmla="*/ 10160 h 1185976"/>
              <a:gd name="connsiteX4" fmla="*/ 2498796 w 2526492"/>
              <a:gd name="connsiteY4" fmla="*/ 589281 h 1185976"/>
              <a:gd name="connsiteX5" fmla="*/ 2026351 w 2526492"/>
              <a:gd name="connsiteY5" fmla="*/ 1122680 h 1185976"/>
              <a:gd name="connsiteX6" fmla="*/ 403299 w 2526492"/>
              <a:gd name="connsiteY6" fmla="*/ 1153160 h 1185976"/>
              <a:gd name="connsiteX7" fmla="*/ 45155 w 2526492"/>
              <a:gd name="connsiteY7" fmla="*/ 924556 h 1185976"/>
              <a:gd name="connsiteX8" fmla="*/ 7055 w 2526492"/>
              <a:gd name="connsiteY8" fmla="*/ 200664 h 118597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498940"/>
              <a:gd name="connsiteY0" fmla="*/ 231144 h 1216456"/>
              <a:gd name="connsiteX1" fmla="*/ 197559 w 2498940"/>
              <a:gd name="connsiteY1" fmla="*/ 40640 h 1216456"/>
              <a:gd name="connsiteX2" fmla="*/ 502355 w 2498940"/>
              <a:gd name="connsiteY2" fmla="*/ 40640 h 1216456"/>
              <a:gd name="connsiteX3" fmla="*/ 2254951 w 2498940"/>
              <a:gd name="connsiteY3" fmla="*/ 40640 h 1216456"/>
              <a:gd name="connsiteX4" fmla="*/ 2498796 w 2498940"/>
              <a:gd name="connsiteY4" fmla="*/ 619761 h 1216456"/>
              <a:gd name="connsiteX5" fmla="*/ 2026351 w 2498940"/>
              <a:gd name="connsiteY5" fmla="*/ 1153160 h 1216456"/>
              <a:gd name="connsiteX6" fmla="*/ 403299 w 2498940"/>
              <a:gd name="connsiteY6" fmla="*/ 1183640 h 1216456"/>
              <a:gd name="connsiteX7" fmla="*/ 45155 w 2498940"/>
              <a:gd name="connsiteY7" fmla="*/ 955036 h 1216456"/>
              <a:gd name="connsiteX8" fmla="*/ 7055 w 2498940"/>
              <a:gd name="connsiteY8" fmla="*/ 231144 h 1216456"/>
              <a:gd name="connsiteX0" fmla="*/ 7055 w 2498940"/>
              <a:gd name="connsiteY0" fmla="*/ 242777 h 1228089"/>
              <a:gd name="connsiteX1" fmla="*/ 197559 w 2498940"/>
              <a:gd name="connsiteY1" fmla="*/ 52273 h 1228089"/>
              <a:gd name="connsiteX2" fmla="*/ 502355 w 2498940"/>
              <a:gd name="connsiteY2" fmla="*/ 52273 h 1228089"/>
              <a:gd name="connsiteX3" fmla="*/ 2133031 w 2498940"/>
              <a:gd name="connsiteY3" fmla="*/ 37033 h 1228089"/>
              <a:gd name="connsiteX4" fmla="*/ 2498796 w 2498940"/>
              <a:gd name="connsiteY4" fmla="*/ 631394 h 1228089"/>
              <a:gd name="connsiteX5" fmla="*/ 2026351 w 2498940"/>
              <a:gd name="connsiteY5" fmla="*/ 1164793 h 1228089"/>
              <a:gd name="connsiteX6" fmla="*/ 403299 w 2498940"/>
              <a:gd name="connsiteY6" fmla="*/ 1195273 h 1228089"/>
              <a:gd name="connsiteX7" fmla="*/ 45155 w 2498940"/>
              <a:gd name="connsiteY7" fmla="*/ 966669 h 1228089"/>
              <a:gd name="connsiteX8" fmla="*/ 7055 w 2498940"/>
              <a:gd name="connsiteY8" fmla="*/ 242777 h 1228089"/>
              <a:gd name="connsiteX0" fmla="*/ 61749 w 2553634"/>
              <a:gd name="connsiteY0" fmla="*/ 242777 h 1228089"/>
              <a:gd name="connsiteX1" fmla="*/ 252253 w 2553634"/>
              <a:gd name="connsiteY1" fmla="*/ 52273 h 1228089"/>
              <a:gd name="connsiteX2" fmla="*/ 557049 w 2553634"/>
              <a:gd name="connsiteY2" fmla="*/ 52273 h 1228089"/>
              <a:gd name="connsiteX3" fmla="*/ 2187725 w 2553634"/>
              <a:gd name="connsiteY3" fmla="*/ 37033 h 1228089"/>
              <a:gd name="connsiteX4" fmla="*/ 2553490 w 2553634"/>
              <a:gd name="connsiteY4" fmla="*/ 631394 h 1228089"/>
              <a:gd name="connsiteX5" fmla="*/ 2081045 w 2553634"/>
              <a:gd name="connsiteY5" fmla="*/ 1164793 h 1228089"/>
              <a:gd name="connsiteX6" fmla="*/ 457993 w 2553634"/>
              <a:gd name="connsiteY6" fmla="*/ 1195273 h 1228089"/>
              <a:gd name="connsiteX7" fmla="*/ 99849 w 2553634"/>
              <a:gd name="connsiteY7" fmla="*/ 966669 h 1228089"/>
              <a:gd name="connsiteX8" fmla="*/ 789 w 2553634"/>
              <a:gd name="connsiteY8" fmla="*/ 600915 h 1228089"/>
              <a:gd name="connsiteX9" fmla="*/ 61749 w 2553634"/>
              <a:gd name="connsiteY9" fmla="*/ 242777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79482"/>
              <a:gd name="connsiteX1" fmla="*/ 257709 w 2559090"/>
              <a:gd name="connsiteY1" fmla="*/ 52273 h 1279482"/>
              <a:gd name="connsiteX2" fmla="*/ 562505 w 2559090"/>
              <a:gd name="connsiteY2" fmla="*/ 52273 h 1279482"/>
              <a:gd name="connsiteX3" fmla="*/ 2193181 w 2559090"/>
              <a:gd name="connsiteY3" fmla="*/ 37033 h 1279482"/>
              <a:gd name="connsiteX4" fmla="*/ 2558946 w 2559090"/>
              <a:gd name="connsiteY4" fmla="*/ 631394 h 1279482"/>
              <a:gd name="connsiteX5" fmla="*/ 2086501 w 2559090"/>
              <a:gd name="connsiteY5" fmla="*/ 1164793 h 1279482"/>
              <a:gd name="connsiteX6" fmla="*/ 1301645 w 2559090"/>
              <a:gd name="connsiteY6" fmla="*/ 1279095 h 1279482"/>
              <a:gd name="connsiteX7" fmla="*/ 463449 w 2559090"/>
              <a:gd name="connsiteY7" fmla="*/ 1195273 h 1279482"/>
              <a:gd name="connsiteX8" fmla="*/ 105305 w 2559090"/>
              <a:gd name="connsiteY8" fmla="*/ 966669 h 1279482"/>
              <a:gd name="connsiteX9" fmla="*/ 6245 w 2559090"/>
              <a:gd name="connsiteY9" fmla="*/ 600915 h 1279482"/>
              <a:gd name="connsiteX0" fmla="*/ 6245 w 2559146"/>
              <a:gd name="connsiteY0" fmla="*/ 600915 h 1279482"/>
              <a:gd name="connsiteX1" fmla="*/ 257709 w 2559146"/>
              <a:gd name="connsiteY1" fmla="*/ 52273 h 1279482"/>
              <a:gd name="connsiteX2" fmla="*/ 562505 w 2559146"/>
              <a:gd name="connsiteY2" fmla="*/ 52273 h 1279482"/>
              <a:gd name="connsiteX3" fmla="*/ 2193181 w 2559146"/>
              <a:gd name="connsiteY3" fmla="*/ 37033 h 1279482"/>
              <a:gd name="connsiteX4" fmla="*/ 2558946 w 2559146"/>
              <a:gd name="connsiteY4" fmla="*/ 631394 h 1279482"/>
              <a:gd name="connsiteX5" fmla="*/ 2124601 w 2559146"/>
              <a:gd name="connsiteY5" fmla="*/ 1180033 h 1279482"/>
              <a:gd name="connsiteX6" fmla="*/ 1301645 w 2559146"/>
              <a:gd name="connsiteY6" fmla="*/ 1279095 h 1279482"/>
              <a:gd name="connsiteX7" fmla="*/ 463449 w 2559146"/>
              <a:gd name="connsiteY7" fmla="*/ 1195273 h 1279482"/>
              <a:gd name="connsiteX8" fmla="*/ 105305 w 2559146"/>
              <a:gd name="connsiteY8" fmla="*/ 966669 h 1279482"/>
              <a:gd name="connsiteX9" fmla="*/ 6245 w 2559146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069" h="1279482">
                <a:moveTo>
                  <a:pt x="6245" y="600915"/>
                </a:moveTo>
                <a:cubicBezTo>
                  <a:pt x="31646" y="448516"/>
                  <a:pt x="27839" y="181813"/>
                  <a:pt x="227229" y="105613"/>
                </a:cubicBezTo>
                <a:cubicBezTo>
                  <a:pt x="359308" y="57353"/>
                  <a:pt x="460906" y="54813"/>
                  <a:pt x="562505" y="52273"/>
                </a:cubicBezTo>
                <a:cubicBezTo>
                  <a:pt x="1146704" y="52273"/>
                  <a:pt x="1586122" y="-54407"/>
                  <a:pt x="2193181" y="37033"/>
                </a:cubicBezTo>
                <a:cubicBezTo>
                  <a:pt x="2525921" y="133553"/>
                  <a:pt x="2528466" y="430734"/>
                  <a:pt x="2558946" y="631394"/>
                </a:cubicBezTo>
                <a:cubicBezTo>
                  <a:pt x="2564025" y="877773"/>
                  <a:pt x="2412890" y="1040333"/>
                  <a:pt x="2124601" y="1180033"/>
                </a:cubicBezTo>
                <a:cubicBezTo>
                  <a:pt x="1883301" y="1256233"/>
                  <a:pt x="1572154" y="1274015"/>
                  <a:pt x="1301645" y="1279095"/>
                </a:cubicBezTo>
                <a:cubicBezTo>
                  <a:pt x="1031136" y="1284175"/>
                  <a:pt x="661569" y="1238454"/>
                  <a:pt x="463449" y="1195273"/>
                </a:cubicBezTo>
                <a:cubicBezTo>
                  <a:pt x="358237" y="1195273"/>
                  <a:pt x="173885" y="1094741"/>
                  <a:pt x="105305" y="966669"/>
                </a:cubicBezTo>
                <a:cubicBezTo>
                  <a:pt x="36724" y="868879"/>
                  <a:pt x="-19156" y="753314"/>
                  <a:pt x="6245" y="600915"/>
                </a:cubicBezTo>
                <a:close/>
              </a:path>
            </a:pathLst>
          </a:cu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352DDD-BDDD-451C-9112-9E527F94D0EC}"/>
              </a:ext>
            </a:extLst>
          </p:cNvPr>
          <p:cNvSpPr txBox="1"/>
          <p:nvPr/>
        </p:nvSpPr>
        <p:spPr>
          <a:xfrm>
            <a:off x="2362200" y="4620417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BFFE1F-7DCA-4FAB-8BD2-75417DB6BA28}"/>
              </a:ext>
            </a:extLst>
          </p:cNvPr>
          <p:cNvSpPr txBox="1"/>
          <p:nvPr/>
        </p:nvSpPr>
        <p:spPr>
          <a:xfrm>
            <a:off x="3733800" y="4620417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9AD3A1-F149-4C32-B26E-E2399AEF4EE5}"/>
              </a:ext>
            </a:extLst>
          </p:cNvPr>
          <p:cNvSpPr txBox="1"/>
          <p:nvPr/>
        </p:nvSpPr>
        <p:spPr>
          <a:xfrm>
            <a:off x="2209800" y="3429000"/>
            <a:ext cx="8459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b) Tìm số bé hơn trong mỗi cặp.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AE25D3-A39C-43AC-B027-57315679402F}"/>
              </a:ext>
            </a:extLst>
          </p:cNvPr>
          <p:cNvSpPr/>
          <p:nvPr/>
        </p:nvSpPr>
        <p:spPr>
          <a:xfrm>
            <a:off x="3587172" y="4614628"/>
            <a:ext cx="1137228" cy="9203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37">
            <a:extLst>
              <a:ext uri="{FF2B5EF4-FFF2-40B4-BE49-F238E27FC236}">
                <a16:creationId xmlns:a16="http://schemas.microsoft.com/office/drawing/2014/main" id="{4FB98B01-3009-4AA9-8034-A5220A0C91EA}"/>
              </a:ext>
            </a:extLst>
          </p:cNvPr>
          <p:cNvSpPr/>
          <p:nvPr/>
        </p:nvSpPr>
        <p:spPr>
          <a:xfrm>
            <a:off x="7194654" y="4468017"/>
            <a:ext cx="3115206" cy="1195274"/>
          </a:xfrm>
          <a:custGeom>
            <a:avLst/>
            <a:gdLst>
              <a:gd name="connsiteX0" fmla="*/ 0 w 2438400"/>
              <a:gd name="connsiteY0" fmla="*/ 190504 h 1143000"/>
              <a:gd name="connsiteX1" fmla="*/ 190504 w 2438400"/>
              <a:gd name="connsiteY1" fmla="*/ 0 h 1143000"/>
              <a:gd name="connsiteX2" fmla="*/ 2247896 w 2438400"/>
              <a:gd name="connsiteY2" fmla="*/ 0 h 1143000"/>
              <a:gd name="connsiteX3" fmla="*/ 2438400 w 2438400"/>
              <a:gd name="connsiteY3" fmla="*/ 190504 h 1143000"/>
              <a:gd name="connsiteX4" fmla="*/ 2438400 w 2438400"/>
              <a:gd name="connsiteY4" fmla="*/ 952496 h 1143000"/>
              <a:gd name="connsiteX5" fmla="*/ 2247896 w 2438400"/>
              <a:gd name="connsiteY5" fmla="*/ 1143000 h 1143000"/>
              <a:gd name="connsiteX6" fmla="*/ 190504 w 2438400"/>
              <a:gd name="connsiteY6" fmla="*/ 1143000 h 1143000"/>
              <a:gd name="connsiteX7" fmla="*/ 0 w 2438400"/>
              <a:gd name="connsiteY7" fmla="*/ 952496 h 1143000"/>
              <a:gd name="connsiteX8" fmla="*/ 0 w 2438400"/>
              <a:gd name="connsiteY8" fmla="*/ 190504 h 1143000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19050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7055 w 2445455"/>
              <a:gd name="connsiteY0" fmla="*/ 190633 h 1143129"/>
              <a:gd name="connsiteX1" fmla="*/ 197559 w 2445455"/>
              <a:gd name="connsiteY1" fmla="*/ 129 h 1143129"/>
              <a:gd name="connsiteX2" fmla="*/ 502355 w 2445455"/>
              <a:gd name="connsiteY2" fmla="*/ 30609 h 1143129"/>
              <a:gd name="connsiteX3" fmla="*/ 2254951 w 2445455"/>
              <a:gd name="connsiteY3" fmla="*/ 129 h 1143129"/>
              <a:gd name="connsiteX4" fmla="*/ 2445455 w 2445455"/>
              <a:gd name="connsiteY4" fmla="*/ 190633 h 1143129"/>
              <a:gd name="connsiteX5" fmla="*/ 2445455 w 2445455"/>
              <a:gd name="connsiteY5" fmla="*/ 952625 h 1143129"/>
              <a:gd name="connsiteX6" fmla="*/ 2254951 w 2445455"/>
              <a:gd name="connsiteY6" fmla="*/ 1143129 h 1143129"/>
              <a:gd name="connsiteX7" fmla="*/ 403299 w 2445455"/>
              <a:gd name="connsiteY7" fmla="*/ 1143129 h 1143129"/>
              <a:gd name="connsiteX8" fmla="*/ 45155 w 2445455"/>
              <a:gd name="connsiteY8" fmla="*/ 914525 h 1143129"/>
              <a:gd name="connsiteX9" fmla="*/ 7055 w 2445455"/>
              <a:gd name="connsiteY9" fmla="*/ 190633 h 1143129"/>
              <a:gd name="connsiteX0" fmla="*/ 7055 w 2445455"/>
              <a:gd name="connsiteY0" fmla="*/ 191237 h 1143733"/>
              <a:gd name="connsiteX1" fmla="*/ 197559 w 2445455"/>
              <a:gd name="connsiteY1" fmla="*/ 733 h 1143733"/>
              <a:gd name="connsiteX2" fmla="*/ 502355 w 2445455"/>
              <a:gd name="connsiteY2" fmla="*/ 733 h 1143733"/>
              <a:gd name="connsiteX3" fmla="*/ 2254951 w 2445455"/>
              <a:gd name="connsiteY3" fmla="*/ 733 h 1143733"/>
              <a:gd name="connsiteX4" fmla="*/ 2445455 w 2445455"/>
              <a:gd name="connsiteY4" fmla="*/ 191237 h 1143733"/>
              <a:gd name="connsiteX5" fmla="*/ 2445455 w 2445455"/>
              <a:gd name="connsiteY5" fmla="*/ 953229 h 1143733"/>
              <a:gd name="connsiteX6" fmla="*/ 2254951 w 2445455"/>
              <a:gd name="connsiteY6" fmla="*/ 1143733 h 1143733"/>
              <a:gd name="connsiteX7" fmla="*/ 403299 w 2445455"/>
              <a:gd name="connsiteY7" fmla="*/ 1143733 h 1143733"/>
              <a:gd name="connsiteX8" fmla="*/ 45155 w 2445455"/>
              <a:gd name="connsiteY8" fmla="*/ 915129 h 1143733"/>
              <a:gd name="connsiteX9" fmla="*/ 7055 w 2445455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110171 w 2498796"/>
              <a:gd name="connsiteY7" fmla="*/ 112087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110171 w 2498796"/>
              <a:gd name="connsiteY6" fmla="*/ 112087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026351 w 2498796"/>
              <a:gd name="connsiteY6" fmla="*/ 111325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8751"/>
              <a:gd name="connsiteX1" fmla="*/ 197559 w 2498796"/>
              <a:gd name="connsiteY1" fmla="*/ 733 h 1148751"/>
              <a:gd name="connsiteX2" fmla="*/ 502355 w 2498796"/>
              <a:gd name="connsiteY2" fmla="*/ 733 h 1148751"/>
              <a:gd name="connsiteX3" fmla="*/ 2254951 w 2498796"/>
              <a:gd name="connsiteY3" fmla="*/ 733 h 1148751"/>
              <a:gd name="connsiteX4" fmla="*/ 2445455 w 2498796"/>
              <a:gd name="connsiteY4" fmla="*/ 191237 h 1148751"/>
              <a:gd name="connsiteX5" fmla="*/ 2498796 w 2498796"/>
              <a:gd name="connsiteY5" fmla="*/ 579854 h 1148751"/>
              <a:gd name="connsiteX6" fmla="*/ 2026351 w 2498796"/>
              <a:gd name="connsiteY6" fmla="*/ 1113253 h 1148751"/>
              <a:gd name="connsiteX7" fmla="*/ 403299 w 2498796"/>
              <a:gd name="connsiteY7" fmla="*/ 1143733 h 1148751"/>
              <a:gd name="connsiteX8" fmla="*/ 45155 w 2498796"/>
              <a:gd name="connsiteY8" fmla="*/ 915129 h 1148751"/>
              <a:gd name="connsiteX9" fmla="*/ 7055 w 2498796"/>
              <a:gd name="connsiteY9" fmla="*/ 191237 h 1148751"/>
              <a:gd name="connsiteX0" fmla="*/ 7055 w 2498796"/>
              <a:gd name="connsiteY0" fmla="*/ 191237 h 1176549"/>
              <a:gd name="connsiteX1" fmla="*/ 197559 w 2498796"/>
              <a:gd name="connsiteY1" fmla="*/ 733 h 1176549"/>
              <a:gd name="connsiteX2" fmla="*/ 502355 w 2498796"/>
              <a:gd name="connsiteY2" fmla="*/ 733 h 1176549"/>
              <a:gd name="connsiteX3" fmla="*/ 2254951 w 2498796"/>
              <a:gd name="connsiteY3" fmla="*/ 733 h 1176549"/>
              <a:gd name="connsiteX4" fmla="*/ 2445455 w 2498796"/>
              <a:gd name="connsiteY4" fmla="*/ 191237 h 1176549"/>
              <a:gd name="connsiteX5" fmla="*/ 2498796 w 2498796"/>
              <a:gd name="connsiteY5" fmla="*/ 579854 h 1176549"/>
              <a:gd name="connsiteX6" fmla="*/ 2026351 w 2498796"/>
              <a:gd name="connsiteY6" fmla="*/ 1113253 h 1176549"/>
              <a:gd name="connsiteX7" fmla="*/ 403299 w 2498796"/>
              <a:gd name="connsiteY7" fmla="*/ 1143733 h 1176549"/>
              <a:gd name="connsiteX8" fmla="*/ 45155 w 2498796"/>
              <a:gd name="connsiteY8" fmla="*/ 915129 h 1176549"/>
              <a:gd name="connsiteX9" fmla="*/ 7055 w 2498796"/>
              <a:gd name="connsiteY9" fmla="*/ 191237 h 1176549"/>
              <a:gd name="connsiteX0" fmla="*/ 7055 w 2526492"/>
              <a:gd name="connsiteY0" fmla="*/ 191237 h 1176549"/>
              <a:gd name="connsiteX1" fmla="*/ 197559 w 2526492"/>
              <a:gd name="connsiteY1" fmla="*/ 733 h 1176549"/>
              <a:gd name="connsiteX2" fmla="*/ 502355 w 2526492"/>
              <a:gd name="connsiteY2" fmla="*/ 733 h 1176549"/>
              <a:gd name="connsiteX3" fmla="*/ 2254951 w 2526492"/>
              <a:gd name="connsiteY3" fmla="*/ 733 h 1176549"/>
              <a:gd name="connsiteX4" fmla="*/ 2498796 w 2526492"/>
              <a:gd name="connsiteY4" fmla="*/ 579854 h 1176549"/>
              <a:gd name="connsiteX5" fmla="*/ 2026351 w 2526492"/>
              <a:gd name="connsiteY5" fmla="*/ 1113253 h 1176549"/>
              <a:gd name="connsiteX6" fmla="*/ 403299 w 2526492"/>
              <a:gd name="connsiteY6" fmla="*/ 1143733 h 1176549"/>
              <a:gd name="connsiteX7" fmla="*/ 45155 w 2526492"/>
              <a:gd name="connsiteY7" fmla="*/ 915129 h 1176549"/>
              <a:gd name="connsiteX8" fmla="*/ 7055 w 2526492"/>
              <a:gd name="connsiteY8" fmla="*/ 191237 h 1176549"/>
              <a:gd name="connsiteX0" fmla="*/ 7055 w 2526492"/>
              <a:gd name="connsiteY0" fmla="*/ 200664 h 1185976"/>
              <a:gd name="connsiteX1" fmla="*/ 197559 w 2526492"/>
              <a:gd name="connsiteY1" fmla="*/ 10160 h 1185976"/>
              <a:gd name="connsiteX2" fmla="*/ 502355 w 2526492"/>
              <a:gd name="connsiteY2" fmla="*/ 10160 h 1185976"/>
              <a:gd name="connsiteX3" fmla="*/ 2254951 w 2526492"/>
              <a:gd name="connsiteY3" fmla="*/ 10160 h 1185976"/>
              <a:gd name="connsiteX4" fmla="*/ 2498796 w 2526492"/>
              <a:gd name="connsiteY4" fmla="*/ 589281 h 1185976"/>
              <a:gd name="connsiteX5" fmla="*/ 2026351 w 2526492"/>
              <a:gd name="connsiteY5" fmla="*/ 1122680 h 1185976"/>
              <a:gd name="connsiteX6" fmla="*/ 403299 w 2526492"/>
              <a:gd name="connsiteY6" fmla="*/ 1153160 h 1185976"/>
              <a:gd name="connsiteX7" fmla="*/ 45155 w 2526492"/>
              <a:gd name="connsiteY7" fmla="*/ 924556 h 1185976"/>
              <a:gd name="connsiteX8" fmla="*/ 7055 w 2526492"/>
              <a:gd name="connsiteY8" fmla="*/ 200664 h 118597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498940"/>
              <a:gd name="connsiteY0" fmla="*/ 231144 h 1216456"/>
              <a:gd name="connsiteX1" fmla="*/ 197559 w 2498940"/>
              <a:gd name="connsiteY1" fmla="*/ 40640 h 1216456"/>
              <a:gd name="connsiteX2" fmla="*/ 502355 w 2498940"/>
              <a:gd name="connsiteY2" fmla="*/ 40640 h 1216456"/>
              <a:gd name="connsiteX3" fmla="*/ 2254951 w 2498940"/>
              <a:gd name="connsiteY3" fmla="*/ 40640 h 1216456"/>
              <a:gd name="connsiteX4" fmla="*/ 2498796 w 2498940"/>
              <a:gd name="connsiteY4" fmla="*/ 619761 h 1216456"/>
              <a:gd name="connsiteX5" fmla="*/ 2026351 w 2498940"/>
              <a:gd name="connsiteY5" fmla="*/ 1153160 h 1216456"/>
              <a:gd name="connsiteX6" fmla="*/ 403299 w 2498940"/>
              <a:gd name="connsiteY6" fmla="*/ 1183640 h 1216456"/>
              <a:gd name="connsiteX7" fmla="*/ 45155 w 2498940"/>
              <a:gd name="connsiteY7" fmla="*/ 955036 h 1216456"/>
              <a:gd name="connsiteX8" fmla="*/ 7055 w 2498940"/>
              <a:gd name="connsiteY8" fmla="*/ 231144 h 1216456"/>
              <a:gd name="connsiteX0" fmla="*/ 7055 w 2498940"/>
              <a:gd name="connsiteY0" fmla="*/ 242777 h 1228089"/>
              <a:gd name="connsiteX1" fmla="*/ 197559 w 2498940"/>
              <a:gd name="connsiteY1" fmla="*/ 52273 h 1228089"/>
              <a:gd name="connsiteX2" fmla="*/ 502355 w 2498940"/>
              <a:gd name="connsiteY2" fmla="*/ 52273 h 1228089"/>
              <a:gd name="connsiteX3" fmla="*/ 2133031 w 2498940"/>
              <a:gd name="connsiteY3" fmla="*/ 37033 h 1228089"/>
              <a:gd name="connsiteX4" fmla="*/ 2498796 w 2498940"/>
              <a:gd name="connsiteY4" fmla="*/ 631394 h 1228089"/>
              <a:gd name="connsiteX5" fmla="*/ 2026351 w 2498940"/>
              <a:gd name="connsiteY5" fmla="*/ 1164793 h 1228089"/>
              <a:gd name="connsiteX6" fmla="*/ 403299 w 2498940"/>
              <a:gd name="connsiteY6" fmla="*/ 1195273 h 1228089"/>
              <a:gd name="connsiteX7" fmla="*/ 45155 w 2498940"/>
              <a:gd name="connsiteY7" fmla="*/ 966669 h 1228089"/>
              <a:gd name="connsiteX8" fmla="*/ 7055 w 2498940"/>
              <a:gd name="connsiteY8" fmla="*/ 242777 h 1228089"/>
              <a:gd name="connsiteX0" fmla="*/ 61749 w 2553634"/>
              <a:gd name="connsiteY0" fmla="*/ 242777 h 1228089"/>
              <a:gd name="connsiteX1" fmla="*/ 252253 w 2553634"/>
              <a:gd name="connsiteY1" fmla="*/ 52273 h 1228089"/>
              <a:gd name="connsiteX2" fmla="*/ 557049 w 2553634"/>
              <a:gd name="connsiteY2" fmla="*/ 52273 h 1228089"/>
              <a:gd name="connsiteX3" fmla="*/ 2187725 w 2553634"/>
              <a:gd name="connsiteY3" fmla="*/ 37033 h 1228089"/>
              <a:gd name="connsiteX4" fmla="*/ 2553490 w 2553634"/>
              <a:gd name="connsiteY4" fmla="*/ 631394 h 1228089"/>
              <a:gd name="connsiteX5" fmla="*/ 2081045 w 2553634"/>
              <a:gd name="connsiteY5" fmla="*/ 1164793 h 1228089"/>
              <a:gd name="connsiteX6" fmla="*/ 457993 w 2553634"/>
              <a:gd name="connsiteY6" fmla="*/ 1195273 h 1228089"/>
              <a:gd name="connsiteX7" fmla="*/ 99849 w 2553634"/>
              <a:gd name="connsiteY7" fmla="*/ 966669 h 1228089"/>
              <a:gd name="connsiteX8" fmla="*/ 789 w 2553634"/>
              <a:gd name="connsiteY8" fmla="*/ 600915 h 1228089"/>
              <a:gd name="connsiteX9" fmla="*/ 61749 w 2553634"/>
              <a:gd name="connsiteY9" fmla="*/ 242777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79482"/>
              <a:gd name="connsiteX1" fmla="*/ 257709 w 2559090"/>
              <a:gd name="connsiteY1" fmla="*/ 52273 h 1279482"/>
              <a:gd name="connsiteX2" fmla="*/ 562505 w 2559090"/>
              <a:gd name="connsiteY2" fmla="*/ 52273 h 1279482"/>
              <a:gd name="connsiteX3" fmla="*/ 2193181 w 2559090"/>
              <a:gd name="connsiteY3" fmla="*/ 37033 h 1279482"/>
              <a:gd name="connsiteX4" fmla="*/ 2558946 w 2559090"/>
              <a:gd name="connsiteY4" fmla="*/ 631394 h 1279482"/>
              <a:gd name="connsiteX5" fmla="*/ 2086501 w 2559090"/>
              <a:gd name="connsiteY5" fmla="*/ 1164793 h 1279482"/>
              <a:gd name="connsiteX6" fmla="*/ 1301645 w 2559090"/>
              <a:gd name="connsiteY6" fmla="*/ 1279095 h 1279482"/>
              <a:gd name="connsiteX7" fmla="*/ 463449 w 2559090"/>
              <a:gd name="connsiteY7" fmla="*/ 1195273 h 1279482"/>
              <a:gd name="connsiteX8" fmla="*/ 105305 w 2559090"/>
              <a:gd name="connsiteY8" fmla="*/ 966669 h 1279482"/>
              <a:gd name="connsiteX9" fmla="*/ 6245 w 2559090"/>
              <a:gd name="connsiteY9" fmla="*/ 600915 h 1279482"/>
              <a:gd name="connsiteX0" fmla="*/ 6245 w 2559146"/>
              <a:gd name="connsiteY0" fmla="*/ 600915 h 1279482"/>
              <a:gd name="connsiteX1" fmla="*/ 257709 w 2559146"/>
              <a:gd name="connsiteY1" fmla="*/ 52273 h 1279482"/>
              <a:gd name="connsiteX2" fmla="*/ 562505 w 2559146"/>
              <a:gd name="connsiteY2" fmla="*/ 52273 h 1279482"/>
              <a:gd name="connsiteX3" fmla="*/ 2193181 w 2559146"/>
              <a:gd name="connsiteY3" fmla="*/ 37033 h 1279482"/>
              <a:gd name="connsiteX4" fmla="*/ 2558946 w 2559146"/>
              <a:gd name="connsiteY4" fmla="*/ 631394 h 1279482"/>
              <a:gd name="connsiteX5" fmla="*/ 2124601 w 2559146"/>
              <a:gd name="connsiteY5" fmla="*/ 1180033 h 1279482"/>
              <a:gd name="connsiteX6" fmla="*/ 1301645 w 2559146"/>
              <a:gd name="connsiteY6" fmla="*/ 1279095 h 1279482"/>
              <a:gd name="connsiteX7" fmla="*/ 463449 w 2559146"/>
              <a:gd name="connsiteY7" fmla="*/ 1195273 h 1279482"/>
              <a:gd name="connsiteX8" fmla="*/ 105305 w 2559146"/>
              <a:gd name="connsiteY8" fmla="*/ 966669 h 1279482"/>
              <a:gd name="connsiteX9" fmla="*/ 6245 w 2559146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069" h="1279482">
                <a:moveTo>
                  <a:pt x="6245" y="600915"/>
                </a:moveTo>
                <a:cubicBezTo>
                  <a:pt x="31646" y="448516"/>
                  <a:pt x="27839" y="181813"/>
                  <a:pt x="227229" y="105613"/>
                </a:cubicBezTo>
                <a:cubicBezTo>
                  <a:pt x="359308" y="57353"/>
                  <a:pt x="460906" y="54813"/>
                  <a:pt x="562505" y="52273"/>
                </a:cubicBezTo>
                <a:cubicBezTo>
                  <a:pt x="1146704" y="52273"/>
                  <a:pt x="1586122" y="-54407"/>
                  <a:pt x="2193181" y="37033"/>
                </a:cubicBezTo>
                <a:cubicBezTo>
                  <a:pt x="2525921" y="133553"/>
                  <a:pt x="2528466" y="430734"/>
                  <a:pt x="2558946" y="631394"/>
                </a:cubicBezTo>
                <a:cubicBezTo>
                  <a:pt x="2564025" y="877773"/>
                  <a:pt x="2412890" y="1040333"/>
                  <a:pt x="2124601" y="1180033"/>
                </a:cubicBezTo>
                <a:cubicBezTo>
                  <a:pt x="1883301" y="1256233"/>
                  <a:pt x="1572154" y="1274015"/>
                  <a:pt x="1301645" y="1279095"/>
                </a:cubicBezTo>
                <a:cubicBezTo>
                  <a:pt x="1031136" y="1284175"/>
                  <a:pt x="661569" y="1238454"/>
                  <a:pt x="463449" y="1195273"/>
                </a:cubicBezTo>
                <a:cubicBezTo>
                  <a:pt x="358237" y="1195273"/>
                  <a:pt x="173885" y="1094741"/>
                  <a:pt x="105305" y="966669"/>
                </a:cubicBezTo>
                <a:cubicBezTo>
                  <a:pt x="36724" y="868879"/>
                  <a:pt x="-19156" y="753314"/>
                  <a:pt x="6245" y="600915"/>
                </a:cubicBezTo>
                <a:close/>
              </a:path>
            </a:pathLst>
          </a:cu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36E027-833C-486D-B8A9-128BDD9A85EB}"/>
              </a:ext>
            </a:extLst>
          </p:cNvPr>
          <p:cNvSpPr txBox="1"/>
          <p:nvPr/>
        </p:nvSpPr>
        <p:spPr>
          <a:xfrm>
            <a:off x="7674714" y="4620417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D19E95-C308-4644-BCFF-00667529C47C}"/>
              </a:ext>
            </a:extLst>
          </p:cNvPr>
          <p:cNvSpPr txBox="1"/>
          <p:nvPr/>
        </p:nvSpPr>
        <p:spPr>
          <a:xfrm>
            <a:off x="9046314" y="4620417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723882B-A9DE-46DF-B638-59B6E55D9A06}"/>
              </a:ext>
            </a:extLst>
          </p:cNvPr>
          <p:cNvSpPr/>
          <p:nvPr/>
        </p:nvSpPr>
        <p:spPr>
          <a:xfrm>
            <a:off x="7541539" y="4614628"/>
            <a:ext cx="1137228" cy="9203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8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 animBg="1"/>
      <p:bldP spid="58" grpId="0"/>
      <p:bldP spid="59" grpId="0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173C0191-8C98-4459-93A0-9E22FE1B8F13}"/>
              </a:ext>
            </a:extLst>
          </p:cNvPr>
          <p:cNvGrpSpPr/>
          <p:nvPr/>
        </p:nvGrpSpPr>
        <p:grpSpPr>
          <a:xfrm>
            <a:off x="3361440" y="3872980"/>
            <a:ext cx="5515859" cy="775220"/>
            <a:chOff x="457199" y="4038600"/>
            <a:chExt cx="4372859" cy="77522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2333F62C-46BD-4581-B403-2BE5B458666E}"/>
                </a:ext>
              </a:extLst>
            </p:cNvPr>
            <p:cNvSpPr/>
            <p:nvPr/>
          </p:nvSpPr>
          <p:spPr>
            <a:xfrm>
              <a:off x="457199" y="4038600"/>
              <a:ext cx="4372859" cy="775220"/>
            </a:xfrm>
            <a:prstGeom prst="roundRect">
              <a:avLst/>
            </a:prstGeom>
            <a:solidFill>
              <a:srgbClr val="E1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0D8F609-75B6-415A-9C55-FA34F9A4A3CF}"/>
                </a:ext>
              </a:extLst>
            </p:cNvPr>
            <p:cNvSpPr txBox="1"/>
            <p:nvPr/>
          </p:nvSpPr>
          <p:spPr>
            <a:xfrm>
              <a:off x="694832" y="4072550"/>
              <a:ext cx="3440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ea typeface="Arial-Rounded" panose="020B0500000000000000" pitchFamily="34" charset="0"/>
                  <a:cs typeface="Arial-Rounded" panose="020B0500000000000000" pitchFamily="34" charset="0"/>
                </a:rPr>
                <a:t>- Số lớn nhất là: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A4BE472-35C3-4CD9-90D3-84E3C3C23CA0}"/>
              </a:ext>
            </a:extLst>
          </p:cNvPr>
          <p:cNvGrpSpPr/>
          <p:nvPr/>
        </p:nvGrpSpPr>
        <p:grpSpPr>
          <a:xfrm>
            <a:off x="3361440" y="5181600"/>
            <a:ext cx="5515859" cy="775220"/>
            <a:chOff x="457199" y="4038600"/>
            <a:chExt cx="4372859" cy="775220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0DA7E15-8F00-431A-9590-338AF1EBE10E}"/>
                </a:ext>
              </a:extLst>
            </p:cNvPr>
            <p:cNvSpPr/>
            <p:nvPr/>
          </p:nvSpPr>
          <p:spPr>
            <a:xfrm>
              <a:off x="457199" y="4038600"/>
              <a:ext cx="4372859" cy="775220"/>
            </a:xfrm>
            <a:prstGeom prst="roundRect">
              <a:avLst/>
            </a:prstGeom>
            <a:solidFill>
              <a:srgbClr val="E1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FC4D47-C2C4-4323-A032-C69CA8F0B06A}"/>
                </a:ext>
              </a:extLst>
            </p:cNvPr>
            <p:cNvSpPr txBox="1"/>
            <p:nvPr/>
          </p:nvSpPr>
          <p:spPr>
            <a:xfrm>
              <a:off x="694832" y="4072550"/>
              <a:ext cx="3440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ea typeface="Arial-Rounded" panose="020B0500000000000000" pitchFamily="34" charset="0"/>
                  <a:cs typeface="Arial-Rounded" panose="020B0500000000000000" pitchFamily="34" charset="0"/>
                </a:rPr>
                <a:t>- Số bé nhất là: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AA1E9BF1-599D-4DEE-B057-BCACAA0FF1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7A92B60-E6F0-49EB-A218-F5B0F5FE49A3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578F7A3-4D61-4A5C-8D7B-E6DDFEA4528A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FAE0973-789E-4257-8F98-DD5197A43AA2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D56EB80-0867-4696-82B7-A1FAD72976E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BCBAFD9-10DF-4FAC-AE89-A94D4AC8180F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CE5EC9C-2B7E-4FFA-8FBE-D1A5FC86457A}"/>
              </a:ext>
            </a:extLst>
          </p:cNvPr>
          <p:cNvSpPr txBox="1"/>
          <p:nvPr/>
        </p:nvSpPr>
        <p:spPr>
          <a:xfrm>
            <a:off x="2209800" y="332583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Tìm số lớn nhất, số bé nhất trong các số sau: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Rectangle: Rounded Corners 37">
            <a:extLst>
              <a:ext uri="{FF2B5EF4-FFF2-40B4-BE49-F238E27FC236}">
                <a16:creationId xmlns:a16="http://schemas.microsoft.com/office/drawing/2014/main" id="{85DFA232-9851-4C69-ADAE-40779E76E224}"/>
              </a:ext>
            </a:extLst>
          </p:cNvPr>
          <p:cNvSpPr/>
          <p:nvPr/>
        </p:nvSpPr>
        <p:spPr>
          <a:xfrm>
            <a:off x="3663606" y="1864780"/>
            <a:ext cx="4864788" cy="1195274"/>
          </a:xfrm>
          <a:custGeom>
            <a:avLst/>
            <a:gdLst>
              <a:gd name="connsiteX0" fmla="*/ 0 w 2438400"/>
              <a:gd name="connsiteY0" fmla="*/ 190504 h 1143000"/>
              <a:gd name="connsiteX1" fmla="*/ 190504 w 2438400"/>
              <a:gd name="connsiteY1" fmla="*/ 0 h 1143000"/>
              <a:gd name="connsiteX2" fmla="*/ 2247896 w 2438400"/>
              <a:gd name="connsiteY2" fmla="*/ 0 h 1143000"/>
              <a:gd name="connsiteX3" fmla="*/ 2438400 w 2438400"/>
              <a:gd name="connsiteY3" fmla="*/ 190504 h 1143000"/>
              <a:gd name="connsiteX4" fmla="*/ 2438400 w 2438400"/>
              <a:gd name="connsiteY4" fmla="*/ 952496 h 1143000"/>
              <a:gd name="connsiteX5" fmla="*/ 2247896 w 2438400"/>
              <a:gd name="connsiteY5" fmla="*/ 1143000 h 1143000"/>
              <a:gd name="connsiteX6" fmla="*/ 190504 w 2438400"/>
              <a:gd name="connsiteY6" fmla="*/ 1143000 h 1143000"/>
              <a:gd name="connsiteX7" fmla="*/ 0 w 2438400"/>
              <a:gd name="connsiteY7" fmla="*/ 952496 h 1143000"/>
              <a:gd name="connsiteX8" fmla="*/ 0 w 2438400"/>
              <a:gd name="connsiteY8" fmla="*/ 190504 h 1143000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19050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0 w 2438400"/>
              <a:gd name="connsiteY8" fmla="*/ 9526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0 w 2438400"/>
              <a:gd name="connsiteY0" fmla="*/ 190633 h 1143129"/>
              <a:gd name="connsiteX1" fmla="*/ 190504 w 2438400"/>
              <a:gd name="connsiteY1" fmla="*/ 129 h 1143129"/>
              <a:gd name="connsiteX2" fmla="*/ 495300 w 2438400"/>
              <a:gd name="connsiteY2" fmla="*/ 30609 h 1143129"/>
              <a:gd name="connsiteX3" fmla="*/ 2247896 w 2438400"/>
              <a:gd name="connsiteY3" fmla="*/ 129 h 1143129"/>
              <a:gd name="connsiteX4" fmla="*/ 2438400 w 2438400"/>
              <a:gd name="connsiteY4" fmla="*/ 190633 h 1143129"/>
              <a:gd name="connsiteX5" fmla="*/ 2438400 w 2438400"/>
              <a:gd name="connsiteY5" fmla="*/ 952625 h 1143129"/>
              <a:gd name="connsiteX6" fmla="*/ 2247896 w 2438400"/>
              <a:gd name="connsiteY6" fmla="*/ 1143129 h 1143129"/>
              <a:gd name="connsiteX7" fmla="*/ 396244 w 2438400"/>
              <a:gd name="connsiteY7" fmla="*/ 1143129 h 1143129"/>
              <a:gd name="connsiteX8" fmla="*/ 38100 w 2438400"/>
              <a:gd name="connsiteY8" fmla="*/ 914525 h 1143129"/>
              <a:gd name="connsiteX9" fmla="*/ 0 w 2438400"/>
              <a:gd name="connsiteY9" fmla="*/ 190633 h 1143129"/>
              <a:gd name="connsiteX0" fmla="*/ 7055 w 2445455"/>
              <a:gd name="connsiteY0" fmla="*/ 190633 h 1143129"/>
              <a:gd name="connsiteX1" fmla="*/ 197559 w 2445455"/>
              <a:gd name="connsiteY1" fmla="*/ 129 h 1143129"/>
              <a:gd name="connsiteX2" fmla="*/ 502355 w 2445455"/>
              <a:gd name="connsiteY2" fmla="*/ 30609 h 1143129"/>
              <a:gd name="connsiteX3" fmla="*/ 2254951 w 2445455"/>
              <a:gd name="connsiteY3" fmla="*/ 129 h 1143129"/>
              <a:gd name="connsiteX4" fmla="*/ 2445455 w 2445455"/>
              <a:gd name="connsiteY4" fmla="*/ 190633 h 1143129"/>
              <a:gd name="connsiteX5" fmla="*/ 2445455 w 2445455"/>
              <a:gd name="connsiteY5" fmla="*/ 952625 h 1143129"/>
              <a:gd name="connsiteX6" fmla="*/ 2254951 w 2445455"/>
              <a:gd name="connsiteY6" fmla="*/ 1143129 h 1143129"/>
              <a:gd name="connsiteX7" fmla="*/ 403299 w 2445455"/>
              <a:gd name="connsiteY7" fmla="*/ 1143129 h 1143129"/>
              <a:gd name="connsiteX8" fmla="*/ 45155 w 2445455"/>
              <a:gd name="connsiteY8" fmla="*/ 914525 h 1143129"/>
              <a:gd name="connsiteX9" fmla="*/ 7055 w 2445455"/>
              <a:gd name="connsiteY9" fmla="*/ 190633 h 1143129"/>
              <a:gd name="connsiteX0" fmla="*/ 7055 w 2445455"/>
              <a:gd name="connsiteY0" fmla="*/ 191237 h 1143733"/>
              <a:gd name="connsiteX1" fmla="*/ 197559 w 2445455"/>
              <a:gd name="connsiteY1" fmla="*/ 733 h 1143733"/>
              <a:gd name="connsiteX2" fmla="*/ 502355 w 2445455"/>
              <a:gd name="connsiteY2" fmla="*/ 733 h 1143733"/>
              <a:gd name="connsiteX3" fmla="*/ 2254951 w 2445455"/>
              <a:gd name="connsiteY3" fmla="*/ 733 h 1143733"/>
              <a:gd name="connsiteX4" fmla="*/ 2445455 w 2445455"/>
              <a:gd name="connsiteY4" fmla="*/ 191237 h 1143733"/>
              <a:gd name="connsiteX5" fmla="*/ 2445455 w 2445455"/>
              <a:gd name="connsiteY5" fmla="*/ 953229 h 1143733"/>
              <a:gd name="connsiteX6" fmla="*/ 2254951 w 2445455"/>
              <a:gd name="connsiteY6" fmla="*/ 1143733 h 1143733"/>
              <a:gd name="connsiteX7" fmla="*/ 403299 w 2445455"/>
              <a:gd name="connsiteY7" fmla="*/ 1143733 h 1143733"/>
              <a:gd name="connsiteX8" fmla="*/ 45155 w 2445455"/>
              <a:gd name="connsiteY8" fmla="*/ 915129 h 1143733"/>
              <a:gd name="connsiteX9" fmla="*/ 7055 w 2445455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254951 w 2498796"/>
              <a:gd name="connsiteY7" fmla="*/ 114373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445455 w 2498796"/>
              <a:gd name="connsiteY6" fmla="*/ 953229 h 1143733"/>
              <a:gd name="connsiteX7" fmla="*/ 2110171 w 2498796"/>
              <a:gd name="connsiteY7" fmla="*/ 1120873 h 1143733"/>
              <a:gd name="connsiteX8" fmla="*/ 403299 w 2498796"/>
              <a:gd name="connsiteY8" fmla="*/ 1143733 h 1143733"/>
              <a:gd name="connsiteX9" fmla="*/ 45155 w 2498796"/>
              <a:gd name="connsiteY9" fmla="*/ 915129 h 1143733"/>
              <a:gd name="connsiteX10" fmla="*/ 7055 w 2498796"/>
              <a:gd name="connsiteY10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110171 w 2498796"/>
              <a:gd name="connsiteY6" fmla="*/ 112087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3733"/>
              <a:gd name="connsiteX1" fmla="*/ 197559 w 2498796"/>
              <a:gd name="connsiteY1" fmla="*/ 733 h 1143733"/>
              <a:gd name="connsiteX2" fmla="*/ 502355 w 2498796"/>
              <a:gd name="connsiteY2" fmla="*/ 733 h 1143733"/>
              <a:gd name="connsiteX3" fmla="*/ 2254951 w 2498796"/>
              <a:gd name="connsiteY3" fmla="*/ 733 h 1143733"/>
              <a:gd name="connsiteX4" fmla="*/ 2445455 w 2498796"/>
              <a:gd name="connsiteY4" fmla="*/ 191237 h 1143733"/>
              <a:gd name="connsiteX5" fmla="*/ 2498796 w 2498796"/>
              <a:gd name="connsiteY5" fmla="*/ 579854 h 1143733"/>
              <a:gd name="connsiteX6" fmla="*/ 2026351 w 2498796"/>
              <a:gd name="connsiteY6" fmla="*/ 1113253 h 1143733"/>
              <a:gd name="connsiteX7" fmla="*/ 403299 w 2498796"/>
              <a:gd name="connsiteY7" fmla="*/ 1143733 h 1143733"/>
              <a:gd name="connsiteX8" fmla="*/ 45155 w 2498796"/>
              <a:gd name="connsiteY8" fmla="*/ 915129 h 1143733"/>
              <a:gd name="connsiteX9" fmla="*/ 7055 w 2498796"/>
              <a:gd name="connsiteY9" fmla="*/ 191237 h 1143733"/>
              <a:gd name="connsiteX0" fmla="*/ 7055 w 2498796"/>
              <a:gd name="connsiteY0" fmla="*/ 191237 h 1148751"/>
              <a:gd name="connsiteX1" fmla="*/ 197559 w 2498796"/>
              <a:gd name="connsiteY1" fmla="*/ 733 h 1148751"/>
              <a:gd name="connsiteX2" fmla="*/ 502355 w 2498796"/>
              <a:gd name="connsiteY2" fmla="*/ 733 h 1148751"/>
              <a:gd name="connsiteX3" fmla="*/ 2254951 w 2498796"/>
              <a:gd name="connsiteY3" fmla="*/ 733 h 1148751"/>
              <a:gd name="connsiteX4" fmla="*/ 2445455 w 2498796"/>
              <a:gd name="connsiteY4" fmla="*/ 191237 h 1148751"/>
              <a:gd name="connsiteX5" fmla="*/ 2498796 w 2498796"/>
              <a:gd name="connsiteY5" fmla="*/ 579854 h 1148751"/>
              <a:gd name="connsiteX6" fmla="*/ 2026351 w 2498796"/>
              <a:gd name="connsiteY6" fmla="*/ 1113253 h 1148751"/>
              <a:gd name="connsiteX7" fmla="*/ 403299 w 2498796"/>
              <a:gd name="connsiteY7" fmla="*/ 1143733 h 1148751"/>
              <a:gd name="connsiteX8" fmla="*/ 45155 w 2498796"/>
              <a:gd name="connsiteY8" fmla="*/ 915129 h 1148751"/>
              <a:gd name="connsiteX9" fmla="*/ 7055 w 2498796"/>
              <a:gd name="connsiteY9" fmla="*/ 191237 h 1148751"/>
              <a:gd name="connsiteX0" fmla="*/ 7055 w 2498796"/>
              <a:gd name="connsiteY0" fmla="*/ 191237 h 1176549"/>
              <a:gd name="connsiteX1" fmla="*/ 197559 w 2498796"/>
              <a:gd name="connsiteY1" fmla="*/ 733 h 1176549"/>
              <a:gd name="connsiteX2" fmla="*/ 502355 w 2498796"/>
              <a:gd name="connsiteY2" fmla="*/ 733 h 1176549"/>
              <a:gd name="connsiteX3" fmla="*/ 2254951 w 2498796"/>
              <a:gd name="connsiteY3" fmla="*/ 733 h 1176549"/>
              <a:gd name="connsiteX4" fmla="*/ 2445455 w 2498796"/>
              <a:gd name="connsiteY4" fmla="*/ 191237 h 1176549"/>
              <a:gd name="connsiteX5" fmla="*/ 2498796 w 2498796"/>
              <a:gd name="connsiteY5" fmla="*/ 579854 h 1176549"/>
              <a:gd name="connsiteX6" fmla="*/ 2026351 w 2498796"/>
              <a:gd name="connsiteY6" fmla="*/ 1113253 h 1176549"/>
              <a:gd name="connsiteX7" fmla="*/ 403299 w 2498796"/>
              <a:gd name="connsiteY7" fmla="*/ 1143733 h 1176549"/>
              <a:gd name="connsiteX8" fmla="*/ 45155 w 2498796"/>
              <a:gd name="connsiteY8" fmla="*/ 915129 h 1176549"/>
              <a:gd name="connsiteX9" fmla="*/ 7055 w 2498796"/>
              <a:gd name="connsiteY9" fmla="*/ 191237 h 1176549"/>
              <a:gd name="connsiteX0" fmla="*/ 7055 w 2526492"/>
              <a:gd name="connsiteY0" fmla="*/ 191237 h 1176549"/>
              <a:gd name="connsiteX1" fmla="*/ 197559 w 2526492"/>
              <a:gd name="connsiteY1" fmla="*/ 733 h 1176549"/>
              <a:gd name="connsiteX2" fmla="*/ 502355 w 2526492"/>
              <a:gd name="connsiteY2" fmla="*/ 733 h 1176549"/>
              <a:gd name="connsiteX3" fmla="*/ 2254951 w 2526492"/>
              <a:gd name="connsiteY3" fmla="*/ 733 h 1176549"/>
              <a:gd name="connsiteX4" fmla="*/ 2498796 w 2526492"/>
              <a:gd name="connsiteY4" fmla="*/ 579854 h 1176549"/>
              <a:gd name="connsiteX5" fmla="*/ 2026351 w 2526492"/>
              <a:gd name="connsiteY5" fmla="*/ 1113253 h 1176549"/>
              <a:gd name="connsiteX6" fmla="*/ 403299 w 2526492"/>
              <a:gd name="connsiteY6" fmla="*/ 1143733 h 1176549"/>
              <a:gd name="connsiteX7" fmla="*/ 45155 w 2526492"/>
              <a:gd name="connsiteY7" fmla="*/ 915129 h 1176549"/>
              <a:gd name="connsiteX8" fmla="*/ 7055 w 2526492"/>
              <a:gd name="connsiteY8" fmla="*/ 191237 h 1176549"/>
              <a:gd name="connsiteX0" fmla="*/ 7055 w 2526492"/>
              <a:gd name="connsiteY0" fmla="*/ 200664 h 1185976"/>
              <a:gd name="connsiteX1" fmla="*/ 197559 w 2526492"/>
              <a:gd name="connsiteY1" fmla="*/ 10160 h 1185976"/>
              <a:gd name="connsiteX2" fmla="*/ 502355 w 2526492"/>
              <a:gd name="connsiteY2" fmla="*/ 10160 h 1185976"/>
              <a:gd name="connsiteX3" fmla="*/ 2254951 w 2526492"/>
              <a:gd name="connsiteY3" fmla="*/ 10160 h 1185976"/>
              <a:gd name="connsiteX4" fmla="*/ 2498796 w 2526492"/>
              <a:gd name="connsiteY4" fmla="*/ 589281 h 1185976"/>
              <a:gd name="connsiteX5" fmla="*/ 2026351 w 2526492"/>
              <a:gd name="connsiteY5" fmla="*/ 1122680 h 1185976"/>
              <a:gd name="connsiteX6" fmla="*/ 403299 w 2526492"/>
              <a:gd name="connsiteY6" fmla="*/ 1153160 h 1185976"/>
              <a:gd name="connsiteX7" fmla="*/ 45155 w 2526492"/>
              <a:gd name="connsiteY7" fmla="*/ 924556 h 1185976"/>
              <a:gd name="connsiteX8" fmla="*/ 7055 w 2526492"/>
              <a:gd name="connsiteY8" fmla="*/ 200664 h 118597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526492"/>
              <a:gd name="connsiteY0" fmla="*/ 231144 h 1216456"/>
              <a:gd name="connsiteX1" fmla="*/ 197559 w 2526492"/>
              <a:gd name="connsiteY1" fmla="*/ 40640 h 1216456"/>
              <a:gd name="connsiteX2" fmla="*/ 502355 w 2526492"/>
              <a:gd name="connsiteY2" fmla="*/ 40640 h 1216456"/>
              <a:gd name="connsiteX3" fmla="*/ 2254951 w 2526492"/>
              <a:gd name="connsiteY3" fmla="*/ 40640 h 1216456"/>
              <a:gd name="connsiteX4" fmla="*/ 2498796 w 2526492"/>
              <a:gd name="connsiteY4" fmla="*/ 619761 h 1216456"/>
              <a:gd name="connsiteX5" fmla="*/ 2026351 w 2526492"/>
              <a:gd name="connsiteY5" fmla="*/ 1153160 h 1216456"/>
              <a:gd name="connsiteX6" fmla="*/ 403299 w 2526492"/>
              <a:gd name="connsiteY6" fmla="*/ 1183640 h 1216456"/>
              <a:gd name="connsiteX7" fmla="*/ 45155 w 2526492"/>
              <a:gd name="connsiteY7" fmla="*/ 955036 h 1216456"/>
              <a:gd name="connsiteX8" fmla="*/ 7055 w 2526492"/>
              <a:gd name="connsiteY8" fmla="*/ 231144 h 1216456"/>
              <a:gd name="connsiteX0" fmla="*/ 7055 w 2498940"/>
              <a:gd name="connsiteY0" fmla="*/ 231144 h 1216456"/>
              <a:gd name="connsiteX1" fmla="*/ 197559 w 2498940"/>
              <a:gd name="connsiteY1" fmla="*/ 40640 h 1216456"/>
              <a:gd name="connsiteX2" fmla="*/ 502355 w 2498940"/>
              <a:gd name="connsiteY2" fmla="*/ 40640 h 1216456"/>
              <a:gd name="connsiteX3" fmla="*/ 2254951 w 2498940"/>
              <a:gd name="connsiteY3" fmla="*/ 40640 h 1216456"/>
              <a:gd name="connsiteX4" fmla="*/ 2498796 w 2498940"/>
              <a:gd name="connsiteY4" fmla="*/ 619761 h 1216456"/>
              <a:gd name="connsiteX5" fmla="*/ 2026351 w 2498940"/>
              <a:gd name="connsiteY5" fmla="*/ 1153160 h 1216456"/>
              <a:gd name="connsiteX6" fmla="*/ 403299 w 2498940"/>
              <a:gd name="connsiteY6" fmla="*/ 1183640 h 1216456"/>
              <a:gd name="connsiteX7" fmla="*/ 45155 w 2498940"/>
              <a:gd name="connsiteY7" fmla="*/ 955036 h 1216456"/>
              <a:gd name="connsiteX8" fmla="*/ 7055 w 2498940"/>
              <a:gd name="connsiteY8" fmla="*/ 231144 h 1216456"/>
              <a:gd name="connsiteX0" fmla="*/ 7055 w 2498940"/>
              <a:gd name="connsiteY0" fmla="*/ 242777 h 1228089"/>
              <a:gd name="connsiteX1" fmla="*/ 197559 w 2498940"/>
              <a:gd name="connsiteY1" fmla="*/ 52273 h 1228089"/>
              <a:gd name="connsiteX2" fmla="*/ 502355 w 2498940"/>
              <a:gd name="connsiteY2" fmla="*/ 52273 h 1228089"/>
              <a:gd name="connsiteX3" fmla="*/ 2133031 w 2498940"/>
              <a:gd name="connsiteY3" fmla="*/ 37033 h 1228089"/>
              <a:gd name="connsiteX4" fmla="*/ 2498796 w 2498940"/>
              <a:gd name="connsiteY4" fmla="*/ 631394 h 1228089"/>
              <a:gd name="connsiteX5" fmla="*/ 2026351 w 2498940"/>
              <a:gd name="connsiteY5" fmla="*/ 1164793 h 1228089"/>
              <a:gd name="connsiteX6" fmla="*/ 403299 w 2498940"/>
              <a:gd name="connsiteY6" fmla="*/ 1195273 h 1228089"/>
              <a:gd name="connsiteX7" fmla="*/ 45155 w 2498940"/>
              <a:gd name="connsiteY7" fmla="*/ 966669 h 1228089"/>
              <a:gd name="connsiteX8" fmla="*/ 7055 w 2498940"/>
              <a:gd name="connsiteY8" fmla="*/ 242777 h 1228089"/>
              <a:gd name="connsiteX0" fmla="*/ 61749 w 2553634"/>
              <a:gd name="connsiteY0" fmla="*/ 242777 h 1228089"/>
              <a:gd name="connsiteX1" fmla="*/ 252253 w 2553634"/>
              <a:gd name="connsiteY1" fmla="*/ 52273 h 1228089"/>
              <a:gd name="connsiteX2" fmla="*/ 557049 w 2553634"/>
              <a:gd name="connsiteY2" fmla="*/ 52273 h 1228089"/>
              <a:gd name="connsiteX3" fmla="*/ 2187725 w 2553634"/>
              <a:gd name="connsiteY3" fmla="*/ 37033 h 1228089"/>
              <a:gd name="connsiteX4" fmla="*/ 2553490 w 2553634"/>
              <a:gd name="connsiteY4" fmla="*/ 631394 h 1228089"/>
              <a:gd name="connsiteX5" fmla="*/ 2081045 w 2553634"/>
              <a:gd name="connsiteY5" fmla="*/ 1164793 h 1228089"/>
              <a:gd name="connsiteX6" fmla="*/ 457993 w 2553634"/>
              <a:gd name="connsiteY6" fmla="*/ 1195273 h 1228089"/>
              <a:gd name="connsiteX7" fmla="*/ 99849 w 2553634"/>
              <a:gd name="connsiteY7" fmla="*/ 966669 h 1228089"/>
              <a:gd name="connsiteX8" fmla="*/ 789 w 2553634"/>
              <a:gd name="connsiteY8" fmla="*/ 600915 h 1228089"/>
              <a:gd name="connsiteX9" fmla="*/ 61749 w 2553634"/>
              <a:gd name="connsiteY9" fmla="*/ 242777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28089"/>
              <a:gd name="connsiteX1" fmla="*/ 257709 w 2559090"/>
              <a:gd name="connsiteY1" fmla="*/ 52273 h 1228089"/>
              <a:gd name="connsiteX2" fmla="*/ 562505 w 2559090"/>
              <a:gd name="connsiteY2" fmla="*/ 52273 h 1228089"/>
              <a:gd name="connsiteX3" fmla="*/ 2193181 w 2559090"/>
              <a:gd name="connsiteY3" fmla="*/ 37033 h 1228089"/>
              <a:gd name="connsiteX4" fmla="*/ 2558946 w 2559090"/>
              <a:gd name="connsiteY4" fmla="*/ 631394 h 1228089"/>
              <a:gd name="connsiteX5" fmla="*/ 2086501 w 2559090"/>
              <a:gd name="connsiteY5" fmla="*/ 1164793 h 1228089"/>
              <a:gd name="connsiteX6" fmla="*/ 463449 w 2559090"/>
              <a:gd name="connsiteY6" fmla="*/ 1195273 h 1228089"/>
              <a:gd name="connsiteX7" fmla="*/ 105305 w 2559090"/>
              <a:gd name="connsiteY7" fmla="*/ 966669 h 1228089"/>
              <a:gd name="connsiteX8" fmla="*/ 6245 w 2559090"/>
              <a:gd name="connsiteY8" fmla="*/ 600915 h 1228089"/>
              <a:gd name="connsiteX0" fmla="*/ 6245 w 2559090"/>
              <a:gd name="connsiteY0" fmla="*/ 600915 h 1279482"/>
              <a:gd name="connsiteX1" fmla="*/ 257709 w 2559090"/>
              <a:gd name="connsiteY1" fmla="*/ 52273 h 1279482"/>
              <a:gd name="connsiteX2" fmla="*/ 562505 w 2559090"/>
              <a:gd name="connsiteY2" fmla="*/ 52273 h 1279482"/>
              <a:gd name="connsiteX3" fmla="*/ 2193181 w 2559090"/>
              <a:gd name="connsiteY3" fmla="*/ 37033 h 1279482"/>
              <a:gd name="connsiteX4" fmla="*/ 2558946 w 2559090"/>
              <a:gd name="connsiteY4" fmla="*/ 631394 h 1279482"/>
              <a:gd name="connsiteX5" fmla="*/ 2086501 w 2559090"/>
              <a:gd name="connsiteY5" fmla="*/ 1164793 h 1279482"/>
              <a:gd name="connsiteX6" fmla="*/ 1301645 w 2559090"/>
              <a:gd name="connsiteY6" fmla="*/ 1279095 h 1279482"/>
              <a:gd name="connsiteX7" fmla="*/ 463449 w 2559090"/>
              <a:gd name="connsiteY7" fmla="*/ 1195273 h 1279482"/>
              <a:gd name="connsiteX8" fmla="*/ 105305 w 2559090"/>
              <a:gd name="connsiteY8" fmla="*/ 966669 h 1279482"/>
              <a:gd name="connsiteX9" fmla="*/ 6245 w 2559090"/>
              <a:gd name="connsiteY9" fmla="*/ 600915 h 1279482"/>
              <a:gd name="connsiteX0" fmla="*/ 6245 w 2559146"/>
              <a:gd name="connsiteY0" fmla="*/ 600915 h 1279482"/>
              <a:gd name="connsiteX1" fmla="*/ 257709 w 2559146"/>
              <a:gd name="connsiteY1" fmla="*/ 52273 h 1279482"/>
              <a:gd name="connsiteX2" fmla="*/ 562505 w 2559146"/>
              <a:gd name="connsiteY2" fmla="*/ 52273 h 1279482"/>
              <a:gd name="connsiteX3" fmla="*/ 2193181 w 2559146"/>
              <a:gd name="connsiteY3" fmla="*/ 37033 h 1279482"/>
              <a:gd name="connsiteX4" fmla="*/ 2558946 w 2559146"/>
              <a:gd name="connsiteY4" fmla="*/ 631394 h 1279482"/>
              <a:gd name="connsiteX5" fmla="*/ 2124601 w 2559146"/>
              <a:gd name="connsiteY5" fmla="*/ 1180033 h 1279482"/>
              <a:gd name="connsiteX6" fmla="*/ 1301645 w 2559146"/>
              <a:gd name="connsiteY6" fmla="*/ 1279095 h 1279482"/>
              <a:gd name="connsiteX7" fmla="*/ 463449 w 2559146"/>
              <a:gd name="connsiteY7" fmla="*/ 1195273 h 1279482"/>
              <a:gd name="connsiteX8" fmla="*/ 105305 w 2559146"/>
              <a:gd name="connsiteY8" fmla="*/ 966669 h 1279482"/>
              <a:gd name="connsiteX9" fmla="*/ 6245 w 2559146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57709 w 2559069"/>
              <a:gd name="connsiteY1" fmla="*/ 5227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  <a:gd name="connsiteX0" fmla="*/ 6245 w 2559069"/>
              <a:gd name="connsiteY0" fmla="*/ 600915 h 1279482"/>
              <a:gd name="connsiteX1" fmla="*/ 227229 w 2559069"/>
              <a:gd name="connsiteY1" fmla="*/ 105613 h 1279482"/>
              <a:gd name="connsiteX2" fmla="*/ 562505 w 2559069"/>
              <a:gd name="connsiteY2" fmla="*/ 52273 h 1279482"/>
              <a:gd name="connsiteX3" fmla="*/ 2193181 w 2559069"/>
              <a:gd name="connsiteY3" fmla="*/ 37033 h 1279482"/>
              <a:gd name="connsiteX4" fmla="*/ 2558946 w 2559069"/>
              <a:gd name="connsiteY4" fmla="*/ 631394 h 1279482"/>
              <a:gd name="connsiteX5" fmla="*/ 2124601 w 2559069"/>
              <a:gd name="connsiteY5" fmla="*/ 1180033 h 1279482"/>
              <a:gd name="connsiteX6" fmla="*/ 1301645 w 2559069"/>
              <a:gd name="connsiteY6" fmla="*/ 1279095 h 1279482"/>
              <a:gd name="connsiteX7" fmla="*/ 463449 w 2559069"/>
              <a:gd name="connsiteY7" fmla="*/ 1195273 h 1279482"/>
              <a:gd name="connsiteX8" fmla="*/ 105305 w 2559069"/>
              <a:gd name="connsiteY8" fmla="*/ 966669 h 1279482"/>
              <a:gd name="connsiteX9" fmla="*/ 6245 w 2559069"/>
              <a:gd name="connsiteY9" fmla="*/ 600915 h 1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069" h="1279482">
                <a:moveTo>
                  <a:pt x="6245" y="600915"/>
                </a:moveTo>
                <a:cubicBezTo>
                  <a:pt x="31646" y="448516"/>
                  <a:pt x="27839" y="181813"/>
                  <a:pt x="227229" y="105613"/>
                </a:cubicBezTo>
                <a:cubicBezTo>
                  <a:pt x="359308" y="57353"/>
                  <a:pt x="460906" y="54813"/>
                  <a:pt x="562505" y="52273"/>
                </a:cubicBezTo>
                <a:cubicBezTo>
                  <a:pt x="1146704" y="52273"/>
                  <a:pt x="1586122" y="-54407"/>
                  <a:pt x="2193181" y="37033"/>
                </a:cubicBezTo>
                <a:cubicBezTo>
                  <a:pt x="2525921" y="133553"/>
                  <a:pt x="2528466" y="430734"/>
                  <a:pt x="2558946" y="631394"/>
                </a:cubicBezTo>
                <a:cubicBezTo>
                  <a:pt x="2564025" y="877773"/>
                  <a:pt x="2412890" y="1040333"/>
                  <a:pt x="2124601" y="1180033"/>
                </a:cubicBezTo>
                <a:cubicBezTo>
                  <a:pt x="1883301" y="1256233"/>
                  <a:pt x="1572154" y="1274015"/>
                  <a:pt x="1301645" y="1279095"/>
                </a:cubicBezTo>
                <a:cubicBezTo>
                  <a:pt x="1031136" y="1284175"/>
                  <a:pt x="661569" y="1238454"/>
                  <a:pt x="463449" y="1195273"/>
                </a:cubicBezTo>
                <a:cubicBezTo>
                  <a:pt x="358237" y="1195273"/>
                  <a:pt x="173885" y="1094741"/>
                  <a:pt x="105305" y="966669"/>
                </a:cubicBezTo>
                <a:cubicBezTo>
                  <a:pt x="36724" y="868879"/>
                  <a:pt x="-19156" y="753314"/>
                  <a:pt x="6245" y="600915"/>
                </a:cubicBezTo>
                <a:close/>
              </a:path>
            </a:pathLst>
          </a:custGeom>
          <a:solidFill>
            <a:srgbClr val="FFE2A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2071574-E840-430B-87BC-D8AA6EECF736}"/>
              </a:ext>
            </a:extLst>
          </p:cNvPr>
          <p:cNvSpPr txBox="1"/>
          <p:nvPr/>
        </p:nvSpPr>
        <p:spPr>
          <a:xfrm>
            <a:off x="5670874" y="2017180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CF0D965-C290-4126-95C5-68E24714C9D2}"/>
              </a:ext>
            </a:extLst>
          </p:cNvPr>
          <p:cNvSpPr txBox="1"/>
          <p:nvPr/>
        </p:nvSpPr>
        <p:spPr>
          <a:xfrm>
            <a:off x="4312946" y="2017180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102876-1EA8-4B24-B5CB-B85E343AD932}"/>
              </a:ext>
            </a:extLst>
          </p:cNvPr>
          <p:cNvSpPr txBox="1"/>
          <p:nvPr/>
        </p:nvSpPr>
        <p:spPr>
          <a:xfrm>
            <a:off x="7028801" y="2017180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52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3125 0.259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24467 0.452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2" grpId="0"/>
      <p:bldP spid="81" grpId="0"/>
      <p:bldP spid="81" grpId="1"/>
      <p:bldP spid="83" grpId="0"/>
      <p:bldP spid="8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B10A3CC-0FE2-4EBB-A745-02CC0148BF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9FDC522-FE9A-46EB-BEBA-826D6166EF0C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1D511D4-FAAB-4881-8DB3-CFE2E69F3BF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A43DFC8-5697-45C6-BDA9-F241D6F0C442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5FBE3F1-9758-4764-BE79-8F1A1C862A3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B5A564-F7D8-41D2-8D04-1AC292EBAD98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289AC0-BF05-4374-948B-818380094883}"/>
              </a:ext>
            </a:extLst>
          </p:cNvPr>
          <p:cNvSpPr txBox="1"/>
          <p:nvPr/>
        </p:nvSpPr>
        <p:spPr>
          <a:xfrm>
            <a:off x="2209800" y="228600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Chú mèo nghịch ngợm làm rách rèm.</a:t>
            </a:r>
          </a:p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Tìm miếng rèm bị rách đó.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D07C6-1270-4241-B00B-34E2E3F7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76400"/>
            <a:ext cx="8382000" cy="4594429"/>
          </a:xfrm>
          <a:prstGeom prst="roundRect">
            <a:avLst>
              <a:gd name="adj" fmla="val 13836"/>
            </a:avLst>
          </a:prstGeom>
          <a:effectLst>
            <a:softEdge rad="1270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27C6649-DA98-43FD-8F17-9D508155A442}"/>
              </a:ext>
            </a:extLst>
          </p:cNvPr>
          <p:cNvGrpSpPr/>
          <p:nvPr/>
        </p:nvGrpSpPr>
        <p:grpSpPr>
          <a:xfrm>
            <a:off x="685800" y="1317661"/>
            <a:ext cx="2556623" cy="1917886"/>
            <a:chOff x="685800" y="1317661"/>
            <a:chExt cx="2556623" cy="191788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D33B7C-51D6-41E1-8832-2B9BF1046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27" y="1317661"/>
              <a:ext cx="1893796" cy="191788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EEFF29-AA7C-4645-8B9D-CC6DDE763132}"/>
                </a:ext>
              </a:extLst>
            </p:cNvPr>
            <p:cNvSpPr txBox="1"/>
            <p:nvPr/>
          </p:nvSpPr>
          <p:spPr>
            <a:xfrm>
              <a:off x="685800" y="1935457"/>
              <a:ext cx="50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0F4CB9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08CD24-1F7E-4B72-838A-22D72B90413C}"/>
              </a:ext>
            </a:extLst>
          </p:cNvPr>
          <p:cNvGrpSpPr/>
          <p:nvPr/>
        </p:nvGrpSpPr>
        <p:grpSpPr>
          <a:xfrm>
            <a:off x="685800" y="2995817"/>
            <a:ext cx="2528478" cy="1949264"/>
            <a:chOff x="685800" y="2995817"/>
            <a:chExt cx="2528478" cy="19492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A9EFAD-B008-4BD6-9B60-BD66ECA63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772" y="2995817"/>
              <a:ext cx="1837506" cy="194926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F2D954C-8CD6-40B3-8817-AB7ED218FD92}"/>
                </a:ext>
              </a:extLst>
            </p:cNvPr>
            <p:cNvSpPr txBox="1"/>
            <p:nvPr/>
          </p:nvSpPr>
          <p:spPr>
            <a:xfrm>
              <a:off x="685800" y="3647283"/>
              <a:ext cx="50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0F4CB9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AB89DB-26D1-41D0-B7F6-93F94BB9237C}"/>
              </a:ext>
            </a:extLst>
          </p:cNvPr>
          <p:cNvGrpSpPr/>
          <p:nvPr/>
        </p:nvGrpSpPr>
        <p:grpSpPr>
          <a:xfrm>
            <a:off x="685800" y="4705350"/>
            <a:ext cx="2590800" cy="2000250"/>
            <a:chOff x="685800" y="4705350"/>
            <a:chExt cx="2590800" cy="20002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B986A6-FBD3-42F7-90E7-F2C3F3EDC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450" y="4705350"/>
              <a:ext cx="1962150" cy="200025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51A52F-735B-44D6-8959-246FD73FBCB0}"/>
                </a:ext>
              </a:extLst>
            </p:cNvPr>
            <p:cNvSpPr txBox="1"/>
            <p:nvPr/>
          </p:nvSpPr>
          <p:spPr>
            <a:xfrm>
              <a:off x="685800" y="5359109"/>
              <a:ext cx="50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0F4CB9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8D41A93A-9775-425B-B10A-8134EA096828}"/>
              </a:ext>
            </a:extLst>
          </p:cNvPr>
          <p:cNvSpPr/>
          <p:nvPr/>
        </p:nvSpPr>
        <p:spPr>
          <a:xfrm>
            <a:off x="656295" y="5373725"/>
            <a:ext cx="561975" cy="5591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99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7094FD-11DE-4721-A3EA-90227A8E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229"/>
          <a:stretch/>
        </p:blipFill>
        <p:spPr>
          <a:xfrm>
            <a:off x="1392069" y="1143000"/>
            <a:ext cx="9407863" cy="4294515"/>
          </a:xfrm>
          <a:prstGeom prst="roundRect">
            <a:avLst>
              <a:gd name="adj" fmla="val 9068"/>
            </a:avLst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862F6F-10E5-44F8-9B2C-177B3003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D184DB-A351-4ECA-8DE2-A2BD3A932AF9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68F3AD-3210-4451-8E33-11A3DF68128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2572C5-02D8-4545-BE48-5DE9FFA6DF27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27FBEE-A3D4-493F-B758-8680B2AE6B0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4E9DCD-5131-434E-9C17-8B57E35AE79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4D751F-BAC1-4498-90DC-991F7956089A}"/>
              </a:ext>
            </a:extLst>
          </p:cNvPr>
          <p:cNvSpPr txBox="1"/>
          <p:nvPr/>
        </p:nvSpPr>
        <p:spPr>
          <a:xfrm>
            <a:off x="2113338" y="332583"/>
            <a:ext cx="977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Em hãy giúp các bạn côn trùng lập các số có hai chữ số bằng cách sử dụng các tấm thẻ trên bàn.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E0B735-45E7-44EF-ACE2-7A3B530926AE}"/>
              </a:ext>
            </a:extLst>
          </p:cNvPr>
          <p:cNvSpPr txBox="1"/>
          <p:nvPr/>
        </p:nvSpPr>
        <p:spPr>
          <a:xfrm>
            <a:off x="4387850" y="3797300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946F5-1314-4204-BA47-C07BCFEAAB89}"/>
              </a:ext>
            </a:extLst>
          </p:cNvPr>
          <p:cNvSpPr txBox="1"/>
          <p:nvPr/>
        </p:nvSpPr>
        <p:spPr>
          <a:xfrm>
            <a:off x="7338655" y="3733800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3E1C83-5469-44CF-8C87-55EA16F48933}"/>
              </a:ext>
            </a:extLst>
          </p:cNvPr>
          <p:cNvSpPr>
            <a:spLocks/>
          </p:cNvSpPr>
          <p:nvPr/>
        </p:nvSpPr>
        <p:spPr bwMode="auto">
          <a:xfrm rot="5719267">
            <a:off x="6801701" y="4243511"/>
            <a:ext cx="444800" cy="1490278"/>
          </a:xfrm>
          <a:custGeom>
            <a:avLst/>
            <a:gdLst>
              <a:gd name="T0" fmla="*/ 89 w 146"/>
              <a:gd name="T1" fmla="*/ 266 h 320"/>
              <a:gd name="T2" fmla="*/ 63 w 146"/>
              <a:gd name="T3" fmla="*/ 292 h 320"/>
              <a:gd name="T4" fmla="*/ 63 w 146"/>
              <a:gd name="T5" fmla="*/ 292 h 320"/>
              <a:gd name="T6" fmla="*/ 58 w 146"/>
              <a:gd name="T7" fmla="*/ 295 h 320"/>
              <a:gd name="T8" fmla="*/ 55 w 146"/>
              <a:gd name="T9" fmla="*/ 313 h 320"/>
              <a:gd name="T10" fmla="*/ 68 w 146"/>
              <a:gd name="T11" fmla="*/ 320 h 320"/>
              <a:gd name="T12" fmla="*/ 77 w 146"/>
              <a:gd name="T13" fmla="*/ 316 h 320"/>
              <a:gd name="T14" fmla="*/ 77 w 146"/>
              <a:gd name="T15" fmla="*/ 316 h 320"/>
              <a:gd name="T16" fmla="*/ 77 w 146"/>
              <a:gd name="T17" fmla="*/ 316 h 320"/>
              <a:gd name="T18" fmla="*/ 114 w 146"/>
              <a:gd name="T19" fmla="*/ 279 h 320"/>
              <a:gd name="T20" fmla="*/ 138 w 146"/>
              <a:gd name="T21" fmla="*/ 233 h 320"/>
              <a:gd name="T22" fmla="*/ 145 w 146"/>
              <a:gd name="T23" fmla="*/ 165 h 320"/>
              <a:gd name="T24" fmla="*/ 130 w 146"/>
              <a:gd name="T25" fmla="*/ 111 h 320"/>
              <a:gd name="T26" fmla="*/ 102 w 146"/>
              <a:gd name="T27" fmla="*/ 69 h 320"/>
              <a:gd name="T28" fmla="*/ 67 w 146"/>
              <a:gd name="T29" fmla="*/ 41 h 320"/>
              <a:gd name="T30" fmla="*/ 63 w 146"/>
              <a:gd name="T31" fmla="*/ 30 h 320"/>
              <a:gd name="T32" fmla="*/ 71 w 146"/>
              <a:gd name="T33" fmla="*/ 26 h 320"/>
              <a:gd name="T34" fmla="*/ 71 w 146"/>
              <a:gd name="T35" fmla="*/ 26 h 320"/>
              <a:gd name="T36" fmla="*/ 71 w 146"/>
              <a:gd name="T37" fmla="*/ 2 h 320"/>
              <a:gd name="T38" fmla="*/ 57 w 146"/>
              <a:gd name="T39" fmla="*/ 2 h 320"/>
              <a:gd name="T40" fmla="*/ 28 w 146"/>
              <a:gd name="T41" fmla="*/ 14 h 320"/>
              <a:gd name="T42" fmla="*/ 12 w 146"/>
              <a:gd name="T43" fmla="*/ 19 h 320"/>
              <a:gd name="T44" fmla="*/ 7 w 146"/>
              <a:gd name="T45" fmla="*/ 21 h 320"/>
              <a:gd name="T46" fmla="*/ 0 w 146"/>
              <a:gd name="T47" fmla="*/ 34 h 320"/>
              <a:gd name="T48" fmla="*/ 4 w 146"/>
              <a:gd name="T49" fmla="*/ 45 h 320"/>
              <a:gd name="T50" fmla="*/ 18 w 146"/>
              <a:gd name="T51" fmla="*/ 73 h 320"/>
              <a:gd name="T52" fmla="*/ 21 w 146"/>
              <a:gd name="T53" fmla="*/ 84 h 320"/>
              <a:gd name="T54" fmla="*/ 28 w 146"/>
              <a:gd name="T55" fmla="*/ 93 h 320"/>
              <a:gd name="T56" fmla="*/ 47 w 146"/>
              <a:gd name="T57" fmla="*/ 88 h 320"/>
              <a:gd name="T58" fmla="*/ 49 w 146"/>
              <a:gd name="T59" fmla="*/ 77 h 320"/>
              <a:gd name="T60" fmla="*/ 45 w 146"/>
              <a:gd name="T61" fmla="*/ 66 h 320"/>
              <a:gd name="T62" fmla="*/ 64 w 146"/>
              <a:gd name="T63" fmla="*/ 73 h 320"/>
              <a:gd name="T64" fmla="*/ 107 w 146"/>
              <a:gd name="T65" fmla="*/ 129 h 320"/>
              <a:gd name="T66" fmla="*/ 116 w 146"/>
              <a:gd name="T67" fmla="*/ 20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320">
                <a:moveTo>
                  <a:pt x="107" y="235"/>
                </a:moveTo>
                <a:cubicBezTo>
                  <a:pt x="102" y="246"/>
                  <a:pt x="96" y="256"/>
                  <a:pt x="89" y="266"/>
                </a:cubicBezTo>
                <a:cubicBezTo>
                  <a:pt x="82" y="275"/>
                  <a:pt x="73" y="283"/>
                  <a:pt x="64" y="291"/>
                </a:cubicBezTo>
                <a:cubicBezTo>
                  <a:pt x="64" y="291"/>
                  <a:pt x="63" y="291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2" y="292"/>
                  <a:pt x="61" y="293"/>
                  <a:pt x="61" y="293"/>
                </a:cubicBezTo>
                <a:cubicBezTo>
                  <a:pt x="60" y="294"/>
                  <a:pt x="59" y="295"/>
                  <a:pt x="58" y="295"/>
                </a:cubicBezTo>
                <a:cubicBezTo>
                  <a:pt x="56" y="297"/>
                  <a:pt x="55" y="299"/>
                  <a:pt x="54" y="302"/>
                </a:cubicBezTo>
                <a:cubicBezTo>
                  <a:pt x="53" y="305"/>
                  <a:pt x="53" y="309"/>
                  <a:pt x="55" y="313"/>
                </a:cubicBezTo>
                <a:cubicBezTo>
                  <a:pt x="57" y="316"/>
                  <a:pt x="60" y="318"/>
                  <a:pt x="64" y="319"/>
                </a:cubicBezTo>
                <a:cubicBezTo>
                  <a:pt x="65" y="319"/>
                  <a:pt x="66" y="319"/>
                  <a:pt x="68" y="320"/>
                </a:cubicBezTo>
                <a:cubicBezTo>
                  <a:pt x="70" y="320"/>
                  <a:pt x="73" y="319"/>
                  <a:pt x="75" y="318"/>
                </a:cubicBezTo>
                <a:cubicBezTo>
                  <a:pt x="75" y="317"/>
                  <a:pt x="76" y="317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86" y="309"/>
                  <a:pt x="95" y="302"/>
                  <a:pt x="102" y="294"/>
                </a:cubicBezTo>
                <a:cubicBezTo>
                  <a:pt x="107" y="289"/>
                  <a:pt x="111" y="284"/>
                  <a:pt x="114" y="279"/>
                </a:cubicBezTo>
                <a:cubicBezTo>
                  <a:pt x="118" y="274"/>
                  <a:pt x="121" y="270"/>
                  <a:pt x="123" y="265"/>
                </a:cubicBezTo>
                <a:cubicBezTo>
                  <a:pt x="129" y="255"/>
                  <a:pt x="134" y="244"/>
                  <a:pt x="138" y="233"/>
                </a:cubicBezTo>
                <a:cubicBezTo>
                  <a:pt x="141" y="222"/>
                  <a:pt x="144" y="211"/>
                  <a:pt x="145" y="199"/>
                </a:cubicBezTo>
                <a:cubicBezTo>
                  <a:pt x="146" y="188"/>
                  <a:pt x="146" y="176"/>
                  <a:pt x="145" y="165"/>
                </a:cubicBezTo>
                <a:cubicBezTo>
                  <a:pt x="144" y="153"/>
                  <a:pt x="141" y="142"/>
                  <a:pt x="138" y="130"/>
                </a:cubicBezTo>
                <a:cubicBezTo>
                  <a:pt x="135" y="124"/>
                  <a:pt x="133" y="118"/>
                  <a:pt x="130" y="111"/>
                </a:cubicBezTo>
                <a:cubicBezTo>
                  <a:pt x="128" y="107"/>
                  <a:pt x="125" y="102"/>
                  <a:pt x="123" y="97"/>
                </a:cubicBezTo>
                <a:cubicBezTo>
                  <a:pt x="117" y="87"/>
                  <a:pt x="109" y="78"/>
                  <a:pt x="102" y="69"/>
                </a:cubicBezTo>
                <a:cubicBezTo>
                  <a:pt x="97" y="64"/>
                  <a:pt x="92" y="60"/>
                  <a:pt x="87" y="55"/>
                </a:cubicBezTo>
                <a:cubicBezTo>
                  <a:pt x="81" y="50"/>
                  <a:pt x="74" y="45"/>
                  <a:pt x="67" y="41"/>
                </a:cubicBezTo>
                <a:cubicBezTo>
                  <a:pt x="63" y="38"/>
                  <a:pt x="59" y="36"/>
                  <a:pt x="54" y="34"/>
                </a:cubicBezTo>
                <a:cubicBezTo>
                  <a:pt x="57" y="32"/>
                  <a:pt x="60" y="31"/>
                  <a:pt x="63" y="30"/>
                </a:cubicBezTo>
                <a:cubicBezTo>
                  <a:pt x="65" y="29"/>
                  <a:pt x="67" y="28"/>
                  <a:pt x="68" y="28"/>
                </a:cubicBezTo>
                <a:cubicBezTo>
                  <a:pt x="69" y="27"/>
                  <a:pt x="70" y="27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6" y="24"/>
                  <a:pt x="78" y="19"/>
                  <a:pt x="78" y="14"/>
                </a:cubicBezTo>
                <a:cubicBezTo>
                  <a:pt x="78" y="9"/>
                  <a:pt x="76" y="4"/>
                  <a:pt x="71" y="2"/>
                </a:cubicBezTo>
                <a:cubicBezTo>
                  <a:pt x="69" y="0"/>
                  <a:pt x="67" y="0"/>
                  <a:pt x="64" y="0"/>
                </a:cubicBezTo>
                <a:cubicBezTo>
                  <a:pt x="62" y="0"/>
                  <a:pt x="59" y="0"/>
                  <a:pt x="57" y="2"/>
                </a:cubicBezTo>
                <a:cubicBezTo>
                  <a:pt x="50" y="5"/>
                  <a:pt x="44" y="8"/>
                  <a:pt x="37" y="11"/>
                </a:cubicBezTo>
                <a:cubicBezTo>
                  <a:pt x="34" y="12"/>
                  <a:pt x="31" y="13"/>
                  <a:pt x="28" y="14"/>
                </a:cubicBezTo>
                <a:cubicBezTo>
                  <a:pt x="24" y="15"/>
                  <a:pt x="21" y="17"/>
                  <a:pt x="17" y="18"/>
                </a:cubicBezTo>
                <a:cubicBezTo>
                  <a:pt x="16" y="18"/>
                  <a:pt x="14" y="19"/>
                  <a:pt x="12" y="19"/>
                </a:cubicBezTo>
                <a:cubicBezTo>
                  <a:pt x="12" y="19"/>
                  <a:pt x="12" y="19"/>
                  <a:pt x="11" y="20"/>
                </a:cubicBezTo>
                <a:cubicBezTo>
                  <a:pt x="10" y="20"/>
                  <a:pt x="9" y="21"/>
                  <a:pt x="7" y="21"/>
                </a:cubicBezTo>
                <a:cubicBezTo>
                  <a:pt x="5" y="22"/>
                  <a:pt x="4" y="25"/>
                  <a:pt x="2" y="26"/>
                </a:cubicBezTo>
                <a:cubicBezTo>
                  <a:pt x="1" y="28"/>
                  <a:pt x="0" y="32"/>
                  <a:pt x="0" y="34"/>
                </a:cubicBezTo>
                <a:cubicBezTo>
                  <a:pt x="0" y="36"/>
                  <a:pt x="0" y="37"/>
                  <a:pt x="1" y="39"/>
                </a:cubicBezTo>
                <a:cubicBezTo>
                  <a:pt x="2" y="41"/>
                  <a:pt x="3" y="43"/>
                  <a:pt x="4" y="45"/>
                </a:cubicBezTo>
                <a:cubicBezTo>
                  <a:pt x="6" y="49"/>
                  <a:pt x="8" y="52"/>
                  <a:pt x="9" y="56"/>
                </a:cubicBezTo>
                <a:cubicBezTo>
                  <a:pt x="12" y="62"/>
                  <a:pt x="15" y="67"/>
                  <a:pt x="18" y="73"/>
                </a:cubicBezTo>
                <a:cubicBezTo>
                  <a:pt x="18" y="75"/>
                  <a:pt x="19" y="76"/>
                  <a:pt x="19" y="78"/>
                </a:cubicBezTo>
                <a:cubicBezTo>
                  <a:pt x="20" y="80"/>
                  <a:pt x="21" y="82"/>
                  <a:pt x="21" y="84"/>
                </a:cubicBezTo>
                <a:cubicBezTo>
                  <a:pt x="22" y="86"/>
                  <a:pt x="22" y="87"/>
                  <a:pt x="23" y="88"/>
                </a:cubicBezTo>
                <a:cubicBezTo>
                  <a:pt x="24" y="90"/>
                  <a:pt x="26" y="92"/>
                  <a:pt x="28" y="93"/>
                </a:cubicBezTo>
                <a:cubicBezTo>
                  <a:pt x="31" y="95"/>
                  <a:pt x="35" y="95"/>
                  <a:pt x="39" y="94"/>
                </a:cubicBezTo>
                <a:cubicBezTo>
                  <a:pt x="42" y="93"/>
                  <a:pt x="45" y="91"/>
                  <a:pt x="47" y="88"/>
                </a:cubicBezTo>
                <a:cubicBezTo>
                  <a:pt x="48" y="87"/>
                  <a:pt x="48" y="86"/>
                  <a:pt x="49" y="84"/>
                </a:cubicBezTo>
                <a:cubicBezTo>
                  <a:pt x="49" y="82"/>
                  <a:pt x="49" y="79"/>
                  <a:pt x="49" y="77"/>
                </a:cubicBezTo>
                <a:cubicBezTo>
                  <a:pt x="48" y="75"/>
                  <a:pt x="48" y="74"/>
                  <a:pt x="47" y="72"/>
                </a:cubicBezTo>
                <a:cubicBezTo>
                  <a:pt x="47" y="70"/>
                  <a:pt x="46" y="68"/>
                  <a:pt x="45" y="66"/>
                </a:cubicBezTo>
                <a:cubicBezTo>
                  <a:pt x="44" y="64"/>
                  <a:pt x="44" y="62"/>
                  <a:pt x="43" y="60"/>
                </a:cubicBezTo>
                <a:cubicBezTo>
                  <a:pt x="50" y="64"/>
                  <a:pt x="57" y="68"/>
                  <a:pt x="64" y="73"/>
                </a:cubicBezTo>
                <a:cubicBezTo>
                  <a:pt x="73" y="81"/>
                  <a:pt x="82" y="89"/>
                  <a:pt x="89" y="98"/>
                </a:cubicBezTo>
                <a:cubicBezTo>
                  <a:pt x="96" y="108"/>
                  <a:pt x="102" y="118"/>
                  <a:pt x="107" y="129"/>
                </a:cubicBezTo>
                <a:cubicBezTo>
                  <a:pt x="111" y="140"/>
                  <a:pt x="115" y="152"/>
                  <a:pt x="116" y="163"/>
                </a:cubicBezTo>
                <a:cubicBezTo>
                  <a:pt x="118" y="176"/>
                  <a:pt x="118" y="188"/>
                  <a:pt x="116" y="200"/>
                </a:cubicBezTo>
                <a:cubicBezTo>
                  <a:pt x="115" y="212"/>
                  <a:pt x="111" y="224"/>
                  <a:pt x="107" y="235"/>
                </a:cubicBezTo>
                <a:close/>
              </a:path>
            </a:pathLst>
          </a:custGeom>
          <a:solidFill>
            <a:srgbClr val="93C4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BCEDAC2A-BD41-413E-A71C-EC13E9661A45}"/>
              </a:ext>
            </a:extLst>
          </p:cNvPr>
          <p:cNvSpPr>
            <a:spLocks/>
          </p:cNvSpPr>
          <p:nvPr/>
        </p:nvSpPr>
        <p:spPr bwMode="auto">
          <a:xfrm rot="15880733" flipH="1">
            <a:off x="5111048" y="4309176"/>
            <a:ext cx="444800" cy="1490278"/>
          </a:xfrm>
          <a:custGeom>
            <a:avLst/>
            <a:gdLst>
              <a:gd name="T0" fmla="*/ 89 w 146"/>
              <a:gd name="T1" fmla="*/ 266 h 320"/>
              <a:gd name="T2" fmla="*/ 63 w 146"/>
              <a:gd name="T3" fmla="*/ 292 h 320"/>
              <a:gd name="T4" fmla="*/ 63 w 146"/>
              <a:gd name="T5" fmla="*/ 292 h 320"/>
              <a:gd name="T6" fmla="*/ 58 w 146"/>
              <a:gd name="T7" fmla="*/ 295 h 320"/>
              <a:gd name="T8" fmla="*/ 55 w 146"/>
              <a:gd name="T9" fmla="*/ 313 h 320"/>
              <a:gd name="T10" fmla="*/ 68 w 146"/>
              <a:gd name="T11" fmla="*/ 320 h 320"/>
              <a:gd name="T12" fmla="*/ 77 w 146"/>
              <a:gd name="T13" fmla="*/ 316 h 320"/>
              <a:gd name="T14" fmla="*/ 77 w 146"/>
              <a:gd name="T15" fmla="*/ 316 h 320"/>
              <a:gd name="T16" fmla="*/ 77 w 146"/>
              <a:gd name="T17" fmla="*/ 316 h 320"/>
              <a:gd name="T18" fmla="*/ 114 w 146"/>
              <a:gd name="T19" fmla="*/ 279 h 320"/>
              <a:gd name="T20" fmla="*/ 138 w 146"/>
              <a:gd name="T21" fmla="*/ 233 h 320"/>
              <a:gd name="T22" fmla="*/ 145 w 146"/>
              <a:gd name="T23" fmla="*/ 165 h 320"/>
              <a:gd name="T24" fmla="*/ 130 w 146"/>
              <a:gd name="T25" fmla="*/ 111 h 320"/>
              <a:gd name="T26" fmla="*/ 102 w 146"/>
              <a:gd name="T27" fmla="*/ 69 h 320"/>
              <a:gd name="T28" fmla="*/ 67 w 146"/>
              <a:gd name="T29" fmla="*/ 41 h 320"/>
              <a:gd name="T30" fmla="*/ 63 w 146"/>
              <a:gd name="T31" fmla="*/ 30 h 320"/>
              <a:gd name="T32" fmla="*/ 71 w 146"/>
              <a:gd name="T33" fmla="*/ 26 h 320"/>
              <a:gd name="T34" fmla="*/ 71 w 146"/>
              <a:gd name="T35" fmla="*/ 26 h 320"/>
              <a:gd name="T36" fmla="*/ 71 w 146"/>
              <a:gd name="T37" fmla="*/ 2 h 320"/>
              <a:gd name="T38" fmla="*/ 57 w 146"/>
              <a:gd name="T39" fmla="*/ 2 h 320"/>
              <a:gd name="T40" fmla="*/ 28 w 146"/>
              <a:gd name="T41" fmla="*/ 14 h 320"/>
              <a:gd name="T42" fmla="*/ 12 w 146"/>
              <a:gd name="T43" fmla="*/ 19 h 320"/>
              <a:gd name="T44" fmla="*/ 7 w 146"/>
              <a:gd name="T45" fmla="*/ 21 h 320"/>
              <a:gd name="T46" fmla="*/ 0 w 146"/>
              <a:gd name="T47" fmla="*/ 34 h 320"/>
              <a:gd name="T48" fmla="*/ 4 w 146"/>
              <a:gd name="T49" fmla="*/ 45 h 320"/>
              <a:gd name="T50" fmla="*/ 18 w 146"/>
              <a:gd name="T51" fmla="*/ 73 h 320"/>
              <a:gd name="T52" fmla="*/ 21 w 146"/>
              <a:gd name="T53" fmla="*/ 84 h 320"/>
              <a:gd name="T54" fmla="*/ 28 w 146"/>
              <a:gd name="T55" fmla="*/ 93 h 320"/>
              <a:gd name="T56" fmla="*/ 47 w 146"/>
              <a:gd name="T57" fmla="*/ 88 h 320"/>
              <a:gd name="T58" fmla="*/ 49 w 146"/>
              <a:gd name="T59" fmla="*/ 77 h 320"/>
              <a:gd name="T60" fmla="*/ 45 w 146"/>
              <a:gd name="T61" fmla="*/ 66 h 320"/>
              <a:gd name="T62" fmla="*/ 64 w 146"/>
              <a:gd name="T63" fmla="*/ 73 h 320"/>
              <a:gd name="T64" fmla="*/ 107 w 146"/>
              <a:gd name="T65" fmla="*/ 129 h 320"/>
              <a:gd name="T66" fmla="*/ 116 w 146"/>
              <a:gd name="T67" fmla="*/ 20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320">
                <a:moveTo>
                  <a:pt x="107" y="235"/>
                </a:moveTo>
                <a:cubicBezTo>
                  <a:pt x="102" y="246"/>
                  <a:pt x="96" y="256"/>
                  <a:pt x="89" y="266"/>
                </a:cubicBezTo>
                <a:cubicBezTo>
                  <a:pt x="82" y="275"/>
                  <a:pt x="73" y="283"/>
                  <a:pt x="64" y="291"/>
                </a:cubicBezTo>
                <a:cubicBezTo>
                  <a:pt x="64" y="291"/>
                  <a:pt x="63" y="291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2" y="292"/>
                  <a:pt x="61" y="293"/>
                  <a:pt x="61" y="293"/>
                </a:cubicBezTo>
                <a:cubicBezTo>
                  <a:pt x="60" y="294"/>
                  <a:pt x="59" y="295"/>
                  <a:pt x="58" y="295"/>
                </a:cubicBezTo>
                <a:cubicBezTo>
                  <a:pt x="56" y="297"/>
                  <a:pt x="55" y="299"/>
                  <a:pt x="54" y="302"/>
                </a:cubicBezTo>
                <a:cubicBezTo>
                  <a:pt x="53" y="305"/>
                  <a:pt x="53" y="309"/>
                  <a:pt x="55" y="313"/>
                </a:cubicBezTo>
                <a:cubicBezTo>
                  <a:pt x="57" y="316"/>
                  <a:pt x="60" y="318"/>
                  <a:pt x="64" y="319"/>
                </a:cubicBezTo>
                <a:cubicBezTo>
                  <a:pt x="65" y="319"/>
                  <a:pt x="66" y="319"/>
                  <a:pt x="68" y="320"/>
                </a:cubicBezTo>
                <a:cubicBezTo>
                  <a:pt x="70" y="320"/>
                  <a:pt x="73" y="319"/>
                  <a:pt x="75" y="318"/>
                </a:cubicBezTo>
                <a:cubicBezTo>
                  <a:pt x="75" y="317"/>
                  <a:pt x="76" y="317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86" y="309"/>
                  <a:pt x="95" y="302"/>
                  <a:pt x="102" y="294"/>
                </a:cubicBezTo>
                <a:cubicBezTo>
                  <a:pt x="107" y="289"/>
                  <a:pt x="111" y="284"/>
                  <a:pt x="114" y="279"/>
                </a:cubicBezTo>
                <a:cubicBezTo>
                  <a:pt x="118" y="274"/>
                  <a:pt x="121" y="270"/>
                  <a:pt x="123" y="265"/>
                </a:cubicBezTo>
                <a:cubicBezTo>
                  <a:pt x="129" y="255"/>
                  <a:pt x="134" y="244"/>
                  <a:pt x="138" y="233"/>
                </a:cubicBezTo>
                <a:cubicBezTo>
                  <a:pt x="141" y="222"/>
                  <a:pt x="144" y="211"/>
                  <a:pt x="145" y="199"/>
                </a:cubicBezTo>
                <a:cubicBezTo>
                  <a:pt x="146" y="188"/>
                  <a:pt x="146" y="176"/>
                  <a:pt x="145" y="165"/>
                </a:cubicBezTo>
                <a:cubicBezTo>
                  <a:pt x="144" y="153"/>
                  <a:pt x="141" y="142"/>
                  <a:pt x="138" y="130"/>
                </a:cubicBezTo>
                <a:cubicBezTo>
                  <a:pt x="135" y="124"/>
                  <a:pt x="133" y="118"/>
                  <a:pt x="130" y="111"/>
                </a:cubicBezTo>
                <a:cubicBezTo>
                  <a:pt x="128" y="107"/>
                  <a:pt x="125" y="102"/>
                  <a:pt x="123" y="97"/>
                </a:cubicBezTo>
                <a:cubicBezTo>
                  <a:pt x="117" y="87"/>
                  <a:pt x="109" y="78"/>
                  <a:pt x="102" y="69"/>
                </a:cubicBezTo>
                <a:cubicBezTo>
                  <a:pt x="97" y="64"/>
                  <a:pt x="92" y="60"/>
                  <a:pt x="87" y="55"/>
                </a:cubicBezTo>
                <a:cubicBezTo>
                  <a:pt x="81" y="50"/>
                  <a:pt x="74" y="45"/>
                  <a:pt x="67" y="41"/>
                </a:cubicBezTo>
                <a:cubicBezTo>
                  <a:pt x="63" y="38"/>
                  <a:pt x="59" y="36"/>
                  <a:pt x="54" y="34"/>
                </a:cubicBezTo>
                <a:cubicBezTo>
                  <a:pt x="57" y="32"/>
                  <a:pt x="60" y="31"/>
                  <a:pt x="63" y="30"/>
                </a:cubicBezTo>
                <a:cubicBezTo>
                  <a:pt x="65" y="29"/>
                  <a:pt x="67" y="28"/>
                  <a:pt x="68" y="28"/>
                </a:cubicBezTo>
                <a:cubicBezTo>
                  <a:pt x="69" y="27"/>
                  <a:pt x="70" y="27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6" y="24"/>
                  <a:pt x="78" y="19"/>
                  <a:pt x="78" y="14"/>
                </a:cubicBezTo>
                <a:cubicBezTo>
                  <a:pt x="78" y="9"/>
                  <a:pt x="76" y="4"/>
                  <a:pt x="71" y="2"/>
                </a:cubicBezTo>
                <a:cubicBezTo>
                  <a:pt x="69" y="0"/>
                  <a:pt x="67" y="0"/>
                  <a:pt x="64" y="0"/>
                </a:cubicBezTo>
                <a:cubicBezTo>
                  <a:pt x="62" y="0"/>
                  <a:pt x="59" y="0"/>
                  <a:pt x="57" y="2"/>
                </a:cubicBezTo>
                <a:cubicBezTo>
                  <a:pt x="50" y="5"/>
                  <a:pt x="44" y="8"/>
                  <a:pt x="37" y="11"/>
                </a:cubicBezTo>
                <a:cubicBezTo>
                  <a:pt x="34" y="12"/>
                  <a:pt x="31" y="13"/>
                  <a:pt x="28" y="14"/>
                </a:cubicBezTo>
                <a:cubicBezTo>
                  <a:pt x="24" y="15"/>
                  <a:pt x="21" y="17"/>
                  <a:pt x="17" y="18"/>
                </a:cubicBezTo>
                <a:cubicBezTo>
                  <a:pt x="16" y="18"/>
                  <a:pt x="14" y="19"/>
                  <a:pt x="12" y="19"/>
                </a:cubicBezTo>
                <a:cubicBezTo>
                  <a:pt x="12" y="19"/>
                  <a:pt x="12" y="19"/>
                  <a:pt x="11" y="20"/>
                </a:cubicBezTo>
                <a:cubicBezTo>
                  <a:pt x="10" y="20"/>
                  <a:pt x="9" y="21"/>
                  <a:pt x="7" y="21"/>
                </a:cubicBezTo>
                <a:cubicBezTo>
                  <a:pt x="5" y="22"/>
                  <a:pt x="4" y="25"/>
                  <a:pt x="2" y="26"/>
                </a:cubicBezTo>
                <a:cubicBezTo>
                  <a:pt x="1" y="28"/>
                  <a:pt x="0" y="32"/>
                  <a:pt x="0" y="34"/>
                </a:cubicBezTo>
                <a:cubicBezTo>
                  <a:pt x="0" y="36"/>
                  <a:pt x="0" y="37"/>
                  <a:pt x="1" y="39"/>
                </a:cubicBezTo>
                <a:cubicBezTo>
                  <a:pt x="2" y="41"/>
                  <a:pt x="3" y="43"/>
                  <a:pt x="4" y="45"/>
                </a:cubicBezTo>
                <a:cubicBezTo>
                  <a:pt x="6" y="49"/>
                  <a:pt x="8" y="52"/>
                  <a:pt x="9" y="56"/>
                </a:cubicBezTo>
                <a:cubicBezTo>
                  <a:pt x="12" y="62"/>
                  <a:pt x="15" y="67"/>
                  <a:pt x="18" y="73"/>
                </a:cubicBezTo>
                <a:cubicBezTo>
                  <a:pt x="18" y="75"/>
                  <a:pt x="19" y="76"/>
                  <a:pt x="19" y="78"/>
                </a:cubicBezTo>
                <a:cubicBezTo>
                  <a:pt x="20" y="80"/>
                  <a:pt x="21" y="82"/>
                  <a:pt x="21" y="84"/>
                </a:cubicBezTo>
                <a:cubicBezTo>
                  <a:pt x="22" y="86"/>
                  <a:pt x="22" y="87"/>
                  <a:pt x="23" y="88"/>
                </a:cubicBezTo>
                <a:cubicBezTo>
                  <a:pt x="24" y="90"/>
                  <a:pt x="26" y="92"/>
                  <a:pt x="28" y="93"/>
                </a:cubicBezTo>
                <a:cubicBezTo>
                  <a:pt x="31" y="95"/>
                  <a:pt x="35" y="95"/>
                  <a:pt x="39" y="94"/>
                </a:cubicBezTo>
                <a:cubicBezTo>
                  <a:pt x="42" y="93"/>
                  <a:pt x="45" y="91"/>
                  <a:pt x="47" y="88"/>
                </a:cubicBezTo>
                <a:cubicBezTo>
                  <a:pt x="48" y="87"/>
                  <a:pt x="48" y="86"/>
                  <a:pt x="49" y="84"/>
                </a:cubicBezTo>
                <a:cubicBezTo>
                  <a:pt x="49" y="82"/>
                  <a:pt x="49" y="79"/>
                  <a:pt x="49" y="77"/>
                </a:cubicBezTo>
                <a:cubicBezTo>
                  <a:pt x="48" y="75"/>
                  <a:pt x="48" y="74"/>
                  <a:pt x="47" y="72"/>
                </a:cubicBezTo>
                <a:cubicBezTo>
                  <a:pt x="47" y="70"/>
                  <a:pt x="46" y="68"/>
                  <a:pt x="45" y="66"/>
                </a:cubicBezTo>
                <a:cubicBezTo>
                  <a:pt x="44" y="64"/>
                  <a:pt x="44" y="62"/>
                  <a:pt x="43" y="60"/>
                </a:cubicBezTo>
                <a:cubicBezTo>
                  <a:pt x="50" y="64"/>
                  <a:pt x="57" y="68"/>
                  <a:pt x="64" y="73"/>
                </a:cubicBezTo>
                <a:cubicBezTo>
                  <a:pt x="73" y="81"/>
                  <a:pt x="82" y="89"/>
                  <a:pt x="89" y="98"/>
                </a:cubicBezTo>
                <a:cubicBezTo>
                  <a:pt x="96" y="108"/>
                  <a:pt x="102" y="118"/>
                  <a:pt x="107" y="129"/>
                </a:cubicBezTo>
                <a:cubicBezTo>
                  <a:pt x="111" y="140"/>
                  <a:pt x="115" y="152"/>
                  <a:pt x="116" y="163"/>
                </a:cubicBezTo>
                <a:cubicBezTo>
                  <a:pt x="118" y="176"/>
                  <a:pt x="118" y="188"/>
                  <a:pt x="116" y="200"/>
                </a:cubicBezTo>
                <a:cubicBezTo>
                  <a:pt x="115" y="212"/>
                  <a:pt x="111" y="224"/>
                  <a:pt x="107" y="235"/>
                </a:cubicBezTo>
                <a:close/>
              </a:path>
            </a:pathLst>
          </a:custGeom>
          <a:solidFill>
            <a:srgbClr val="93C4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1CCAA0-E5EC-4B20-A19D-1ABC28CBCC80}"/>
              </a:ext>
            </a:extLst>
          </p:cNvPr>
          <p:cNvSpPr txBox="1"/>
          <p:nvPr/>
        </p:nvSpPr>
        <p:spPr>
          <a:xfrm>
            <a:off x="5866429" y="3765550"/>
            <a:ext cx="610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22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1" grpId="0"/>
      <p:bldP spid="35" grpId="0" animBg="1"/>
      <p:bldP spid="3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7094FD-11DE-4721-A3EA-90227A8E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229"/>
          <a:stretch/>
        </p:blipFill>
        <p:spPr>
          <a:xfrm>
            <a:off x="1392069" y="1143000"/>
            <a:ext cx="9407863" cy="4294515"/>
          </a:xfrm>
          <a:prstGeom prst="roundRect">
            <a:avLst>
              <a:gd name="adj" fmla="val 9068"/>
            </a:avLst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862F6F-10E5-44F8-9B2C-177B3003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D184DB-A351-4ECA-8DE2-A2BD3A932AF9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68F3AD-3210-4451-8E33-11A3DF68128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2572C5-02D8-4545-BE48-5DE9FFA6DF27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27FBEE-A3D4-493F-B758-8680B2AE6B0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4E9DCD-5131-434E-9C17-8B57E35AE79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4D751F-BAC1-4498-90DC-991F7956089A}"/>
              </a:ext>
            </a:extLst>
          </p:cNvPr>
          <p:cNvSpPr txBox="1"/>
          <p:nvPr/>
        </p:nvSpPr>
        <p:spPr>
          <a:xfrm>
            <a:off x="2113338" y="332583"/>
            <a:ext cx="977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Em hãy giúp các bạn côn trùng lập các số có hai chữ số bằng cách sử dụng các tấm thẻ trên bàn.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3E1C83-5469-44CF-8C87-55EA16F48933}"/>
              </a:ext>
            </a:extLst>
          </p:cNvPr>
          <p:cNvSpPr>
            <a:spLocks/>
          </p:cNvSpPr>
          <p:nvPr/>
        </p:nvSpPr>
        <p:spPr bwMode="auto">
          <a:xfrm rot="5719267">
            <a:off x="6801701" y="4243511"/>
            <a:ext cx="444800" cy="1490278"/>
          </a:xfrm>
          <a:custGeom>
            <a:avLst/>
            <a:gdLst>
              <a:gd name="T0" fmla="*/ 89 w 146"/>
              <a:gd name="T1" fmla="*/ 266 h 320"/>
              <a:gd name="T2" fmla="*/ 63 w 146"/>
              <a:gd name="T3" fmla="*/ 292 h 320"/>
              <a:gd name="T4" fmla="*/ 63 w 146"/>
              <a:gd name="T5" fmla="*/ 292 h 320"/>
              <a:gd name="T6" fmla="*/ 58 w 146"/>
              <a:gd name="T7" fmla="*/ 295 h 320"/>
              <a:gd name="T8" fmla="*/ 55 w 146"/>
              <a:gd name="T9" fmla="*/ 313 h 320"/>
              <a:gd name="T10" fmla="*/ 68 w 146"/>
              <a:gd name="T11" fmla="*/ 320 h 320"/>
              <a:gd name="T12" fmla="*/ 77 w 146"/>
              <a:gd name="T13" fmla="*/ 316 h 320"/>
              <a:gd name="T14" fmla="*/ 77 w 146"/>
              <a:gd name="T15" fmla="*/ 316 h 320"/>
              <a:gd name="T16" fmla="*/ 77 w 146"/>
              <a:gd name="T17" fmla="*/ 316 h 320"/>
              <a:gd name="T18" fmla="*/ 114 w 146"/>
              <a:gd name="T19" fmla="*/ 279 h 320"/>
              <a:gd name="T20" fmla="*/ 138 w 146"/>
              <a:gd name="T21" fmla="*/ 233 h 320"/>
              <a:gd name="T22" fmla="*/ 145 w 146"/>
              <a:gd name="T23" fmla="*/ 165 h 320"/>
              <a:gd name="T24" fmla="*/ 130 w 146"/>
              <a:gd name="T25" fmla="*/ 111 h 320"/>
              <a:gd name="T26" fmla="*/ 102 w 146"/>
              <a:gd name="T27" fmla="*/ 69 h 320"/>
              <a:gd name="T28" fmla="*/ 67 w 146"/>
              <a:gd name="T29" fmla="*/ 41 h 320"/>
              <a:gd name="T30" fmla="*/ 63 w 146"/>
              <a:gd name="T31" fmla="*/ 30 h 320"/>
              <a:gd name="T32" fmla="*/ 71 w 146"/>
              <a:gd name="T33" fmla="*/ 26 h 320"/>
              <a:gd name="T34" fmla="*/ 71 w 146"/>
              <a:gd name="T35" fmla="*/ 26 h 320"/>
              <a:gd name="T36" fmla="*/ 71 w 146"/>
              <a:gd name="T37" fmla="*/ 2 h 320"/>
              <a:gd name="T38" fmla="*/ 57 w 146"/>
              <a:gd name="T39" fmla="*/ 2 h 320"/>
              <a:gd name="T40" fmla="*/ 28 w 146"/>
              <a:gd name="T41" fmla="*/ 14 h 320"/>
              <a:gd name="T42" fmla="*/ 12 w 146"/>
              <a:gd name="T43" fmla="*/ 19 h 320"/>
              <a:gd name="T44" fmla="*/ 7 w 146"/>
              <a:gd name="T45" fmla="*/ 21 h 320"/>
              <a:gd name="T46" fmla="*/ 0 w 146"/>
              <a:gd name="T47" fmla="*/ 34 h 320"/>
              <a:gd name="T48" fmla="*/ 4 w 146"/>
              <a:gd name="T49" fmla="*/ 45 h 320"/>
              <a:gd name="T50" fmla="*/ 18 w 146"/>
              <a:gd name="T51" fmla="*/ 73 h 320"/>
              <a:gd name="T52" fmla="*/ 21 w 146"/>
              <a:gd name="T53" fmla="*/ 84 h 320"/>
              <a:gd name="T54" fmla="*/ 28 w 146"/>
              <a:gd name="T55" fmla="*/ 93 h 320"/>
              <a:gd name="T56" fmla="*/ 47 w 146"/>
              <a:gd name="T57" fmla="*/ 88 h 320"/>
              <a:gd name="T58" fmla="*/ 49 w 146"/>
              <a:gd name="T59" fmla="*/ 77 h 320"/>
              <a:gd name="T60" fmla="*/ 45 w 146"/>
              <a:gd name="T61" fmla="*/ 66 h 320"/>
              <a:gd name="T62" fmla="*/ 64 w 146"/>
              <a:gd name="T63" fmla="*/ 73 h 320"/>
              <a:gd name="T64" fmla="*/ 107 w 146"/>
              <a:gd name="T65" fmla="*/ 129 h 320"/>
              <a:gd name="T66" fmla="*/ 116 w 146"/>
              <a:gd name="T67" fmla="*/ 20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320">
                <a:moveTo>
                  <a:pt x="107" y="235"/>
                </a:moveTo>
                <a:cubicBezTo>
                  <a:pt x="102" y="246"/>
                  <a:pt x="96" y="256"/>
                  <a:pt x="89" y="266"/>
                </a:cubicBezTo>
                <a:cubicBezTo>
                  <a:pt x="82" y="275"/>
                  <a:pt x="73" y="283"/>
                  <a:pt x="64" y="291"/>
                </a:cubicBezTo>
                <a:cubicBezTo>
                  <a:pt x="64" y="291"/>
                  <a:pt x="63" y="291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2" y="292"/>
                  <a:pt x="61" y="293"/>
                  <a:pt x="61" y="293"/>
                </a:cubicBezTo>
                <a:cubicBezTo>
                  <a:pt x="60" y="294"/>
                  <a:pt x="59" y="295"/>
                  <a:pt x="58" y="295"/>
                </a:cubicBezTo>
                <a:cubicBezTo>
                  <a:pt x="56" y="297"/>
                  <a:pt x="55" y="299"/>
                  <a:pt x="54" y="302"/>
                </a:cubicBezTo>
                <a:cubicBezTo>
                  <a:pt x="53" y="305"/>
                  <a:pt x="53" y="309"/>
                  <a:pt x="55" y="313"/>
                </a:cubicBezTo>
                <a:cubicBezTo>
                  <a:pt x="57" y="316"/>
                  <a:pt x="60" y="318"/>
                  <a:pt x="64" y="319"/>
                </a:cubicBezTo>
                <a:cubicBezTo>
                  <a:pt x="65" y="319"/>
                  <a:pt x="66" y="319"/>
                  <a:pt x="68" y="320"/>
                </a:cubicBezTo>
                <a:cubicBezTo>
                  <a:pt x="70" y="320"/>
                  <a:pt x="73" y="319"/>
                  <a:pt x="75" y="318"/>
                </a:cubicBezTo>
                <a:cubicBezTo>
                  <a:pt x="75" y="317"/>
                  <a:pt x="76" y="317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86" y="309"/>
                  <a:pt x="95" y="302"/>
                  <a:pt x="102" y="294"/>
                </a:cubicBezTo>
                <a:cubicBezTo>
                  <a:pt x="107" y="289"/>
                  <a:pt x="111" y="284"/>
                  <a:pt x="114" y="279"/>
                </a:cubicBezTo>
                <a:cubicBezTo>
                  <a:pt x="118" y="274"/>
                  <a:pt x="121" y="270"/>
                  <a:pt x="123" y="265"/>
                </a:cubicBezTo>
                <a:cubicBezTo>
                  <a:pt x="129" y="255"/>
                  <a:pt x="134" y="244"/>
                  <a:pt x="138" y="233"/>
                </a:cubicBezTo>
                <a:cubicBezTo>
                  <a:pt x="141" y="222"/>
                  <a:pt x="144" y="211"/>
                  <a:pt x="145" y="199"/>
                </a:cubicBezTo>
                <a:cubicBezTo>
                  <a:pt x="146" y="188"/>
                  <a:pt x="146" y="176"/>
                  <a:pt x="145" y="165"/>
                </a:cubicBezTo>
                <a:cubicBezTo>
                  <a:pt x="144" y="153"/>
                  <a:pt x="141" y="142"/>
                  <a:pt x="138" y="130"/>
                </a:cubicBezTo>
                <a:cubicBezTo>
                  <a:pt x="135" y="124"/>
                  <a:pt x="133" y="118"/>
                  <a:pt x="130" y="111"/>
                </a:cubicBezTo>
                <a:cubicBezTo>
                  <a:pt x="128" y="107"/>
                  <a:pt x="125" y="102"/>
                  <a:pt x="123" y="97"/>
                </a:cubicBezTo>
                <a:cubicBezTo>
                  <a:pt x="117" y="87"/>
                  <a:pt x="109" y="78"/>
                  <a:pt x="102" y="69"/>
                </a:cubicBezTo>
                <a:cubicBezTo>
                  <a:pt x="97" y="64"/>
                  <a:pt x="92" y="60"/>
                  <a:pt x="87" y="55"/>
                </a:cubicBezTo>
                <a:cubicBezTo>
                  <a:pt x="81" y="50"/>
                  <a:pt x="74" y="45"/>
                  <a:pt x="67" y="41"/>
                </a:cubicBezTo>
                <a:cubicBezTo>
                  <a:pt x="63" y="38"/>
                  <a:pt x="59" y="36"/>
                  <a:pt x="54" y="34"/>
                </a:cubicBezTo>
                <a:cubicBezTo>
                  <a:pt x="57" y="32"/>
                  <a:pt x="60" y="31"/>
                  <a:pt x="63" y="30"/>
                </a:cubicBezTo>
                <a:cubicBezTo>
                  <a:pt x="65" y="29"/>
                  <a:pt x="67" y="28"/>
                  <a:pt x="68" y="28"/>
                </a:cubicBezTo>
                <a:cubicBezTo>
                  <a:pt x="69" y="27"/>
                  <a:pt x="70" y="27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6" y="24"/>
                  <a:pt x="78" y="19"/>
                  <a:pt x="78" y="14"/>
                </a:cubicBezTo>
                <a:cubicBezTo>
                  <a:pt x="78" y="9"/>
                  <a:pt x="76" y="4"/>
                  <a:pt x="71" y="2"/>
                </a:cubicBezTo>
                <a:cubicBezTo>
                  <a:pt x="69" y="0"/>
                  <a:pt x="67" y="0"/>
                  <a:pt x="64" y="0"/>
                </a:cubicBezTo>
                <a:cubicBezTo>
                  <a:pt x="62" y="0"/>
                  <a:pt x="59" y="0"/>
                  <a:pt x="57" y="2"/>
                </a:cubicBezTo>
                <a:cubicBezTo>
                  <a:pt x="50" y="5"/>
                  <a:pt x="44" y="8"/>
                  <a:pt x="37" y="11"/>
                </a:cubicBezTo>
                <a:cubicBezTo>
                  <a:pt x="34" y="12"/>
                  <a:pt x="31" y="13"/>
                  <a:pt x="28" y="14"/>
                </a:cubicBezTo>
                <a:cubicBezTo>
                  <a:pt x="24" y="15"/>
                  <a:pt x="21" y="17"/>
                  <a:pt x="17" y="18"/>
                </a:cubicBezTo>
                <a:cubicBezTo>
                  <a:pt x="16" y="18"/>
                  <a:pt x="14" y="19"/>
                  <a:pt x="12" y="19"/>
                </a:cubicBezTo>
                <a:cubicBezTo>
                  <a:pt x="12" y="19"/>
                  <a:pt x="12" y="19"/>
                  <a:pt x="11" y="20"/>
                </a:cubicBezTo>
                <a:cubicBezTo>
                  <a:pt x="10" y="20"/>
                  <a:pt x="9" y="21"/>
                  <a:pt x="7" y="21"/>
                </a:cubicBezTo>
                <a:cubicBezTo>
                  <a:pt x="5" y="22"/>
                  <a:pt x="4" y="25"/>
                  <a:pt x="2" y="26"/>
                </a:cubicBezTo>
                <a:cubicBezTo>
                  <a:pt x="1" y="28"/>
                  <a:pt x="0" y="32"/>
                  <a:pt x="0" y="34"/>
                </a:cubicBezTo>
                <a:cubicBezTo>
                  <a:pt x="0" y="36"/>
                  <a:pt x="0" y="37"/>
                  <a:pt x="1" y="39"/>
                </a:cubicBezTo>
                <a:cubicBezTo>
                  <a:pt x="2" y="41"/>
                  <a:pt x="3" y="43"/>
                  <a:pt x="4" y="45"/>
                </a:cubicBezTo>
                <a:cubicBezTo>
                  <a:pt x="6" y="49"/>
                  <a:pt x="8" y="52"/>
                  <a:pt x="9" y="56"/>
                </a:cubicBezTo>
                <a:cubicBezTo>
                  <a:pt x="12" y="62"/>
                  <a:pt x="15" y="67"/>
                  <a:pt x="18" y="73"/>
                </a:cubicBezTo>
                <a:cubicBezTo>
                  <a:pt x="18" y="75"/>
                  <a:pt x="19" y="76"/>
                  <a:pt x="19" y="78"/>
                </a:cubicBezTo>
                <a:cubicBezTo>
                  <a:pt x="20" y="80"/>
                  <a:pt x="21" y="82"/>
                  <a:pt x="21" y="84"/>
                </a:cubicBezTo>
                <a:cubicBezTo>
                  <a:pt x="22" y="86"/>
                  <a:pt x="22" y="87"/>
                  <a:pt x="23" y="88"/>
                </a:cubicBezTo>
                <a:cubicBezTo>
                  <a:pt x="24" y="90"/>
                  <a:pt x="26" y="92"/>
                  <a:pt x="28" y="93"/>
                </a:cubicBezTo>
                <a:cubicBezTo>
                  <a:pt x="31" y="95"/>
                  <a:pt x="35" y="95"/>
                  <a:pt x="39" y="94"/>
                </a:cubicBezTo>
                <a:cubicBezTo>
                  <a:pt x="42" y="93"/>
                  <a:pt x="45" y="91"/>
                  <a:pt x="47" y="88"/>
                </a:cubicBezTo>
                <a:cubicBezTo>
                  <a:pt x="48" y="87"/>
                  <a:pt x="48" y="86"/>
                  <a:pt x="49" y="84"/>
                </a:cubicBezTo>
                <a:cubicBezTo>
                  <a:pt x="49" y="82"/>
                  <a:pt x="49" y="79"/>
                  <a:pt x="49" y="77"/>
                </a:cubicBezTo>
                <a:cubicBezTo>
                  <a:pt x="48" y="75"/>
                  <a:pt x="48" y="74"/>
                  <a:pt x="47" y="72"/>
                </a:cubicBezTo>
                <a:cubicBezTo>
                  <a:pt x="47" y="70"/>
                  <a:pt x="46" y="68"/>
                  <a:pt x="45" y="66"/>
                </a:cubicBezTo>
                <a:cubicBezTo>
                  <a:pt x="44" y="64"/>
                  <a:pt x="44" y="62"/>
                  <a:pt x="43" y="60"/>
                </a:cubicBezTo>
                <a:cubicBezTo>
                  <a:pt x="50" y="64"/>
                  <a:pt x="57" y="68"/>
                  <a:pt x="64" y="73"/>
                </a:cubicBezTo>
                <a:cubicBezTo>
                  <a:pt x="73" y="81"/>
                  <a:pt x="82" y="89"/>
                  <a:pt x="89" y="98"/>
                </a:cubicBezTo>
                <a:cubicBezTo>
                  <a:pt x="96" y="108"/>
                  <a:pt x="102" y="118"/>
                  <a:pt x="107" y="129"/>
                </a:cubicBezTo>
                <a:cubicBezTo>
                  <a:pt x="111" y="140"/>
                  <a:pt x="115" y="152"/>
                  <a:pt x="116" y="163"/>
                </a:cubicBezTo>
                <a:cubicBezTo>
                  <a:pt x="118" y="176"/>
                  <a:pt x="118" y="188"/>
                  <a:pt x="116" y="200"/>
                </a:cubicBezTo>
                <a:cubicBezTo>
                  <a:pt x="115" y="212"/>
                  <a:pt x="111" y="224"/>
                  <a:pt x="107" y="235"/>
                </a:cubicBezTo>
                <a:close/>
              </a:path>
            </a:pathLst>
          </a:custGeom>
          <a:solidFill>
            <a:srgbClr val="93C4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BCEDAC2A-BD41-413E-A71C-EC13E9661A45}"/>
              </a:ext>
            </a:extLst>
          </p:cNvPr>
          <p:cNvSpPr>
            <a:spLocks/>
          </p:cNvSpPr>
          <p:nvPr/>
        </p:nvSpPr>
        <p:spPr bwMode="auto">
          <a:xfrm rot="15880733" flipH="1">
            <a:off x="5111048" y="4309176"/>
            <a:ext cx="444800" cy="1490278"/>
          </a:xfrm>
          <a:custGeom>
            <a:avLst/>
            <a:gdLst>
              <a:gd name="T0" fmla="*/ 89 w 146"/>
              <a:gd name="T1" fmla="*/ 266 h 320"/>
              <a:gd name="T2" fmla="*/ 63 w 146"/>
              <a:gd name="T3" fmla="*/ 292 h 320"/>
              <a:gd name="T4" fmla="*/ 63 w 146"/>
              <a:gd name="T5" fmla="*/ 292 h 320"/>
              <a:gd name="T6" fmla="*/ 58 w 146"/>
              <a:gd name="T7" fmla="*/ 295 h 320"/>
              <a:gd name="T8" fmla="*/ 55 w 146"/>
              <a:gd name="T9" fmla="*/ 313 h 320"/>
              <a:gd name="T10" fmla="*/ 68 w 146"/>
              <a:gd name="T11" fmla="*/ 320 h 320"/>
              <a:gd name="T12" fmla="*/ 77 w 146"/>
              <a:gd name="T13" fmla="*/ 316 h 320"/>
              <a:gd name="T14" fmla="*/ 77 w 146"/>
              <a:gd name="T15" fmla="*/ 316 h 320"/>
              <a:gd name="T16" fmla="*/ 77 w 146"/>
              <a:gd name="T17" fmla="*/ 316 h 320"/>
              <a:gd name="T18" fmla="*/ 114 w 146"/>
              <a:gd name="T19" fmla="*/ 279 h 320"/>
              <a:gd name="T20" fmla="*/ 138 w 146"/>
              <a:gd name="T21" fmla="*/ 233 h 320"/>
              <a:gd name="T22" fmla="*/ 145 w 146"/>
              <a:gd name="T23" fmla="*/ 165 h 320"/>
              <a:gd name="T24" fmla="*/ 130 w 146"/>
              <a:gd name="T25" fmla="*/ 111 h 320"/>
              <a:gd name="T26" fmla="*/ 102 w 146"/>
              <a:gd name="T27" fmla="*/ 69 h 320"/>
              <a:gd name="T28" fmla="*/ 67 w 146"/>
              <a:gd name="T29" fmla="*/ 41 h 320"/>
              <a:gd name="T30" fmla="*/ 63 w 146"/>
              <a:gd name="T31" fmla="*/ 30 h 320"/>
              <a:gd name="T32" fmla="*/ 71 w 146"/>
              <a:gd name="T33" fmla="*/ 26 h 320"/>
              <a:gd name="T34" fmla="*/ 71 w 146"/>
              <a:gd name="T35" fmla="*/ 26 h 320"/>
              <a:gd name="T36" fmla="*/ 71 w 146"/>
              <a:gd name="T37" fmla="*/ 2 h 320"/>
              <a:gd name="T38" fmla="*/ 57 w 146"/>
              <a:gd name="T39" fmla="*/ 2 h 320"/>
              <a:gd name="T40" fmla="*/ 28 w 146"/>
              <a:gd name="T41" fmla="*/ 14 h 320"/>
              <a:gd name="T42" fmla="*/ 12 w 146"/>
              <a:gd name="T43" fmla="*/ 19 h 320"/>
              <a:gd name="T44" fmla="*/ 7 w 146"/>
              <a:gd name="T45" fmla="*/ 21 h 320"/>
              <a:gd name="T46" fmla="*/ 0 w 146"/>
              <a:gd name="T47" fmla="*/ 34 h 320"/>
              <a:gd name="T48" fmla="*/ 4 w 146"/>
              <a:gd name="T49" fmla="*/ 45 h 320"/>
              <a:gd name="T50" fmla="*/ 18 w 146"/>
              <a:gd name="T51" fmla="*/ 73 h 320"/>
              <a:gd name="T52" fmla="*/ 21 w 146"/>
              <a:gd name="T53" fmla="*/ 84 h 320"/>
              <a:gd name="T54" fmla="*/ 28 w 146"/>
              <a:gd name="T55" fmla="*/ 93 h 320"/>
              <a:gd name="T56" fmla="*/ 47 w 146"/>
              <a:gd name="T57" fmla="*/ 88 h 320"/>
              <a:gd name="T58" fmla="*/ 49 w 146"/>
              <a:gd name="T59" fmla="*/ 77 h 320"/>
              <a:gd name="T60" fmla="*/ 45 w 146"/>
              <a:gd name="T61" fmla="*/ 66 h 320"/>
              <a:gd name="T62" fmla="*/ 64 w 146"/>
              <a:gd name="T63" fmla="*/ 73 h 320"/>
              <a:gd name="T64" fmla="*/ 107 w 146"/>
              <a:gd name="T65" fmla="*/ 129 h 320"/>
              <a:gd name="T66" fmla="*/ 116 w 146"/>
              <a:gd name="T67" fmla="*/ 20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320">
                <a:moveTo>
                  <a:pt x="107" y="235"/>
                </a:moveTo>
                <a:cubicBezTo>
                  <a:pt x="102" y="246"/>
                  <a:pt x="96" y="256"/>
                  <a:pt x="89" y="266"/>
                </a:cubicBezTo>
                <a:cubicBezTo>
                  <a:pt x="82" y="275"/>
                  <a:pt x="73" y="283"/>
                  <a:pt x="64" y="291"/>
                </a:cubicBezTo>
                <a:cubicBezTo>
                  <a:pt x="64" y="291"/>
                  <a:pt x="63" y="291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2" y="292"/>
                  <a:pt x="61" y="293"/>
                  <a:pt x="61" y="293"/>
                </a:cubicBezTo>
                <a:cubicBezTo>
                  <a:pt x="60" y="294"/>
                  <a:pt x="59" y="295"/>
                  <a:pt x="58" y="295"/>
                </a:cubicBezTo>
                <a:cubicBezTo>
                  <a:pt x="56" y="297"/>
                  <a:pt x="55" y="299"/>
                  <a:pt x="54" y="302"/>
                </a:cubicBezTo>
                <a:cubicBezTo>
                  <a:pt x="53" y="305"/>
                  <a:pt x="53" y="309"/>
                  <a:pt x="55" y="313"/>
                </a:cubicBezTo>
                <a:cubicBezTo>
                  <a:pt x="57" y="316"/>
                  <a:pt x="60" y="318"/>
                  <a:pt x="64" y="319"/>
                </a:cubicBezTo>
                <a:cubicBezTo>
                  <a:pt x="65" y="319"/>
                  <a:pt x="66" y="319"/>
                  <a:pt x="68" y="320"/>
                </a:cubicBezTo>
                <a:cubicBezTo>
                  <a:pt x="70" y="320"/>
                  <a:pt x="73" y="319"/>
                  <a:pt x="75" y="318"/>
                </a:cubicBezTo>
                <a:cubicBezTo>
                  <a:pt x="75" y="317"/>
                  <a:pt x="76" y="317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86" y="309"/>
                  <a:pt x="95" y="302"/>
                  <a:pt x="102" y="294"/>
                </a:cubicBezTo>
                <a:cubicBezTo>
                  <a:pt x="107" y="289"/>
                  <a:pt x="111" y="284"/>
                  <a:pt x="114" y="279"/>
                </a:cubicBezTo>
                <a:cubicBezTo>
                  <a:pt x="118" y="274"/>
                  <a:pt x="121" y="270"/>
                  <a:pt x="123" y="265"/>
                </a:cubicBezTo>
                <a:cubicBezTo>
                  <a:pt x="129" y="255"/>
                  <a:pt x="134" y="244"/>
                  <a:pt x="138" y="233"/>
                </a:cubicBezTo>
                <a:cubicBezTo>
                  <a:pt x="141" y="222"/>
                  <a:pt x="144" y="211"/>
                  <a:pt x="145" y="199"/>
                </a:cubicBezTo>
                <a:cubicBezTo>
                  <a:pt x="146" y="188"/>
                  <a:pt x="146" y="176"/>
                  <a:pt x="145" y="165"/>
                </a:cubicBezTo>
                <a:cubicBezTo>
                  <a:pt x="144" y="153"/>
                  <a:pt x="141" y="142"/>
                  <a:pt x="138" y="130"/>
                </a:cubicBezTo>
                <a:cubicBezTo>
                  <a:pt x="135" y="124"/>
                  <a:pt x="133" y="118"/>
                  <a:pt x="130" y="111"/>
                </a:cubicBezTo>
                <a:cubicBezTo>
                  <a:pt x="128" y="107"/>
                  <a:pt x="125" y="102"/>
                  <a:pt x="123" y="97"/>
                </a:cubicBezTo>
                <a:cubicBezTo>
                  <a:pt x="117" y="87"/>
                  <a:pt x="109" y="78"/>
                  <a:pt x="102" y="69"/>
                </a:cubicBezTo>
                <a:cubicBezTo>
                  <a:pt x="97" y="64"/>
                  <a:pt x="92" y="60"/>
                  <a:pt x="87" y="55"/>
                </a:cubicBezTo>
                <a:cubicBezTo>
                  <a:pt x="81" y="50"/>
                  <a:pt x="74" y="45"/>
                  <a:pt x="67" y="41"/>
                </a:cubicBezTo>
                <a:cubicBezTo>
                  <a:pt x="63" y="38"/>
                  <a:pt x="59" y="36"/>
                  <a:pt x="54" y="34"/>
                </a:cubicBezTo>
                <a:cubicBezTo>
                  <a:pt x="57" y="32"/>
                  <a:pt x="60" y="31"/>
                  <a:pt x="63" y="30"/>
                </a:cubicBezTo>
                <a:cubicBezTo>
                  <a:pt x="65" y="29"/>
                  <a:pt x="67" y="28"/>
                  <a:pt x="68" y="28"/>
                </a:cubicBezTo>
                <a:cubicBezTo>
                  <a:pt x="69" y="27"/>
                  <a:pt x="70" y="27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6" y="24"/>
                  <a:pt x="78" y="19"/>
                  <a:pt x="78" y="14"/>
                </a:cubicBezTo>
                <a:cubicBezTo>
                  <a:pt x="78" y="9"/>
                  <a:pt x="76" y="4"/>
                  <a:pt x="71" y="2"/>
                </a:cubicBezTo>
                <a:cubicBezTo>
                  <a:pt x="69" y="0"/>
                  <a:pt x="67" y="0"/>
                  <a:pt x="64" y="0"/>
                </a:cubicBezTo>
                <a:cubicBezTo>
                  <a:pt x="62" y="0"/>
                  <a:pt x="59" y="0"/>
                  <a:pt x="57" y="2"/>
                </a:cubicBezTo>
                <a:cubicBezTo>
                  <a:pt x="50" y="5"/>
                  <a:pt x="44" y="8"/>
                  <a:pt x="37" y="11"/>
                </a:cubicBezTo>
                <a:cubicBezTo>
                  <a:pt x="34" y="12"/>
                  <a:pt x="31" y="13"/>
                  <a:pt x="28" y="14"/>
                </a:cubicBezTo>
                <a:cubicBezTo>
                  <a:pt x="24" y="15"/>
                  <a:pt x="21" y="17"/>
                  <a:pt x="17" y="18"/>
                </a:cubicBezTo>
                <a:cubicBezTo>
                  <a:pt x="16" y="18"/>
                  <a:pt x="14" y="19"/>
                  <a:pt x="12" y="19"/>
                </a:cubicBezTo>
                <a:cubicBezTo>
                  <a:pt x="12" y="19"/>
                  <a:pt x="12" y="19"/>
                  <a:pt x="11" y="20"/>
                </a:cubicBezTo>
                <a:cubicBezTo>
                  <a:pt x="10" y="20"/>
                  <a:pt x="9" y="21"/>
                  <a:pt x="7" y="21"/>
                </a:cubicBezTo>
                <a:cubicBezTo>
                  <a:pt x="5" y="22"/>
                  <a:pt x="4" y="25"/>
                  <a:pt x="2" y="26"/>
                </a:cubicBezTo>
                <a:cubicBezTo>
                  <a:pt x="1" y="28"/>
                  <a:pt x="0" y="32"/>
                  <a:pt x="0" y="34"/>
                </a:cubicBezTo>
                <a:cubicBezTo>
                  <a:pt x="0" y="36"/>
                  <a:pt x="0" y="37"/>
                  <a:pt x="1" y="39"/>
                </a:cubicBezTo>
                <a:cubicBezTo>
                  <a:pt x="2" y="41"/>
                  <a:pt x="3" y="43"/>
                  <a:pt x="4" y="45"/>
                </a:cubicBezTo>
                <a:cubicBezTo>
                  <a:pt x="6" y="49"/>
                  <a:pt x="8" y="52"/>
                  <a:pt x="9" y="56"/>
                </a:cubicBezTo>
                <a:cubicBezTo>
                  <a:pt x="12" y="62"/>
                  <a:pt x="15" y="67"/>
                  <a:pt x="18" y="73"/>
                </a:cubicBezTo>
                <a:cubicBezTo>
                  <a:pt x="18" y="75"/>
                  <a:pt x="19" y="76"/>
                  <a:pt x="19" y="78"/>
                </a:cubicBezTo>
                <a:cubicBezTo>
                  <a:pt x="20" y="80"/>
                  <a:pt x="21" y="82"/>
                  <a:pt x="21" y="84"/>
                </a:cubicBezTo>
                <a:cubicBezTo>
                  <a:pt x="22" y="86"/>
                  <a:pt x="22" y="87"/>
                  <a:pt x="23" y="88"/>
                </a:cubicBezTo>
                <a:cubicBezTo>
                  <a:pt x="24" y="90"/>
                  <a:pt x="26" y="92"/>
                  <a:pt x="28" y="93"/>
                </a:cubicBezTo>
                <a:cubicBezTo>
                  <a:pt x="31" y="95"/>
                  <a:pt x="35" y="95"/>
                  <a:pt x="39" y="94"/>
                </a:cubicBezTo>
                <a:cubicBezTo>
                  <a:pt x="42" y="93"/>
                  <a:pt x="45" y="91"/>
                  <a:pt x="47" y="88"/>
                </a:cubicBezTo>
                <a:cubicBezTo>
                  <a:pt x="48" y="87"/>
                  <a:pt x="48" y="86"/>
                  <a:pt x="49" y="84"/>
                </a:cubicBezTo>
                <a:cubicBezTo>
                  <a:pt x="49" y="82"/>
                  <a:pt x="49" y="79"/>
                  <a:pt x="49" y="77"/>
                </a:cubicBezTo>
                <a:cubicBezTo>
                  <a:pt x="48" y="75"/>
                  <a:pt x="48" y="74"/>
                  <a:pt x="47" y="72"/>
                </a:cubicBezTo>
                <a:cubicBezTo>
                  <a:pt x="47" y="70"/>
                  <a:pt x="46" y="68"/>
                  <a:pt x="45" y="66"/>
                </a:cubicBezTo>
                <a:cubicBezTo>
                  <a:pt x="44" y="64"/>
                  <a:pt x="44" y="62"/>
                  <a:pt x="43" y="60"/>
                </a:cubicBezTo>
                <a:cubicBezTo>
                  <a:pt x="50" y="64"/>
                  <a:pt x="57" y="68"/>
                  <a:pt x="64" y="73"/>
                </a:cubicBezTo>
                <a:cubicBezTo>
                  <a:pt x="73" y="81"/>
                  <a:pt x="82" y="89"/>
                  <a:pt x="89" y="98"/>
                </a:cubicBezTo>
                <a:cubicBezTo>
                  <a:pt x="96" y="108"/>
                  <a:pt x="102" y="118"/>
                  <a:pt x="107" y="129"/>
                </a:cubicBezTo>
                <a:cubicBezTo>
                  <a:pt x="111" y="140"/>
                  <a:pt x="115" y="152"/>
                  <a:pt x="116" y="163"/>
                </a:cubicBezTo>
                <a:cubicBezTo>
                  <a:pt x="118" y="176"/>
                  <a:pt x="118" y="188"/>
                  <a:pt x="116" y="200"/>
                </a:cubicBezTo>
                <a:cubicBezTo>
                  <a:pt x="115" y="212"/>
                  <a:pt x="111" y="224"/>
                  <a:pt x="107" y="235"/>
                </a:cubicBezTo>
                <a:close/>
              </a:path>
            </a:pathLst>
          </a:custGeom>
          <a:solidFill>
            <a:srgbClr val="93C4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4DC0-8A00-4792-BF1B-E6B3B707A641}"/>
              </a:ext>
            </a:extLst>
          </p:cNvPr>
          <p:cNvSpPr txBox="1"/>
          <p:nvPr/>
        </p:nvSpPr>
        <p:spPr>
          <a:xfrm>
            <a:off x="5790714" y="5449556"/>
            <a:ext cx="610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1CCAA0-E5EC-4B20-A19D-1ABC28CBCC80}"/>
              </a:ext>
            </a:extLst>
          </p:cNvPr>
          <p:cNvSpPr txBox="1"/>
          <p:nvPr/>
        </p:nvSpPr>
        <p:spPr>
          <a:xfrm>
            <a:off x="4571028" y="5449556"/>
            <a:ext cx="610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F1FB98-70EA-440A-835B-705AC2867081}"/>
              </a:ext>
            </a:extLst>
          </p:cNvPr>
          <p:cNvSpPr txBox="1"/>
          <p:nvPr/>
        </p:nvSpPr>
        <p:spPr>
          <a:xfrm>
            <a:off x="6728083" y="5449556"/>
            <a:ext cx="610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E0B735-45E7-44EF-ACE2-7A3B530926AE}"/>
              </a:ext>
            </a:extLst>
          </p:cNvPr>
          <p:cNvSpPr txBox="1"/>
          <p:nvPr/>
        </p:nvSpPr>
        <p:spPr>
          <a:xfrm>
            <a:off x="4387850" y="3797300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946F5-1314-4204-BA47-C07BCFEAAB89}"/>
              </a:ext>
            </a:extLst>
          </p:cNvPr>
          <p:cNvSpPr txBox="1"/>
          <p:nvPr/>
        </p:nvSpPr>
        <p:spPr>
          <a:xfrm>
            <a:off x="7338655" y="3733800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74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04506 0.2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22 0.25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7094FD-11DE-4721-A3EA-90227A8E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229"/>
          <a:stretch/>
        </p:blipFill>
        <p:spPr>
          <a:xfrm>
            <a:off x="1392069" y="1143000"/>
            <a:ext cx="9407863" cy="4294515"/>
          </a:xfrm>
          <a:prstGeom prst="roundRect">
            <a:avLst>
              <a:gd name="adj" fmla="val 9068"/>
            </a:avLst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862F6F-10E5-44F8-9B2C-177B3003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D184DB-A351-4ECA-8DE2-A2BD3A932AF9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68F3AD-3210-4451-8E33-11A3DF68128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2572C5-02D8-4545-BE48-5DE9FFA6DF27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27FBEE-A3D4-493F-B758-8680B2AE6B0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4E9DCD-5131-434E-9C17-8B57E35AE79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4D751F-BAC1-4498-90DC-991F7956089A}"/>
              </a:ext>
            </a:extLst>
          </p:cNvPr>
          <p:cNvSpPr txBox="1"/>
          <p:nvPr/>
        </p:nvSpPr>
        <p:spPr>
          <a:xfrm>
            <a:off x="2113338" y="332583"/>
            <a:ext cx="977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Em hãy giúp các bạn côn trùng lập các số có hai chữ số bằng cách sử dụng các tấm thẻ trên bàn.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E0B735-45E7-44EF-ACE2-7A3B530926AE}"/>
              </a:ext>
            </a:extLst>
          </p:cNvPr>
          <p:cNvSpPr txBox="1"/>
          <p:nvPr/>
        </p:nvSpPr>
        <p:spPr>
          <a:xfrm>
            <a:off x="4387850" y="3797300"/>
            <a:ext cx="8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946F5-1314-4204-BA47-C07BCFEAAB89}"/>
              </a:ext>
            </a:extLst>
          </p:cNvPr>
          <p:cNvSpPr txBox="1"/>
          <p:nvPr/>
        </p:nvSpPr>
        <p:spPr>
          <a:xfrm>
            <a:off x="7338655" y="3733800"/>
            <a:ext cx="8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1CCAA0-E5EC-4B20-A19D-1ABC28CBCC80}"/>
              </a:ext>
            </a:extLst>
          </p:cNvPr>
          <p:cNvSpPr txBox="1"/>
          <p:nvPr/>
        </p:nvSpPr>
        <p:spPr>
          <a:xfrm>
            <a:off x="5866429" y="3765550"/>
            <a:ext cx="610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000" b="1" dirty="0">
              <a:solidFill>
                <a:srgbClr val="0C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7830E8-31FF-4965-84DB-D23A4E3FD147}"/>
              </a:ext>
            </a:extLst>
          </p:cNvPr>
          <p:cNvGrpSpPr/>
          <p:nvPr/>
        </p:nvGrpSpPr>
        <p:grpSpPr>
          <a:xfrm>
            <a:off x="1371600" y="5279991"/>
            <a:ext cx="1121412" cy="870017"/>
            <a:chOff x="831362" y="5304280"/>
            <a:chExt cx="1121412" cy="8700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188386-21F2-4131-B5C4-F39FFF5E61D1}"/>
                </a:ext>
              </a:extLst>
            </p:cNvPr>
            <p:cNvSpPr/>
            <p:nvPr/>
          </p:nvSpPr>
          <p:spPr>
            <a:xfrm>
              <a:off x="942620" y="5304280"/>
              <a:ext cx="870017" cy="870017"/>
            </a:xfrm>
            <a:prstGeom prst="ellipse">
              <a:avLst/>
            </a:prstGeom>
            <a:solidFill>
              <a:srgbClr val="FAE5A8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A25C3A-A307-4576-921F-D07B88356AD1}"/>
                </a:ext>
              </a:extLst>
            </p:cNvPr>
            <p:cNvSpPr/>
            <p:nvPr/>
          </p:nvSpPr>
          <p:spPr>
            <a:xfrm>
              <a:off x="831362" y="537429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3DC1EE-E96A-40EA-9BF2-FB6C45A8ED2C}"/>
              </a:ext>
            </a:extLst>
          </p:cNvPr>
          <p:cNvGrpSpPr/>
          <p:nvPr/>
        </p:nvGrpSpPr>
        <p:grpSpPr>
          <a:xfrm>
            <a:off x="3038674" y="5279991"/>
            <a:ext cx="1121412" cy="870017"/>
            <a:chOff x="831362" y="5304280"/>
            <a:chExt cx="1121412" cy="87001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50AAC7-5BFF-4F06-A616-2B292E5A4011}"/>
                </a:ext>
              </a:extLst>
            </p:cNvPr>
            <p:cNvSpPr/>
            <p:nvPr/>
          </p:nvSpPr>
          <p:spPr>
            <a:xfrm>
              <a:off x="942620" y="5304280"/>
              <a:ext cx="870017" cy="870017"/>
            </a:xfrm>
            <a:prstGeom prst="ellipse">
              <a:avLst/>
            </a:prstGeom>
            <a:solidFill>
              <a:srgbClr val="FAE5A8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25B12DC-957A-4AA1-8838-26B98A5240E7}"/>
                </a:ext>
              </a:extLst>
            </p:cNvPr>
            <p:cNvSpPr/>
            <p:nvPr/>
          </p:nvSpPr>
          <p:spPr>
            <a:xfrm>
              <a:off x="831362" y="537429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87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1D9B24-F043-4E68-AF9E-E9D74A316EA3}"/>
              </a:ext>
            </a:extLst>
          </p:cNvPr>
          <p:cNvGrpSpPr/>
          <p:nvPr/>
        </p:nvGrpSpPr>
        <p:grpSpPr>
          <a:xfrm>
            <a:off x="4705748" y="5279991"/>
            <a:ext cx="1121412" cy="870017"/>
            <a:chOff x="831362" y="5304280"/>
            <a:chExt cx="1121412" cy="87001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22FAFF-009D-4B72-B37D-347EE0E583E0}"/>
                </a:ext>
              </a:extLst>
            </p:cNvPr>
            <p:cNvSpPr/>
            <p:nvPr/>
          </p:nvSpPr>
          <p:spPr>
            <a:xfrm>
              <a:off x="942620" y="5304280"/>
              <a:ext cx="870017" cy="870017"/>
            </a:xfrm>
            <a:prstGeom prst="ellipse">
              <a:avLst/>
            </a:prstGeom>
            <a:solidFill>
              <a:srgbClr val="FAE5A8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A6FB44B-8813-46AE-BC05-3F7B73FC2C99}"/>
                </a:ext>
              </a:extLst>
            </p:cNvPr>
            <p:cNvSpPr/>
            <p:nvPr/>
          </p:nvSpPr>
          <p:spPr>
            <a:xfrm>
              <a:off x="831362" y="537429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5794B7-BB33-4E5F-97F7-AE16053D9913}"/>
              </a:ext>
            </a:extLst>
          </p:cNvPr>
          <p:cNvGrpSpPr/>
          <p:nvPr/>
        </p:nvGrpSpPr>
        <p:grpSpPr>
          <a:xfrm>
            <a:off x="6372822" y="5279991"/>
            <a:ext cx="1121412" cy="870017"/>
            <a:chOff x="831362" y="5304280"/>
            <a:chExt cx="1121412" cy="87001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ABA3A52-6E40-4326-829F-C15567579F44}"/>
                </a:ext>
              </a:extLst>
            </p:cNvPr>
            <p:cNvSpPr/>
            <p:nvPr/>
          </p:nvSpPr>
          <p:spPr>
            <a:xfrm>
              <a:off x="942620" y="5304280"/>
              <a:ext cx="870017" cy="870017"/>
            </a:xfrm>
            <a:prstGeom prst="ellipse">
              <a:avLst/>
            </a:prstGeom>
            <a:solidFill>
              <a:srgbClr val="FAE5A8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0930671-B7BF-4D67-BB31-B05D0203B964}"/>
                </a:ext>
              </a:extLst>
            </p:cNvPr>
            <p:cNvSpPr/>
            <p:nvPr/>
          </p:nvSpPr>
          <p:spPr>
            <a:xfrm>
              <a:off x="831362" y="537429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426361-4A15-4978-B9AE-3CC9FBDA0B2C}"/>
              </a:ext>
            </a:extLst>
          </p:cNvPr>
          <p:cNvGrpSpPr/>
          <p:nvPr/>
        </p:nvGrpSpPr>
        <p:grpSpPr>
          <a:xfrm>
            <a:off x="8039896" y="5279991"/>
            <a:ext cx="1121412" cy="870017"/>
            <a:chOff x="831362" y="5304280"/>
            <a:chExt cx="1121412" cy="8700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DDCC638-A4A6-4DFA-ADCF-A2DF63956982}"/>
                </a:ext>
              </a:extLst>
            </p:cNvPr>
            <p:cNvSpPr/>
            <p:nvPr/>
          </p:nvSpPr>
          <p:spPr>
            <a:xfrm>
              <a:off x="942620" y="5304280"/>
              <a:ext cx="870017" cy="870017"/>
            </a:xfrm>
            <a:prstGeom prst="ellipse">
              <a:avLst/>
            </a:prstGeom>
            <a:solidFill>
              <a:srgbClr val="FAE5A8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00231D-D50C-4E98-B8D9-D8CCF574D2C5}"/>
                </a:ext>
              </a:extLst>
            </p:cNvPr>
            <p:cNvSpPr/>
            <p:nvPr/>
          </p:nvSpPr>
          <p:spPr>
            <a:xfrm>
              <a:off x="831362" y="537429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9D345C-5793-431C-8FFE-F299C290CD5F}"/>
              </a:ext>
            </a:extLst>
          </p:cNvPr>
          <p:cNvGrpSpPr/>
          <p:nvPr/>
        </p:nvGrpSpPr>
        <p:grpSpPr>
          <a:xfrm>
            <a:off x="9706970" y="5279991"/>
            <a:ext cx="1121412" cy="870017"/>
            <a:chOff x="831362" y="5304280"/>
            <a:chExt cx="1121412" cy="87001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D2FA396-A9DA-420C-880C-35CC506A21B1}"/>
                </a:ext>
              </a:extLst>
            </p:cNvPr>
            <p:cNvSpPr/>
            <p:nvPr/>
          </p:nvSpPr>
          <p:spPr>
            <a:xfrm>
              <a:off x="942620" y="5304280"/>
              <a:ext cx="870017" cy="870017"/>
            </a:xfrm>
            <a:prstGeom prst="ellipse">
              <a:avLst/>
            </a:prstGeom>
            <a:solidFill>
              <a:srgbClr val="FAE5A8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653BFDE-EEBA-4432-AC7C-5964735EC4B8}"/>
                </a:ext>
              </a:extLst>
            </p:cNvPr>
            <p:cNvSpPr/>
            <p:nvPr/>
          </p:nvSpPr>
          <p:spPr>
            <a:xfrm>
              <a:off x="831362" y="537429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963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27F87-73CE-4AA9-8F51-BDCD61E3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80" y="1524000"/>
            <a:ext cx="6177841" cy="29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9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1" y="436796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30" y="3842904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1123406"/>
            <a:ext cx="10848652" cy="272364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2178" y="1396360"/>
            <a:ext cx="1200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Tìm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Đàn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Vịt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973779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30108" y="4661484"/>
            <a:ext cx="2269494" cy="24297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2" y="533309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1886" y="3170369"/>
            <a:ext cx="3902543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403" y="23285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5903" y="47023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bảy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lăm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403" y="470444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bảy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lăm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44038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1778" y="432495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259" y="58701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62000" y="297120"/>
            <a:ext cx="105257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</a:t>
            </a:r>
            <a:r>
              <a:rPr lang="en-US" sz="20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HỎI: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endParaRPr lang="en-US" sz="60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66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75 </a:t>
            </a:r>
            <a:r>
              <a:rPr lang="en-US" sz="66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r>
              <a:rPr lang="en-US" sz="66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44666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154436" y="5118588"/>
            <a:ext cx="2957188" cy="23054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4" y="55271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2" y="483807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074" y="48667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3629" y="45466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5588" y="448571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054" y="8083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66068" y="608090"/>
            <a:ext cx="92781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</a:t>
            </a:r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40 </a:t>
            </a:r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…. </a:t>
            </a:r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39</a:t>
            </a:r>
            <a:endParaRPr lang="en-US" sz="9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6309" y="5875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3816" y="55840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07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6186" y="3904111"/>
            <a:ext cx="2269494" cy="2278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80" y="51520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2091" y="467933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mốt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920" y="46992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mốt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700" y="43000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800" y="119024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80281" y="643666"/>
            <a:ext cx="9455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endParaRPr lang="en-US" sz="2400" b="1" dirty="0" smtClean="0">
              <a:solidFill>
                <a:prstClr val="white"/>
              </a:solidFill>
              <a:latin typeface="Montserrat Alternates Black" panose="00000A00000000000000" pitchFamily="50" charset="0"/>
            </a:endParaRPr>
          </a:p>
          <a:p>
            <a:pPr lvl="0"/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41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0369" y="43938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80923" y="56537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659201" y="53683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96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5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3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7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486009" y="4378473"/>
            <a:ext cx="2834700" cy="2762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1" y="219113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5309" y="45233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22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1" y="45713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20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8016" y="42708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1902" y="421443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102" y="79142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67331" y="380896"/>
            <a:ext cx="84027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 smtClean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25, 24, 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23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…, 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21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53" y="893223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535684" y="5209986"/>
            <a:ext cx="2269494" cy="17370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4628" y="56220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26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4383" y="53215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03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5DD5C7D-CB30-417E-94DA-17189F0189B5}"/>
              </a:ext>
            </a:extLst>
          </p:cNvPr>
          <p:cNvSpPr txBox="1"/>
          <p:nvPr/>
        </p:nvSpPr>
        <p:spPr>
          <a:xfrm>
            <a:off x="5482691" y="519720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495960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21591"/>
            <a:ext cx="2231329" cy="963251"/>
          </a:xfrm>
          <a:prstGeom prst="rect">
            <a:avLst/>
          </a:prstGeom>
        </p:spPr>
      </p:pic>
      <p:grpSp>
        <p:nvGrpSpPr>
          <p:cNvPr id="14" name="15">
            <a:extLst>
              <a:ext uri="{FF2B5EF4-FFF2-40B4-BE49-F238E27FC236}">
                <a16:creationId xmlns:a16="http://schemas.microsoft.com/office/drawing/2014/main" id="{D2AEE298-AFC6-4124-8BFF-81EAF15FA9E3}"/>
              </a:ext>
            </a:extLst>
          </p:cNvPr>
          <p:cNvGrpSpPr/>
          <p:nvPr/>
        </p:nvGrpSpPr>
        <p:grpSpPr>
          <a:xfrm>
            <a:off x="10439400" y="0"/>
            <a:ext cx="1224329" cy="606490"/>
            <a:chOff x="10727999" y="49284"/>
            <a:chExt cx="1224329" cy="1092600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5EB730E7-1D3D-4BB9-B14F-C643C7634BE2}"/>
                </a:ext>
              </a:extLst>
            </p:cNvPr>
            <p:cNvSpPr/>
            <p:nvPr/>
          </p:nvSpPr>
          <p:spPr>
            <a:xfrm>
              <a:off x="10727999" y="49284"/>
              <a:ext cx="1224329" cy="1092600"/>
            </a:xfrm>
            <a:prstGeom prst="rect">
              <a:avLst/>
            </a:prstGeom>
            <a:solidFill>
              <a:srgbClr val="93C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156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9BD96D-F953-47BE-8FAD-D17F6AD53829}"/>
                </a:ext>
              </a:extLst>
            </p:cNvPr>
            <p:cNvSpPr txBox="1"/>
            <p:nvPr/>
          </p:nvSpPr>
          <p:spPr>
            <a:xfrm>
              <a:off x="10854216" y="50673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700" spc="156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</a:rPr>
                <a:t>SGK-26,27</a:t>
              </a:r>
              <a:endParaRPr lang="zh-CN" altLang="en-US" sz="1700" spc="156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endParaRPr>
            </a:p>
          </p:txBody>
        </p:sp>
      </p:grpSp>
      <p:sp>
        <p:nvSpPr>
          <p:cNvPr id="9" name="2">
            <a:extLst>
              <a:ext uri="{FF2B5EF4-FFF2-40B4-BE49-F238E27FC236}">
                <a16:creationId xmlns:a16="http://schemas.microsoft.com/office/drawing/2014/main" id="{79F12BCD-C2E0-45C0-973D-D7F3B585538F}"/>
              </a:ext>
            </a:extLst>
          </p:cNvPr>
          <p:cNvSpPr/>
          <p:nvPr/>
        </p:nvSpPr>
        <p:spPr>
          <a:xfrm>
            <a:off x="4917281" y="1254958"/>
            <a:ext cx="2357438" cy="726242"/>
          </a:xfrm>
          <a:prstGeom prst="roundRect">
            <a:avLst>
              <a:gd name="adj" fmla="val 50000"/>
            </a:avLst>
          </a:prstGeom>
          <a:solidFill>
            <a:srgbClr val="93C465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+mj-lt"/>
                <a:ea typeface="字魂70号-灵悦黑体" panose="00000500000000000000" pitchFamily="2" charset="-122"/>
                <a:sym typeface="+mn-ea"/>
              </a:rPr>
              <a:t>BÀI 24</a:t>
            </a:r>
            <a:endParaRPr lang="zh-CN" altLang="en-US" sz="4400" b="1" dirty="0">
              <a:solidFill>
                <a:schemeClr val="bg1"/>
              </a:solidFill>
              <a:latin typeface="+mj-lt"/>
              <a:ea typeface="字魂70号-灵悦黑体" panose="00000500000000000000" pitchFamily="2" charset="-122"/>
              <a:sym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E5F6C-EB36-4A92-9C42-72455C3C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733" y="2286000"/>
            <a:ext cx="837053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1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DE1A6-5379-4DED-AA62-8ABF4834E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708150"/>
            <a:ext cx="56007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01D5A109-74D9-4C99-BF32-BFED394532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8D0A2A0A-2097-4A79-8FC2-DD7E730C29F6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E89C698-DAC6-4397-9706-0CD7CE9202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B31F9AB-25AA-4768-A659-160337EAAB3E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4095C9D-92BC-4DFA-91CD-041A8F0E2596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62E004F-3186-4EDB-9B2C-03B4E68DE5CF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5BC570-CEF5-4D50-985E-BDA3CC876D5B}"/>
              </a:ext>
            </a:extLst>
          </p:cNvPr>
          <p:cNvGrpSpPr/>
          <p:nvPr/>
        </p:nvGrpSpPr>
        <p:grpSpPr>
          <a:xfrm>
            <a:off x="2247653" y="332583"/>
            <a:ext cx="1388952" cy="707886"/>
            <a:chOff x="1811793" y="1225961"/>
            <a:chExt cx="1388952" cy="836068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6B85C9D2-6C21-4BC6-8F80-D6E67950C317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FFF67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7BD4D6-E709-4C18-A665-8D91FF3D25D6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CA2DEBE-BBD0-46FC-8B79-A77F956E7346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1C8BC79-CEE6-450B-AF58-94A01DBF2587}"/>
              </a:ext>
            </a:extLst>
          </p:cNvPr>
          <p:cNvCxnSpPr>
            <a:cxnSpLocks/>
          </p:cNvCxnSpPr>
          <p:nvPr/>
        </p:nvCxnSpPr>
        <p:spPr>
          <a:xfrm>
            <a:off x="579043" y="2819400"/>
            <a:ext cx="108944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1B4240E-A891-4B61-8299-275B17350BA4}"/>
              </a:ext>
            </a:extLst>
          </p:cNvPr>
          <p:cNvSpPr txBox="1"/>
          <p:nvPr/>
        </p:nvSpPr>
        <p:spPr>
          <a:xfrm>
            <a:off x="436719" y="1258594"/>
            <a:ext cx="584675" cy="38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a)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D42D0-9700-41AA-A9AC-E7C92ECF4737}"/>
              </a:ext>
            </a:extLst>
          </p:cNvPr>
          <p:cNvGrpSpPr/>
          <p:nvPr/>
        </p:nvGrpSpPr>
        <p:grpSpPr>
          <a:xfrm>
            <a:off x="1250025" y="1258237"/>
            <a:ext cx="1246726" cy="1269509"/>
            <a:chOff x="945225" y="1416613"/>
            <a:chExt cx="807268" cy="82202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2E1B544-2C15-46E9-AE84-EBCF24C36CDA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rgbClr val="B2E2F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FEEBD30-5BA4-4C88-BB2E-BECF0A4D8A9F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1A1742D-5117-494A-A06C-2E8E0E95EB0F}"/>
              </a:ext>
            </a:extLst>
          </p:cNvPr>
          <p:cNvGrpSpPr/>
          <p:nvPr/>
        </p:nvGrpSpPr>
        <p:grpSpPr>
          <a:xfrm>
            <a:off x="3006195" y="1258237"/>
            <a:ext cx="1246726" cy="1269509"/>
            <a:chOff x="945225" y="1416613"/>
            <a:chExt cx="807268" cy="822020"/>
          </a:xfrm>
        </p:grpSpPr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id="{67C07421-29CB-48A6-B131-9C2306647877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rgbClr val="B2E2F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3D92189-4773-41CE-8658-B4FB5710F784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BA0C2F5-F422-4EEE-B32A-D57298117CB3}"/>
              </a:ext>
            </a:extLst>
          </p:cNvPr>
          <p:cNvGrpSpPr/>
          <p:nvPr/>
        </p:nvGrpSpPr>
        <p:grpSpPr>
          <a:xfrm>
            <a:off x="4762365" y="1258237"/>
            <a:ext cx="1246726" cy="1269509"/>
            <a:chOff x="945225" y="1416613"/>
            <a:chExt cx="807268" cy="822020"/>
          </a:xfrm>
        </p:grpSpPr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CCDEA803-111F-4EC6-A639-B7FECD920AAE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accent6"/>
                </a:solidFill>
              </a:endParaRP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E6DA4B96-5C21-46AA-A92D-3C9FD03C32F5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4E4139A-48EE-40D4-AA31-08D82449CF40}"/>
              </a:ext>
            </a:extLst>
          </p:cNvPr>
          <p:cNvGrpSpPr/>
          <p:nvPr/>
        </p:nvGrpSpPr>
        <p:grpSpPr>
          <a:xfrm>
            <a:off x="6518535" y="1258237"/>
            <a:ext cx="1246726" cy="1269509"/>
            <a:chOff x="945225" y="1416613"/>
            <a:chExt cx="807268" cy="822020"/>
          </a:xfrm>
        </p:grpSpPr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01BCE3E3-2BCC-446D-8C2E-3AF0B3A0DA05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rgbClr val="B2E2F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45879A87-3D12-40D7-9441-3819E55176FD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5E4EBE4-688C-43D2-ABEF-75A4C8D52474}"/>
              </a:ext>
            </a:extLst>
          </p:cNvPr>
          <p:cNvGrpSpPr/>
          <p:nvPr/>
        </p:nvGrpSpPr>
        <p:grpSpPr>
          <a:xfrm>
            <a:off x="8274705" y="1258237"/>
            <a:ext cx="1246726" cy="1269509"/>
            <a:chOff x="945225" y="1416613"/>
            <a:chExt cx="807268" cy="822020"/>
          </a:xfrm>
        </p:grpSpPr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8F496C3E-545B-49D1-AE81-D2BB9E368E5D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accent6"/>
                </a:solidFill>
              </a:endParaRPr>
            </a:p>
          </p:txBody>
        </p: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EB46AFA2-672C-4B70-A4F7-4E4C52299F51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3E042F8-16D2-445A-A8D7-0AC6EA2B1A6F}"/>
              </a:ext>
            </a:extLst>
          </p:cNvPr>
          <p:cNvGrpSpPr/>
          <p:nvPr/>
        </p:nvGrpSpPr>
        <p:grpSpPr>
          <a:xfrm>
            <a:off x="10030874" y="1258237"/>
            <a:ext cx="1246726" cy="1269509"/>
            <a:chOff x="945225" y="1416613"/>
            <a:chExt cx="807268" cy="822020"/>
          </a:xfrm>
        </p:grpSpPr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226BD509-AED1-4F40-BD36-0EAE1710232D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rgbClr val="B2E2F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FCC2FFDF-2A45-4181-B4F8-AA534F4D71C7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90BC57A-3BBC-4A01-94D8-DECE0243C04E}"/>
              </a:ext>
            </a:extLst>
          </p:cNvPr>
          <p:cNvGrpSpPr/>
          <p:nvPr/>
        </p:nvGrpSpPr>
        <p:grpSpPr>
          <a:xfrm>
            <a:off x="4762365" y="1258237"/>
            <a:ext cx="1246726" cy="1269509"/>
            <a:chOff x="945225" y="1416613"/>
            <a:chExt cx="807268" cy="822020"/>
          </a:xfrm>
        </p:grpSpPr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0511A79A-73AF-44CD-BE93-0574444D53D5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accent6"/>
                </a:solidFill>
              </a:endParaRPr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53087052-6A36-49CD-ABAA-231F81F565F1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B61D134-CF45-401F-B138-1F032D9518F1}"/>
              </a:ext>
            </a:extLst>
          </p:cNvPr>
          <p:cNvGrpSpPr/>
          <p:nvPr/>
        </p:nvGrpSpPr>
        <p:grpSpPr>
          <a:xfrm>
            <a:off x="8274705" y="1258237"/>
            <a:ext cx="1246726" cy="1269509"/>
            <a:chOff x="945225" y="1416613"/>
            <a:chExt cx="807268" cy="822020"/>
          </a:xfrm>
        </p:grpSpPr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id="{45FC9C08-205C-4CD3-9CD8-366FC48A5EF9}"/>
                </a:ext>
              </a:extLst>
            </p:cNvPr>
            <p:cNvSpPr/>
            <p:nvPr/>
          </p:nvSpPr>
          <p:spPr>
            <a:xfrm flipV="1">
              <a:off x="945225" y="1542712"/>
              <a:ext cx="807268" cy="6959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accent6"/>
                </a:solidFill>
              </a:endParaRPr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64BC8C82-80D2-4902-BC6E-A08FF192B86F}"/>
                </a:ext>
              </a:extLst>
            </p:cNvPr>
            <p:cNvSpPr/>
            <p:nvPr/>
          </p:nvSpPr>
          <p:spPr>
            <a:xfrm>
              <a:off x="957657" y="1416613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750AA9CB-5A41-4F58-BDE7-29AD558CFFA1}"/>
              </a:ext>
            </a:extLst>
          </p:cNvPr>
          <p:cNvCxnSpPr>
            <a:cxnSpLocks/>
          </p:cNvCxnSpPr>
          <p:nvPr/>
        </p:nvCxnSpPr>
        <p:spPr>
          <a:xfrm>
            <a:off x="579043" y="5552567"/>
            <a:ext cx="108944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35D61427-8BCF-4487-BA01-7D3B8AB63CE4}"/>
              </a:ext>
            </a:extLst>
          </p:cNvPr>
          <p:cNvSpPr txBox="1"/>
          <p:nvPr/>
        </p:nvSpPr>
        <p:spPr>
          <a:xfrm>
            <a:off x="436719" y="3991761"/>
            <a:ext cx="58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b)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4201DC0-5B65-4098-A45D-97A976CFEA0C}"/>
              </a:ext>
            </a:extLst>
          </p:cNvPr>
          <p:cNvGrpSpPr/>
          <p:nvPr/>
        </p:nvGrpSpPr>
        <p:grpSpPr>
          <a:xfrm>
            <a:off x="1269223" y="3962400"/>
            <a:ext cx="1165173" cy="1103062"/>
            <a:chOff x="957657" y="1522372"/>
            <a:chExt cx="754462" cy="714244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4A02F8E2-FF1F-476B-B47A-A0DB69C940D4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rgbClr val="FAD5E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6533F818-083D-4348-9E94-97D769FEEF82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43F6230-952D-4344-901B-DE3667B04B56}"/>
              </a:ext>
            </a:extLst>
          </p:cNvPr>
          <p:cNvGrpSpPr/>
          <p:nvPr/>
        </p:nvGrpSpPr>
        <p:grpSpPr>
          <a:xfrm>
            <a:off x="3025393" y="3962400"/>
            <a:ext cx="1165173" cy="1103062"/>
            <a:chOff x="957657" y="1522372"/>
            <a:chExt cx="754462" cy="714244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7DF9C011-2D03-4BF3-A331-A1D7E651DC6C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rgbClr val="FAD5E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7AB7D598-9667-49C0-A46E-AB3B27AC8BD3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EC83B05-3179-4128-AAB1-6316F56EE49E}"/>
              </a:ext>
            </a:extLst>
          </p:cNvPr>
          <p:cNvGrpSpPr/>
          <p:nvPr/>
        </p:nvGrpSpPr>
        <p:grpSpPr>
          <a:xfrm>
            <a:off x="4781563" y="3962400"/>
            <a:ext cx="1165173" cy="1103062"/>
            <a:chOff x="957657" y="1522372"/>
            <a:chExt cx="754462" cy="714244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1ABFA79A-58C1-48C2-AEBE-94A7607C2EE5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rgbClr val="FAD5E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37CC2D75-F2EC-4C1A-A5EE-4237C0BDFA8D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7BB46C6-9EC2-4C83-B675-3368064E710C}"/>
              </a:ext>
            </a:extLst>
          </p:cNvPr>
          <p:cNvGrpSpPr/>
          <p:nvPr/>
        </p:nvGrpSpPr>
        <p:grpSpPr>
          <a:xfrm>
            <a:off x="6537733" y="3962400"/>
            <a:ext cx="1165173" cy="1103062"/>
            <a:chOff x="957657" y="1522372"/>
            <a:chExt cx="754462" cy="714244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DC0B6885-1F34-4D41-B7D9-69ECC1765EB1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C712264F-134D-4F38-9BF6-74B192E7D484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C86F8DF-45B7-473D-A379-A6BF88B44DE6}"/>
              </a:ext>
            </a:extLst>
          </p:cNvPr>
          <p:cNvGrpSpPr/>
          <p:nvPr/>
        </p:nvGrpSpPr>
        <p:grpSpPr>
          <a:xfrm>
            <a:off x="8293903" y="3962400"/>
            <a:ext cx="1165173" cy="1103062"/>
            <a:chOff x="957657" y="1522372"/>
            <a:chExt cx="754462" cy="714244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8048EDA8-F314-4954-A83D-BBA34232344C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rgbClr val="FAD5E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D8337046-F305-4078-8767-8ACB542863D2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F4CB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4000" b="1" dirty="0">
                <a:solidFill>
                  <a:srgbClr val="0F4CB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17038CD-D0B3-4698-BA81-92AC0FCDF807}"/>
              </a:ext>
            </a:extLst>
          </p:cNvPr>
          <p:cNvGrpSpPr/>
          <p:nvPr/>
        </p:nvGrpSpPr>
        <p:grpSpPr>
          <a:xfrm>
            <a:off x="10050075" y="3962400"/>
            <a:ext cx="1165173" cy="1103062"/>
            <a:chOff x="957657" y="1522372"/>
            <a:chExt cx="754462" cy="714244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8AD32C-A9AE-492D-873F-9A08A0075B58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7" name="Rectangle: Rounded Corners 256">
              <a:extLst>
                <a:ext uri="{FF2B5EF4-FFF2-40B4-BE49-F238E27FC236}">
                  <a16:creationId xmlns:a16="http://schemas.microsoft.com/office/drawing/2014/main" id="{3BCEA419-4C53-4B63-87AE-DD73FE315970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CF2D1EAE-2576-4F14-A7E5-D873ED99E8FA}"/>
              </a:ext>
            </a:extLst>
          </p:cNvPr>
          <p:cNvGrpSpPr/>
          <p:nvPr/>
        </p:nvGrpSpPr>
        <p:grpSpPr>
          <a:xfrm>
            <a:off x="6537733" y="3962400"/>
            <a:ext cx="1165173" cy="1103062"/>
            <a:chOff x="957657" y="1522372"/>
            <a:chExt cx="754462" cy="714244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A7E40A8-C8E6-4CA7-814F-9E61D887AB91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BFF4228D-8A73-4137-9CB3-6B740C44A2A8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E2E0257-CB8E-4A0A-818E-6F1548288083}"/>
              </a:ext>
            </a:extLst>
          </p:cNvPr>
          <p:cNvGrpSpPr/>
          <p:nvPr/>
        </p:nvGrpSpPr>
        <p:grpSpPr>
          <a:xfrm>
            <a:off x="10050075" y="3962400"/>
            <a:ext cx="1165173" cy="1103062"/>
            <a:chOff x="957657" y="1522372"/>
            <a:chExt cx="754462" cy="714244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0A0C2156-D3E7-4589-8411-DBD951AA0205}"/>
                </a:ext>
              </a:extLst>
            </p:cNvPr>
            <p:cNvSpPr/>
            <p:nvPr/>
          </p:nvSpPr>
          <p:spPr>
            <a:xfrm rot="2700000" flipV="1">
              <a:off x="992889" y="1522372"/>
              <a:ext cx="710500" cy="71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667B7A26-C7BC-4970-9A8C-B634889CCA90}"/>
                </a:ext>
              </a:extLst>
            </p:cNvPr>
            <p:cNvSpPr/>
            <p:nvPr/>
          </p:nvSpPr>
          <p:spPr>
            <a:xfrm>
              <a:off x="957657" y="1555198"/>
              <a:ext cx="75446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50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18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8">
      <a:majorFont>
        <a:latin typeface="Quicksand Medium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696</TotalTime>
  <Words>315</Words>
  <Application>Microsoft Office PowerPoint</Application>
  <PresentationFormat>Widescreen</PresentationFormat>
  <Paragraphs>124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#9Slide03 IcielUni Sans Heavy</vt:lpstr>
      <vt:lpstr>#9Slide07 Koni</vt:lpstr>
      <vt:lpstr>Arial</vt:lpstr>
      <vt:lpstr>Arial-Rounded</vt:lpstr>
      <vt:lpstr>Calibri</vt:lpstr>
      <vt:lpstr>Montserrat Alternates Black</vt:lpstr>
      <vt:lpstr>Quicksand</vt:lpstr>
      <vt:lpstr>Quicksand Medium</vt:lpstr>
      <vt:lpstr>UVN Minh Map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462</cp:revision>
  <dcterms:created xsi:type="dcterms:W3CDTF">2021-11-10T08:25:33Z</dcterms:created>
  <dcterms:modified xsi:type="dcterms:W3CDTF">2023-02-12T15:06:19Z</dcterms:modified>
  <cp:category>9Slide.vn</cp:category>
</cp:coreProperties>
</file>