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98" r:id="rId2"/>
    <p:sldId id="493" r:id="rId3"/>
    <p:sldId id="494" r:id="rId4"/>
    <p:sldId id="495" r:id="rId5"/>
    <p:sldId id="496" r:id="rId6"/>
    <p:sldId id="497" r:id="rId7"/>
    <p:sldId id="470" r:id="rId8"/>
    <p:sldId id="468" r:id="rId9"/>
    <p:sldId id="469" r:id="rId10"/>
    <p:sldId id="490" r:id="rId11"/>
    <p:sldId id="491" r:id="rId12"/>
    <p:sldId id="492" r:id="rId13"/>
    <p:sldId id="489" r:id="rId14"/>
    <p:sldId id="4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CB9"/>
    <a:srgbClr val="FAC1DB"/>
    <a:srgbClr val="FFFFFF"/>
    <a:srgbClr val="C6EAFA"/>
    <a:srgbClr val="B7D881"/>
    <a:srgbClr val="FFFB9E"/>
    <a:srgbClr val="FF66CC"/>
    <a:srgbClr val="FFE2A6"/>
    <a:srgbClr val="E0EECB"/>
    <a:srgbClr val="E1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 autoAdjust="0"/>
    <p:restoredTop sz="96201" autoAdjust="0"/>
  </p:normalViewPr>
  <p:slideViewPr>
    <p:cSldViewPr>
      <p:cViewPr varScale="1">
        <p:scale>
          <a:sx n="84" d="100"/>
          <a:sy n="84" d="100"/>
        </p:scale>
        <p:origin x="7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EF66CF-36CB-4554-A697-3318DD4E7A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71F03-27A1-4FDA-964B-134E28BD95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C004E-6772-471E-AB75-EBBC09A89AF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8E488-1353-43F7-BCB5-87CB62DE7D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6F970-4D59-4798-80F8-7D26DC42B3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2CE20-C3B3-48F5-BA7C-945E35FB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26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97D0-3B45-4B3B-A116-9C3A89D7870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7E22E-6708-4D2B-9A1E-2181D60F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75">
            <a:extLst>
              <a:ext uri="{FF2B5EF4-FFF2-40B4-BE49-F238E27FC236}">
                <a16:creationId xmlns:a16="http://schemas.microsoft.com/office/drawing/2014/main" id="{8146B61B-AB7B-4018-B89A-93B93C8D6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202" y="429319"/>
            <a:ext cx="10559596" cy="4801202"/>
          </a:xfrm>
          <a:prstGeom prst="rect">
            <a:avLst/>
          </a:prstGeom>
        </p:spPr>
      </p:pic>
      <p:pic>
        <p:nvPicPr>
          <p:cNvPr id="35" name="72">
            <a:extLst>
              <a:ext uri="{FF2B5EF4-FFF2-40B4-BE49-F238E27FC236}">
                <a16:creationId xmlns:a16="http://schemas.microsoft.com/office/drawing/2014/main" id="{4C448D1B-E53B-46A5-9A9F-F03F91E545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437" y="5486070"/>
            <a:ext cx="12388146" cy="1676545"/>
          </a:xfrm>
          <a:prstGeom prst="rect">
            <a:avLst/>
          </a:prstGeom>
        </p:spPr>
      </p:pic>
      <p:pic>
        <p:nvPicPr>
          <p:cNvPr id="36" name="73">
            <a:extLst>
              <a:ext uri="{FF2B5EF4-FFF2-40B4-BE49-F238E27FC236}">
                <a16:creationId xmlns:a16="http://schemas.microsoft.com/office/drawing/2014/main" id="{2C3593FE-2258-47AA-848D-6881C83A5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3182" y="4185335"/>
            <a:ext cx="2322777" cy="2536156"/>
          </a:xfrm>
          <a:prstGeom prst="rect">
            <a:avLst/>
          </a:prstGeom>
        </p:spPr>
      </p:pic>
      <p:pic>
        <p:nvPicPr>
          <p:cNvPr id="37" name="74">
            <a:extLst>
              <a:ext uri="{FF2B5EF4-FFF2-40B4-BE49-F238E27FC236}">
                <a16:creationId xmlns:a16="http://schemas.microsoft.com/office/drawing/2014/main" id="{73589691-FE3F-4BB7-9411-17D931055D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00694" y="4393238"/>
            <a:ext cx="1609483" cy="2042337"/>
          </a:xfrm>
          <a:prstGeom prst="rect">
            <a:avLst/>
          </a:prstGeom>
        </p:spPr>
      </p:pic>
      <p:pic>
        <p:nvPicPr>
          <p:cNvPr id="39" name="77">
            <a:extLst>
              <a:ext uri="{FF2B5EF4-FFF2-40B4-BE49-F238E27FC236}">
                <a16:creationId xmlns:a16="http://schemas.microsoft.com/office/drawing/2014/main" id="{EBC4DB08-682B-4600-9BEB-26509055AE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81499" y="5713350"/>
            <a:ext cx="1054699" cy="682811"/>
          </a:xfrm>
          <a:prstGeom prst="rect">
            <a:avLst/>
          </a:prstGeom>
        </p:spPr>
      </p:pic>
      <p:pic>
        <p:nvPicPr>
          <p:cNvPr id="40" name="78">
            <a:extLst>
              <a:ext uri="{FF2B5EF4-FFF2-40B4-BE49-F238E27FC236}">
                <a16:creationId xmlns:a16="http://schemas.microsoft.com/office/drawing/2014/main" id="{21A4F2B6-BBD4-475B-8350-8112517B473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87871" y="5279872"/>
            <a:ext cx="1249788" cy="554784"/>
          </a:xfrm>
          <a:prstGeom prst="rect">
            <a:avLst/>
          </a:prstGeom>
        </p:spPr>
      </p:pic>
      <p:pic>
        <p:nvPicPr>
          <p:cNvPr id="41" name="79">
            <a:extLst>
              <a:ext uri="{FF2B5EF4-FFF2-40B4-BE49-F238E27FC236}">
                <a16:creationId xmlns:a16="http://schemas.microsoft.com/office/drawing/2014/main" id="{2CF213C3-5C91-468B-940E-3153DA0FC69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47879" y="5825130"/>
            <a:ext cx="1152244" cy="743776"/>
          </a:xfrm>
          <a:prstGeom prst="rect">
            <a:avLst/>
          </a:prstGeom>
        </p:spPr>
      </p:pic>
      <p:pic>
        <p:nvPicPr>
          <p:cNvPr id="42" name="81">
            <a:extLst>
              <a:ext uri="{FF2B5EF4-FFF2-40B4-BE49-F238E27FC236}">
                <a16:creationId xmlns:a16="http://schemas.microsoft.com/office/drawing/2014/main" id="{D50FFB91-4253-4DAC-A93F-74A0DBF986D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11865" y="5846713"/>
            <a:ext cx="768163" cy="493819"/>
          </a:xfrm>
          <a:prstGeom prst="rect">
            <a:avLst/>
          </a:prstGeom>
        </p:spPr>
      </p:pic>
      <p:pic>
        <p:nvPicPr>
          <p:cNvPr id="43" name="82">
            <a:extLst>
              <a:ext uri="{FF2B5EF4-FFF2-40B4-BE49-F238E27FC236}">
                <a16:creationId xmlns:a16="http://schemas.microsoft.com/office/drawing/2014/main" id="{492DAAF3-A4FC-4789-98C8-57C4366826C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719374">
            <a:off x="11146887" y="3972392"/>
            <a:ext cx="1024217" cy="731583"/>
          </a:xfrm>
          <a:prstGeom prst="rect">
            <a:avLst/>
          </a:prstGeom>
        </p:spPr>
      </p:pic>
      <p:pic>
        <p:nvPicPr>
          <p:cNvPr id="51" name="89">
            <a:extLst>
              <a:ext uri="{FF2B5EF4-FFF2-40B4-BE49-F238E27FC236}">
                <a16:creationId xmlns:a16="http://schemas.microsoft.com/office/drawing/2014/main" id="{D679840F-0804-4291-A1EE-BD3C20C785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79749" y="1169320"/>
            <a:ext cx="1176630" cy="1560711"/>
          </a:xfrm>
          <a:prstGeom prst="rect">
            <a:avLst/>
          </a:prstGeom>
        </p:spPr>
      </p:pic>
      <p:pic>
        <p:nvPicPr>
          <p:cNvPr id="52" name="90">
            <a:extLst>
              <a:ext uri="{FF2B5EF4-FFF2-40B4-BE49-F238E27FC236}">
                <a16:creationId xmlns:a16="http://schemas.microsoft.com/office/drawing/2014/main" id="{2425CCE9-F610-4578-A8C5-552FB9A60C8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12294" y="3677363"/>
            <a:ext cx="1231499" cy="1158340"/>
          </a:xfrm>
          <a:prstGeom prst="rect">
            <a:avLst/>
          </a:prstGeom>
        </p:spPr>
      </p:pic>
      <p:pic>
        <p:nvPicPr>
          <p:cNvPr id="53" name="91">
            <a:extLst>
              <a:ext uri="{FF2B5EF4-FFF2-40B4-BE49-F238E27FC236}">
                <a16:creationId xmlns:a16="http://schemas.microsoft.com/office/drawing/2014/main" id="{437AF69B-A24E-4A94-86BB-5E05DD5168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666384" y="145694"/>
            <a:ext cx="859232" cy="10323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D978E0-7E24-4A19-9C2A-146A5718EA9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564619" y="3996342"/>
            <a:ext cx="3560373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C779-E164-4082-9E2A-F474EE79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CA1D6-4CF8-43CA-B336-C87719E33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BEE0-EE2A-443F-B92E-DE82BBBC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DBFD-E366-455E-B5AE-243BE090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7E65-D163-4A20-8DD7-3E188D77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3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46264-0874-4FE1-A1A4-6AED0CFDC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D15DD-E1C0-48FC-B18F-8F971223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E3DC-07E1-47E2-AC4B-1AA53B04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E0AB-092E-4CFD-9A75-2CE9684C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9FE1-0F5B-40FA-B883-19CDEBDA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8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06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18B00-E438-4FA8-8DBC-AFA2BD9AB380}"/>
              </a:ext>
            </a:extLst>
          </p:cNvPr>
          <p:cNvSpPr txBox="1"/>
          <p:nvPr userDrawn="1"/>
        </p:nvSpPr>
        <p:spPr>
          <a:xfrm>
            <a:off x="2198914" y="2063154"/>
            <a:ext cx="5725886" cy="216527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ACFC6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latinLnBrk="0">
              <a:lnSpc>
                <a:spcPct val="117000"/>
              </a:lnSpc>
            </a:pPr>
            <a:r>
              <a:rPr lang="en-US" sz="6000" b="1" i="0" spc="360">
                <a:solidFill>
                  <a:srgbClr val="F08300"/>
                </a:solidFill>
                <a:effectLst/>
                <a:latin typeface="#9Slide07 Koni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HỌC</a:t>
            </a:r>
            <a:br>
              <a:rPr lang="en-US" sz="6000" b="1" i="0" spc="360">
                <a:solidFill>
                  <a:srgbClr val="F08300"/>
                </a:solidFill>
                <a:effectLst/>
                <a:latin typeface="#9Slide07 Koni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000" b="1" i="0" spc="360">
                <a:solidFill>
                  <a:srgbClr val="F08300"/>
                </a:solidFill>
                <a:effectLst/>
                <a:latin typeface="#9Slide07 Koni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THÚC</a:t>
            </a:r>
            <a:endParaRPr lang="vi-VN" sz="6000" b="0" i="0" spc="360">
              <a:solidFill>
                <a:srgbClr val="F08300"/>
              </a:solidFill>
              <a:effectLst/>
              <a:latin typeface="#9Slide03 IcielUni Sans Heavy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9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95">
            <a:extLst>
              <a:ext uri="{FF2B5EF4-FFF2-40B4-BE49-F238E27FC236}">
                <a16:creationId xmlns:a16="http://schemas.microsoft.com/office/drawing/2014/main" id="{ECB9A1B1-34E9-434E-9E6E-BE705B703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429" y="1219200"/>
            <a:ext cx="10051143" cy="3412993"/>
          </a:xfrm>
          <a:prstGeom prst="rect">
            <a:avLst/>
          </a:prstGeom>
        </p:spPr>
      </p:pic>
      <p:pic>
        <p:nvPicPr>
          <p:cNvPr id="19" name="31">
            <a:extLst>
              <a:ext uri="{FF2B5EF4-FFF2-40B4-BE49-F238E27FC236}">
                <a16:creationId xmlns:a16="http://schemas.microsoft.com/office/drawing/2014/main" id="{69DFFE35-F187-4BD4-9030-8A30D22AE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8745" y="5878808"/>
            <a:ext cx="2538356" cy="1005960"/>
          </a:xfrm>
          <a:prstGeom prst="rect">
            <a:avLst/>
          </a:prstGeom>
        </p:spPr>
      </p:pic>
      <p:pic>
        <p:nvPicPr>
          <p:cNvPr id="20" name="32">
            <a:extLst>
              <a:ext uri="{FF2B5EF4-FFF2-40B4-BE49-F238E27FC236}">
                <a16:creationId xmlns:a16="http://schemas.microsoft.com/office/drawing/2014/main" id="{F35C649D-7383-457C-B1D7-923A4AFC25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826" y="6029422"/>
            <a:ext cx="2477359" cy="833726"/>
          </a:xfrm>
          <a:prstGeom prst="rect">
            <a:avLst/>
          </a:prstGeom>
        </p:spPr>
      </p:pic>
      <p:pic>
        <p:nvPicPr>
          <p:cNvPr id="21" name="35">
            <a:extLst>
              <a:ext uri="{FF2B5EF4-FFF2-40B4-BE49-F238E27FC236}">
                <a16:creationId xmlns:a16="http://schemas.microsoft.com/office/drawing/2014/main" id="{6339B9AD-7BFE-4A77-AA36-C82CF15F91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95488" y="6002688"/>
            <a:ext cx="1609454" cy="465385"/>
          </a:xfrm>
          <a:prstGeom prst="rect">
            <a:avLst/>
          </a:prstGeom>
        </p:spPr>
      </p:pic>
      <p:pic>
        <p:nvPicPr>
          <p:cNvPr id="22" name="36">
            <a:extLst>
              <a:ext uri="{FF2B5EF4-FFF2-40B4-BE49-F238E27FC236}">
                <a16:creationId xmlns:a16="http://schemas.microsoft.com/office/drawing/2014/main" id="{8C31BA37-CEBC-43B7-98F4-33C46396A8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5754" y="4672838"/>
            <a:ext cx="887139" cy="1124679"/>
          </a:xfrm>
          <a:prstGeom prst="rect">
            <a:avLst/>
          </a:prstGeom>
        </p:spPr>
      </p:pic>
      <p:pic>
        <p:nvPicPr>
          <p:cNvPr id="30" name="38">
            <a:extLst>
              <a:ext uri="{FF2B5EF4-FFF2-40B4-BE49-F238E27FC236}">
                <a16:creationId xmlns:a16="http://schemas.microsoft.com/office/drawing/2014/main" id="{1197A8DA-77DF-4948-8A75-BF6AF18DFA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3022" y="4786409"/>
            <a:ext cx="1261941" cy="1644661"/>
          </a:xfrm>
          <a:prstGeom prst="rect">
            <a:avLst/>
          </a:prstGeom>
        </p:spPr>
      </p:pic>
      <p:pic>
        <p:nvPicPr>
          <p:cNvPr id="32" name="96">
            <a:extLst>
              <a:ext uri="{FF2B5EF4-FFF2-40B4-BE49-F238E27FC236}">
                <a16:creationId xmlns:a16="http://schemas.microsoft.com/office/drawing/2014/main" id="{CDBAFE37-74FD-4F21-BB31-0622D67D4DC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8991600" y="-415184"/>
            <a:ext cx="3299975" cy="31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>
            <a:extLst>
              <a:ext uri="{FF2B5EF4-FFF2-40B4-BE49-F238E27FC236}">
                <a16:creationId xmlns:a16="http://schemas.microsoft.com/office/drawing/2014/main" id="{964DD0EB-9648-4D74-BAD2-841628CD4255}"/>
              </a:ext>
            </a:extLst>
          </p:cNvPr>
          <p:cNvSpPr/>
          <p:nvPr userDrawn="1"/>
        </p:nvSpPr>
        <p:spPr>
          <a:xfrm>
            <a:off x="289892" y="268357"/>
            <a:ext cx="11612217" cy="6321287"/>
          </a:xfrm>
          <a:prstGeom prst="roundRect">
            <a:avLst>
              <a:gd name="adj" fmla="val 5646"/>
            </a:avLst>
          </a:prstGeom>
          <a:solidFill>
            <a:schemeClr val="bg1"/>
          </a:solidFill>
          <a:ln w="28575">
            <a:solidFill>
              <a:srgbClr val="93C465"/>
            </a:solidFill>
            <a:prstDash val="lgDashDot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96">
            <a:extLst>
              <a:ext uri="{FF2B5EF4-FFF2-40B4-BE49-F238E27FC236}">
                <a16:creationId xmlns:a16="http://schemas.microsoft.com/office/drawing/2014/main" id="{EF5E62D7-EE7A-48C5-925F-4D58BF27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30175"/>
            <a:ext cx="1202764" cy="876300"/>
          </a:xfrm>
          <a:prstGeom prst="rect">
            <a:avLst/>
          </a:prstGeom>
        </p:spPr>
      </p:pic>
      <p:grpSp>
        <p:nvGrpSpPr>
          <p:cNvPr id="12" name="108">
            <a:extLst>
              <a:ext uri="{FF2B5EF4-FFF2-40B4-BE49-F238E27FC236}">
                <a16:creationId xmlns:a16="http://schemas.microsoft.com/office/drawing/2014/main" id="{87382A85-82D5-4977-A75E-D074CD2BDDE5}"/>
              </a:ext>
            </a:extLst>
          </p:cNvPr>
          <p:cNvGrpSpPr/>
          <p:nvPr userDrawn="1"/>
        </p:nvGrpSpPr>
        <p:grpSpPr>
          <a:xfrm>
            <a:off x="11307023" y="6172200"/>
            <a:ext cx="742102" cy="581062"/>
            <a:chOff x="8432800" y="4178300"/>
            <a:chExt cx="3398089" cy="2660687"/>
          </a:xfrm>
        </p:grpSpPr>
        <p:pic>
          <p:nvPicPr>
            <p:cNvPr id="13" name="99">
              <a:extLst>
                <a:ext uri="{FF2B5EF4-FFF2-40B4-BE49-F238E27FC236}">
                  <a16:creationId xmlns:a16="http://schemas.microsoft.com/office/drawing/2014/main" id="{2AB1AC46-69E1-4859-9CF4-5987330A9F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8432800" y="5695399"/>
              <a:ext cx="3398089" cy="1143588"/>
            </a:xfrm>
            <a:prstGeom prst="rect">
              <a:avLst/>
            </a:prstGeom>
          </p:spPr>
        </p:pic>
        <p:pic>
          <p:nvPicPr>
            <p:cNvPr id="14" name="105">
              <a:extLst>
                <a:ext uri="{FF2B5EF4-FFF2-40B4-BE49-F238E27FC236}">
                  <a16:creationId xmlns:a16="http://schemas.microsoft.com/office/drawing/2014/main" id="{A85A9F3C-673A-4B85-B364-38370DDA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1937" y="4178300"/>
              <a:ext cx="3033698" cy="2235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801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7630B387-9251-4C49-91BA-EE532F3AD706}"/>
              </a:ext>
            </a:extLst>
          </p:cNvPr>
          <p:cNvSpPr/>
          <p:nvPr userDrawn="1"/>
        </p:nvSpPr>
        <p:spPr>
          <a:xfrm>
            <a:off x="136237" y="166255"/>
            <a:ext cx="11919527" cy="6525491"/>
          </a:xfrm>
          <a:prstGeom prst="roundRect">
            <a:avLst>
              <a:gd name="adj" fmla="val 5646"/>
            </a:avLst>
          </a:prstGeom>
          <a:solidFill>
            <a:schemeClr val="bg1"/>
          </a:solidFill>
          <a:ln w="28575">
            <a:solidFill>
              <a:srgbClr val="93C465"/>
            </a:solidFill>
            <a:prstDash val="lgDashDot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081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3285-F000-455E-A04D-B95AD2E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DEE1-E54E-49CD-A501-78B974B7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2652-82C7-4CBA-B869-402C9CA4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F600D-7D7A-4007-BABF-9CEBD657F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6FD-A74F-4E62-B313-EBB706E9D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E7976-FB10-4500-B89F-EF49D8B1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841CD-2B7C-4705-80DC-BF7B203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9F90-E7C3-4305-8955-7DA95C6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7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669B-FE92-4403-A10A-36A6115D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EBEC-5157-41E1-8D71-6290F394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AD8D4-BF6B-49AE-B3A8-C3416456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C336-A94E-4141-9CCA-55E4723B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1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9EBA5-6DF4-456D-BAD5-6BF6D828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D1EE8-DEE0-4A41-99B6-EA6D66A7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15E-10B1-4339-B8CC-6638906A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8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7510-88E6-4152-8D78-4BAE756F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A270-A5DE-4A40-A238-BC6E20CF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66CA3-BA67-448F-AF25-28DC1C2C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CC72-8E8B-417F-9DD5-EDDA6B09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8124A-3CC7-4FEF-8A99-4C75E7B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1BEC-4CC0-4AED-8240-2AA31731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4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250E-E394-4D54-AA3A-E2676069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3667B-B42C-487F-B573-961F7160B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1B5C9-E045-4C1D-864A-2134E8EA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5F32-0C9F-4474-B095-48F6E09E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BD16-ACCA-49AE-83FA-AC44026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4434-FE18-42D1-A52D-67828F8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3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07C05C9-F500-4272-913D-E5253BD9843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B3866-4959-4441-B735-68826D24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57E8C-4CA1-4AC3-8480-2CC821C6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ED76-16C0-4F39-BAA2-9FA56A16A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3EB6-266E-464D-8253-20D2D5DB2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496D8-E470-4062-8A80-FFD8898F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HẠM DUYÊN">
            <a:extLst>
              <a:ext uri="{FF2B5EF4-FFF2-40B4-BE49-F238E27FC236}">
                <a16:creationId xmlns:a16="http://schemas.microsoft.com/office/drawing/2014/main" id="{06CBA599-5B69-41A6-ADD3-DA406C30D4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5C157-C365-418F-B0B1-51058500D44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BAF7-A0EB-48D0-AA38-1500C3110F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6044B-5BEA-4548-9A71-4537FA1B2D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5.jpeg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gif"/><Relationship Id="rId5" Type="http://schemas.openxmlformats.org/officeDocument/2006/relationships/image" Target="../media/image29.gif"/><Relationship Id="rId10" Type="http://schemas.openxmlformats.org/officeDocument/2006/relationships/image" Target="../media/image33.jpeg"/><Relationship Id="rId4" Type="http://schemas.openxmlformats.org/officeDocument/2006/relationships/image" Target="../media/image25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gif"/><Relationship Id="rId7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10" Type="http://schemas.openxmlformats.org/officeDocument/2006/relationships/image" Target="../media/image32.jpeg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gif"/><Relationship Id="rId10" Type="http://schemas.openxmlformats.org/officeDocument/2006/relationships/image" Target="../media/image28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859059"/>
            <a:ext cx="7010400" cy="30263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306499-497B-D741-A269-5971880D5B03}"/>
              </a:ext>
            </a:extLst>
          </p:cNvPr>
          <p:cNvSpPr txBox="1"/>
          <p:nvPr/>
        </p:nvSpPr>
        <p:spPr>
          <a:xfrm>
            <a:off x="2133600" y="1600200"/>
            <a:ext cx="5868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2097028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894F66-6054-4CE7-957A-BD010C27D8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79D824A-AB0B-4B01-BE6E-49E1CC2C8274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C47405-F6A7-49C4-BB5E-DEB4F47E55AA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FC19F63-8FF0-46CF-9549-CB705A77958C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CC1E5C4-A12E-40AD-B8F5-590E45578452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18C1AE-722F-41A1-953D-5D0D6FC51F1B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A49272-80DC-4152-93C4-4F83542B27B1}"/>
              </a:ext>
            </a:extLst>
          </p:cNvPr>
          <p:cNvGrpSpPr/>
          <p:nvPr/>
        </p:nvGrpSpPr>
        <p:grpSpPr>
          <a:xfrm>
            <a:off x="2247653" y="332583"/>
            <a:ext cx="1388952" cy="707886"/>
            <a:chOff x="1811793" y="1225961"/>
            <a:chExt cx="1388952" cy="83606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6CF150D-67EE-475D-A359-AC54CC5F450B}"/>
                </a:ext>
              </a:extLst>
            </p:cNvPr>
            <p:cNvSpPr/>
            <p:nvPr/>
          </p:nvSpPr>
          <p:spPr>
            <a:xfrm>
              <a:off x="1865870" y="1237018"/>
              <a:ext cx="808257" cy="813956"/>
            </a:xfrm>
            <a:prstGeom prst="roundRect">
              <a:avLst/>
            </a:prstGeom>
            <a:solidFill>
              <a:srgbClr val="FFF67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44E50E-031B-4F0A-99C7-6D364DA82F50}"/>
                </a:ext>
              </a:extLst>
            </p:cNvPr>
            <p:cNvSpPr txBox="1"/>
            <p:nvPr/>
          </p:nvSpPr>
          <p:spPr>
            <a:xfrm>
              <a:off x="1811793" y="1225961"/>
              <a:ext cx="950793" cy="83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04A20E-F688-48B0-B38E-D54319FD903F}"/>
                </a:ext>
              </a:extLst>
            </p:cNvPr>
            <p:cNvSpPr txBox="1"/>
            <p:nvPr/>
          </p:nvSpPr>
          <p:spPr>
            <a:xfrm>
              <a:off x="250940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2EF2B61-325A-4917-BECE-3C191BD99694}"/>
              </a:ext>
            </a:extLst>
          </p:cNvPr>
          <p:cNvGrpSpPr/>
          <p:nvPr/>
        </p:nvGrpSpPr>
        <p:grpSpPr>
          <a:xfrm>
            <a:off x="514869" y="1434230"/>
            <a:ext cx="4089875" cy="864350"/>
            <a:chOff x="333397" y="1434230"/>
            <a:chExt cx="4089875" cy="8643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1E66A5-1A3C-43A9-97D8-AE7A1497737C}"/>
                </a:ext>
              </a:extLst>
            </p:cNvPr>
            <p:cNvSpPr txBox="1"/>
            <p:nvPr/>
          </p:nvSpPr>
          <p:spPr>
            <a:xfrm>
              <a:off x="333397" y="1567864"/>
              <a:ext cx="584675" cy="388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2A3CB-2308-483B-B778-691256B54626}"/>
                </a:ext>
              </a:extLst>
            </p:cNvPr>
            <p:cNvGrpSpPr/>
            <p:nvPr/>
          </p:nvGrpSpPr>
          <p:grpSpPr>
            <a:xfrm>
              <a:off x="889475" y="1434230"/>
              <a:ext cx="3533797" cy="864350"/>
              <a:chOff x="1865870" y="1237018"/>
              <a:chExt cx="3533797" cy="102086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1BA8244-715A-43E6-B0EF-351940E4E2A0}"/>
                  </a:ext>
                </a:extLst>
              </p:cNvPr>
              <p:cNvSpPr/>
              <p:nvPr/>
            </p:nvSpPr>
            <p:spPr>
              <a:xfrm>
                <a:off x="1865870" y="1237018"/>
                <a:ext cx="3533797" cy="1020865"/>
              </a:xfrm>
              <a:prstGeom prst="roundRect">
                <a:avLst/>
              </a:prstGeom>
              <a:solidFill>
                <a:srgbClr val="FFEFE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AC02B-D8F0-4312-A5E2-F498EEC02A90}"/>
                  </a:ext>
                </a:extLst>
              </p:cNvPr>
              <p:cNvSpPr txBox="1"/>
              <p:nvPr/>
            </p:nvSpPr>
            <p:spPr>
              <a:xfrm>
                <a:off x="1914902" y="1329416"/>
                <a:ext cx="3435732" cy="836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Sáu mươi hai</a:t>
                </a:r>
                <a:endPara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808AADD-2F16-4EC5-B338-9AED17002FA8}"/>
              </a:ext>
            </a:extLst>
          </p:cNvPr>
          <p:cNvGrpSpPr/>
          <p:nvPr/>
        </p:nvGrpSpPr>
        <p:grpSpPr>
          <a:xfrm>
            <a:off x="514869" y="2700037"/>
            <a:ext cx="4089875" cy="864350"/>
            <a:chOff x="333397" y="2700037"/>
            <a:chExt cx="4089875" cy="8643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14D315-0225-484D-AE28-813BD3160FD1}"/>
                </a:ext>
              </a:extLst>
            </p:cNvPr>
            <p:cNvSpPr txBox="1"/>
            <p:nvPr/>
          </p:nvSpPr>
          <p:spPr>
            <a:xfrm>
              <a:off x="333397" y="2833671"/>
              <a:ext cx="584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b)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1094B1-038B-4841-B15A-FE9121DD656F}"/>
                </a:ext>
              </a:extLst>
            </p:cNvPr>
            <p:cNvGrpSpPr/>
            <p:nvPr/>
          </p:nvGrpSpPr>
          <p:grpSpPr>
            <a:xfrm>
              <a:off x="889475" y="2700037"/>
              <a:ext cx="3533797" cy="864350"/>
              <a:chOff x="1865870" y="1237018"/>
              <a:chExt cx="3533797" cy="10208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FC4DDEA-3B2C-4608-AE92-4A64D65C6995}"/>
                  </a:ext>
                </a:extLst>
              </p:cNvPr>
              <p:cNvSpPr/>
              <p:nvPr/>
            </p:nvSpPr>
            <p:spPr>
              <a:xfrm>
                <a:off x="1865870" y="1237018"/>
                <a:ext cx="3533797" cy="1020865"/>
              </a:xfrm>
              <a:prstGeom prst="roundRect">
                <a:avLst/>
              </a:prstGeom>
              <a:solidFill>
                <a:srgbClr val="FFEED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206ED9-56C5-4BE7-A609-669E30A8852B}"/>
                  </a:ext>
                </a:extLst>
              </p:cNvPr>
              <p:cNvSpPr txBox="1"/>
              <p:nvPr/>
            </p:nvSpPr>
            <p:spPr>
              <a:xfrm>
                <a:off x="1914902" y="1329416"/>
                <a:ext cx="3435732" cy="836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Ba mươi chín</a:t>
                </a:r>
                <a:endPara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CDEB29-F9E9-4EB0-80AC-65B5B14260FC}"/>
              </a:ext>
            </a:extLst>
          </p:cNvPr>
          <p:cNvGrpSpPr/>
          <p:nvPr/>
        </p:nvGrpSpPr>
        <p:grpSpPr>
          <a:xfrm>
            <a:off x="514869" y="3965844"/>
            <a:ext cx="4089875" cy="864350"/>
            <a:chOff x="333397" y="3965844"/>
            <a:chExt cx="4089875" cy="8643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283B7A-6AF9-4589-AC6D-F70A7DE68357}"/>
                </a:ext>
              </a:extLst>
            </p:cNvPr>
            <p:cNvSpPr txBox="1"/>
            <p:nvPr/>
          </p:nvSpPr>
          <p:spPr>
            <a:xfrm>
              <a:off x="333397" y="4099478"/>
              <a:ext cx="584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c)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78A298-11B2-49D5-AB21-9EAED5A3A5A5}"/>
                </a:ext>
              </a:extLst>
            </p:cNvPr>
            <p:cNvGrpSpPr/>
            <p:nvPr/>
          </p:nvGrpSpPr>
          <p:grpSpPr>
            <a:xfrm>
              <a:off x="889475" y="3965844"/>
              <a:ext cx="3533797" cy="864350"/>
              <a:chOff x="1865870" y="1237018"/>
              <a:chExt cx="3533797" cy="102086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397625D-B497-49E3-A478-3DE7F8B11EEB}"/>
                  </a:ext>
                </a:extLst>
              </p:cNvPr>
              <p:cNvSpPr/>
              <p:nvPr/>
            </p:nvSpPr>
            <p:spPr>
              <a:xfrm>
                <a:off x="1865870" y="1237018"/>
                <a:ext cx="3533797" cy="1020865"/>
              </a:xfrm>
              <a:prstGeom prst="roundRect">
                <a:avLst/>
              </a:prstGeom>
              <a:solidFill>
                <a:srgbClr val="E1F3F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4E8C54-1DC9-4F05-8FC3-C497CEE64567}"/>
                  </a:ext>
                </a:extLst>
              </p:cNvPr>
              <p:cNvSpPr txBox="1"/>
              <p:nvPr/>
            </p:nvSpPr>
            <p:spPr>
              <a:xfrm>
                <a:off x="1914902" y="1329416"/>
                <a:ext cx="3435732" cy="836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Một trăm</a:t>
                </a:r>
                <a:endPara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92CBA1-2B4E-470D-9B6F-08735A0AD901}"/>
              </a:ext>
            </a:extLst>
          </p:cNvPr>
          <p:cNvGrpSpPr/>
          <p:nvPr/>
        </p:nvGrpSpPr>
        <p:grpSpPr>
          <a:xfrm>
            <a:off x="514869" y="5231650"/>
            <a:ext cx="6981803" cy="864350"/>
            <a:chOff x="333397" y="5231650"/>
            <a:chExt cx="6981803" cy="8643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E7B7B4-3840-46A4-A4E4-1EC9733F4DBD}"/>
                </a:ext>
              </a:extLst>
            </p:cNvPr>
            <p:cNvSpPr txBox="1"/>
            <p:nvPr/>
          </p:nvSpPr>
          <p:spPr>
            <a:xfrm>
              <a:off x="333397" y="5365284"/>
              <a:ext cx="584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d)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F5C08FC-9067-4A41-9996-D1F3FF9753C5}"/>
                </a:ext>
              </a:extLst>
            </p:cNvPr>
            <p:cNvGrpSpPr/>
            <p:nvPr/>
          </p:nvGrpSpPr>
          <p:grpSpPr>
            <a:xfrm>
              <a:off x="889475" y="5231650"/>
              <a:ext cx="6425725" cy="864350"/>
              <a:chOff x="1865870" y="1237018"/>
              <a:chExt cx="6425725" cy="102086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8D848DF-87CD-4381-9188-71AA6FCEAB01}"/>
                  </a:ext>
                </a:extLst>
              </p:cNvPr>
              <p:cNvSpPr/>
              <p:nvPr/>
            </p:nvSpPr>
            <p:spPr>
              <a:xfrm>
                <a:off x="1865870" y="1237018"/>
                <a:ext cx="6327797" cy="1020865"/>
              </a:xfrm>
              <a:prstGeom prst="roundRect">
                <a:avLst/>
              </a:prstGeom>
              <a:solidFill>
                <a:srgbClr val="E0EEC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5FC73B-DE9F-4958-AE9D-560B915A7D00}"/>
                  </a:ext>
                </a:extLst>
              </p:cNvPr>
              <p:cNvSpPr txBox="1"/>
              <p:nvPr/>
            </p:nvSpPr>
            <p:spPr>
              <a:xfrm>
                <a:off x="1914901" y="1329416"/>
                <a:ext cx="6376694" cy="836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Số gồm 5 chục và 1 đơn vị</a:t>
                </a:r>
                <a:endPara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54B094-9C6D-4763-B1ED-6C7428A58857}"/>
              </a:ext>
            </a:extLst>
          </p:cNvPr>
          <p:cNvGrpSpPr/>
          <p:nvPr/>
        </p:nvGrpSpPr>
        <p:grpSpPr>
          <a:xfrm>
            <a:off x="9255557" y="1522863"/>
            <a:ext cx="870017" cy="870017"/>
            <a:chOff x="7879988" y="1487062"/>
            <a:chExt cx="870017" cy="87001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5862507-DA98-43F4-933A-51AE42E6819A}"/>
                </a:ext>
              </a:extLst>
            </p:cNvPr>
            <p:cNvSpPr/>
            <p:nvPr/>
          </p:nvSpPr>
          <p:spPr>
            <a:xfrm>
              <a:off x="7879988" y="1487062"/>
              <a:ext cx="870017" cy="8700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1EC6863-B229-4766-94F7-FC7DB6CE8972}"/>
                </a:ext>
              </a:extLst>
            </p:cNvPr>
            <p:cNvSpPr/>
            <p:nvPr/>
          </p:nvSpPr>
          <p:spPr>
            <a:xfrm>
              <a:off x="8046461" y="1581361"/>
              <a:ext cx="537070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2D8617-8777-4431-9939-E987E4E8C9B4}"/>
              </a:ext>
            </a:extLst>
          </p:cNvPr>
          <p:cNvGrpSpPr/>
          <p:nvPr/>
        </p:nvGrpSpPr>
        <p:grpSpPr>
          <a:xfrm>
            <a:off x="8552015" y="2566909"/>
            <a:ext cx="870017" cy="870017"/>
            <a:chOff x="7879988" y="1487062"/>
            <a:chExt cx="870017" cy="87001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B2E5314-6B2A-441A-9848-94FA399BD6B1}"/>
                </a:ext>
              </a:extLst>
            </p:cNvPr>
            <p:cNvSpPr/>
            <p:nvPr/>
          </p:nvSpPr>
          <p:spPr>
            <a:xfrm>
              <a:off x="7879988" y="1487062"/>
              <a:ext cx="870017" cy="8700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306334D-9A69-4A7B-BC46-A246F8F629E5}"/>
                </a:ext>
              </a:extLst>
            </p:cNvPr>
            <p:cNvSpPr/>
            <p:nvPr/>
          </p:nvSpPr>
          <p:spPr>
            <a:xfrm>
              <a:off x="8046461" y="1581361"/>
              <a:ext cx="537070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DD42DB-3115-4E03-B713-7967D1B2501E}"/>
              </a:ext>
            </a:extLst>
          </p:cNvPr>
          <p:cNvGrpSpPr/>
          <p:nvPr/>
        </p:nvGrpSpPr>
        <p:grpSpPr>
          <a:xfrm>
            <a:off x="9557150" y="3342626"/>
            <a:ext cx="870017" cy="870017"/>
            <a:chOff x="7879988" y="1487062"/>
            <a:chExt cx="870017" cy="8700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56757FF-016F-4111-8297-7AB4F2C8C3BA}"/>
                </a:ext>
              </a:extLst>
            </p:cNvPr>
            <p:cNvSpPr/>
            <p:nvPr/>
          </p:nvSpPr>
          <p:spPr>
            <a:xfrm>
              <a:off x="7879988" y="1487062"/>
              <a:ext cx="870017" cy="8700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6F02F85-F192-4BB6-8A51-41BCC8B61319}"/>
                </a:ext>
              </a:extLst>
            </p:cNvPr>
            <p:cNvSpPr/>
            <p:nvPr/>
          </p:nvSpPr>
          <p:spPr>
            <a:xfrm>
              <a:off x="8046461" y="1581361"/>
              <a:ext cx="537070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2BA947-7476-4093-AC3D-5060A3B0CD79}"/>
              </a:ext>
            </a:extLst>
          </p:cNvPr>
          <p:cNvGrpSpPr/>
          <p:nvPr/>
        </p:nvGrpSpPr>
        <p:grpSpPr>
          <a:xfrm>
            <a:off x="9296400" y="4559420"/>
            <a:ext cx="870017" cy="870017"/>
            <a:chOff x="7879988" y="1487062"/>
            <a:chExt cx="870017" cy="87001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F21728-A9F7-4499-99E0-0A056DA0BF28}"/>
                </a:ext>
              </a:extLst>
            </p:cNvPr>
            <p:cNvSpPr/>
            <p:nvPr/>
          </p:nvSpPr>
          <p:spPr>
            <a:xfrm>
              <a:off x="7879988" y="1487062"/>
              <a:ext cx="870017" cy="8700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E07A431-4692-4B39-911F-5B053162438A}"/>
                </a:ext>
              </a:extLst>
            </p:cNvPr>
            <p:cNvSpPr/>
            <p:nvPr/>
          </p:nvSpPr>
          <p:spPr>
            <a:xfrm>
              <a:off x="8046461" y="1581361"/>
              <a:ext cx="537070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D297072C-867D-44F3-B095-D820F41A8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1" b="94136" l="10000" r="91154">
                        <a14:foregroundMark x1="21923" y1="27160" x2="21923" y2="27160"/>
                        <a14:foregroundMark x1="10769" y1="28086" x2="26923" y2="25926"/>
                        <a14:foregroundMark x1="26154" y1="31173" x2="31923" y2="39506"/>
                        <a14:foregroundMark x1="31923" y1="39815" x2="53462" y2="44753"/>
                        <a14:foregroundMark x1="46538" y1="30864" x2="46538" y2="30864"/>
                        <a14:foregroundMark x1="46154" y1="39506" x2="46923" y2="40123"/>
                        <a14:foregroundMark x1="55385" y1="40741" x2="82692" y2="53704"/>
                        <a14:foregroundMark x1="53846" y1="59259" x2="52308" y2="65741"/>
                        <a14:foregroundMark x1="45385" y1="65123" x2="67692" y2="65123"/>
                        <a14:foregroundMark x1="67692" y1="65123" x2="70000" y2="61111"/>
                        <a14:foregroundMark x1="51538" y1="80247" x2="53077" y2="88580"/>
                        <a14:foregroundMark x1="44231" y1="94444" x2="56538" y2="91667"/>
                        <a14:foregroundMark x1="78846" y1="60802" x2="86154" y2="66975"/>
                        <a14:foregroundMark x1="72692" y1="66667" x2="76154" y2="66358"/>
                        <a14:foregroundMark x1="91538" y1="28086" x2="91538" y2="28086"/>
                        <a14:foregroundMark x1="47692" y1="8951" x2="47692" y2="8951"/>
                        <a14:foregroundMark x1="52308" y1="49074" x2="52308" y2="49074"/>
                        <a14:foregroundMark x1="42692" y1="43519" x2="45000" y2="5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20" y="1600200"/>
            <a:ext cx="2019380" cy="2516458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1BE8634-C9F3-4C16-98B9-EF1D0CD0D2ED}"/>
              </a:ext>
            </a:extLst>
          </p:cNvPr>
          <p:cNvSpPr/>
          <p:nvPr/>
        </p:nvSpPr>
        <p:spPr>
          <a:xfrm>
            <a:off x="4588372" y="1753175"/>
            <a:ext cx="4749800" cy="3400243"/>
          </a:xfrm>
          <a:custGeom>
            <a:avLst/>
            <a:gdLst>
              <a:gd name="connsiteX0" fmla="*/ 0 w 4749800"/>
              <a:gd name="connsiteY0" fmla="*/ 113725 h 3009325"/>
              <a:gd name="connsiteX1" fmla="*/ 1600200 w 4749800"/>
              <a:gd name="connsiteY1" fmla="*/ 126425 h 3009325"/>
              <a:gd name="connsiteX2" fmla="*/ 1384300 w 4749800"/>
              <a:gd name="connsiteY2" fmla="*/ 1396425 h 3009325"/>
              <a:gd name="connsiteX3" fmla="*/ 2527300 w 4749800"/>
              <a:gd name="connsiteY3" fmla="*/ 1764725 h 3009325"/>
              <a:gd name="connsiteX4" fmla="*/ 2273300 w 4749800"/>
              <a:gd name="connsiteY4" fmla="*/ 2818825 h 3009325"/>
              <a:gd name="connsiteX5" fmla="*/ 3581400 w 4749800"/>
              <a:gd name="connsiteY5" fmla="*/ 2806125 h 3009325"/>
              <a:gd name="connsiteX6" fmla="*/ 4749800 w 4749800"/>
              <a:gd name="connsiteY6" fmla="*/ 3009325 h 300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9800" h="3009325">
                <a:moveTo>
                  <a:pt x="0" y="113725"/>
                </a:moveTo>
                <a:cubicBezTo>
                  <a:pt x="684741" y="13183"/>
                  <a:pt x="1369483" y="-87358"/>
                  <a:pt x="1600200" y="126425"/>
                </a:cubicBezTo>
                <a:cubicBezTo>
                  <a:pt x="1830917" y="340208"/>
                  <a:pt x="1229783" y="1123375"/>
                  <a:pt x="1384300" y="1396425"/>
                </a:cubicBezTo>
                <a:cubicBezTo>
                  <a:pt x="1538817" y="1669475"/>
                  <a:pt x="2379133" y="1527658"/>
                  <a:pt x="2527300" y="1764725"/>
                </a:cubicBezTo>
                <a:cubicBezTo>
                  <a:pt x="2675467" y="2001792"/>
                  <a:pt x="2097617" y="2645258"/>
                  <a:pt x="2273300" y="2818825"/>
                </a:cubicBezTo>
                <a:cubicBezTo>
                  <a:pt x="2448983" y="2992392"/>
                  <a:pt x="3168650" y="2774375"/>
                  <a:pt x="3581400" y="2806125"/>
                </a:cubicBezTo>
                <a:cubicBezTo>
                  <a:pt x="3994150" y="2837875"/>
                  <a:pt x="4371975" y="2923600"/>
                  <a:pt x="4749800" y="3009325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E2A753B-FF12-421A-A181-6BA3523259C2}"/>
              </a:ext>
            </a:extLst>
          </p:cNvPr>
          <p:cNvSpPr/>
          <p:nvPr/>
        </p:nvSpPr>
        <p:spPr>
          <a:xfrm>
            <a:off x="4601072" y="1884290"/>
            <a:ext cx="4991100" cy="2349085"/>
          </a:xfrm>
          <a:custGeom>
            <a:avLst/>
            <a:gdLst>
              <a:gd name="connsiteX0" fmla="*/ 0 w 4991100"/>
              <a:gd name="connsiteY0" fmla="*/ 1138310 h 2349085"/>
              <a:gd name="connsiteX1" fmla="*/ 1028700 w 4991100"/>
              <a:gd name="connsiteY1" fmla="*/ 1316110 h 2349085"/>
              <a:gd name="connsiteX2" fmla="*/ 1714500 w 4991100"/>
              <a:gd name="connsiteY2" fmla="*/ 2332110 h 2349085"/>
              <a:gd name="connsiteX3" fmla="*/ 2260600 w 4991100"/>
              <a:gd name="connsiteY3" fmla="*/ 376310 h 2349085"/>
              <a:gd name="connsiteX4" fmla="*/ 3073400 w 4991100"/>
              <a:gd name="connsiteY4" fmla="*/ 135010 h 2349085"/>
              <a:gd name="connsiteX5" fmla="*/ 3771900 w 4991100"/>
              <a:gd name="connsiteY5" fmla="*/ 1938410 h 2349085"/>
              <a:gd name="connsiteX6" fmla="*/ 4991100 w 4991100"/>
              <a:gd name="connsiteY6" fmla="*/ 2103510 h 23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0" h="2349085">
                <a:moveTo>
                  <a:pt x="0" y="1138310"/>
                </a:moveTo>
                <a:cubicBezTo>
                  <a:pt x="371475" y="1127726"/>
                  <a:pt x="742950" y="1117143"/>
                  <a:pt x="1028700" y="1316110"/>
                </a:cubicBezTo>
                <a:cubicBezTo>
                  <a:pt x="1314450" y="1515077"/>
                  <a:pt x="1509183" y="2488743"/>
                  <a:pt x="1714500" y="2332110"/>
                </a:cubicBezTo>
                <a:cubicBezTo>
                  <a:pt x="1919817" y="2175477"/>
                  <a:pt x="2034117" y="742493"/>
                  <a:pt x="2260600" y="376310"/>
                </a:cubicBezTo>
                <a:cubicBezTo>
                  <a:pt x="2487083" y="10127"/>
                  <a:pt x="2821517" y="-125340"/>
                  <a:pt x="3073400" y="135010"/>
                </a:cubicBezTo>
                <a:cubicBezTo>
                  <a:pt x="3325283" y="395360"/>
                  <a:pt x="3452283" y="1610327"/>
                  <a:pt x="3771900" y="1938410"/>
                </a:cubicBezTo>
                <a:cubicBezTo>
                  <a:pt x="4091517" y="2266493"/>
                  <a:pt x="4541308" y="2185001"/>
                  <a:pt x="4991100" y="210351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D82E663-C4F0-4AC3-A2EB-128075381659}"/>
              </a:ext>
            </a:extLst>
          </p:cNvPr>
          <p:cNvSpPr/>
          <p:nvPr/>
        </p:nvSpPr>
        <p:spPr>
          <a:xfrm>
            <a:off x="4588372" y="1822355"/>
            <a:ext cx="4673600" cy="2856631"/>
          </a:xfrm>
          <a:custGeom>
            <a:avLst/>
            <a:gdLst>
              <a:gd name="connsiteX0" fmla="*/ 0 w 4673600"/>
              <a:gd name="connsiteY0" fmla="*/ 2559145 h 2856631"/>
              <a:gd name="connsiteX1" fmla="*/ 2032000 w 4673600"/>
              <a:gd name="connsiteY1" fmla="*/ 2825845 h 2856631"/>
              <a:gd name="connsiteX2" fmla="*/ 2921000 w 4673600"/>
              <a:gd name="connsiteY2" fmla="*/ 1924145 h 2856631"/>
              <a:gd name="connsiteX3" fmla="*/ 3505200 w 4673600"/>
              <a:gd name="connsiteY3" fmla="*/ 273145 h 2856631"/>
              <a:gd name="connsiteX4" fmla="*/ 4673600 w 4673600"/>
              <a:gd name="connsiteY4" fmla="*/ 19145 h 28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856631">
                <a:moveTo>
                  <a:pt x="0" y="2559145"/>
                </a:moveTo>
                <a:cubicBezTo>
                  <a:pt x="772583" y="2745411"/>
                  <a:pt x="1545167" y="2931678"/>
                  <a:pt x="2032000" y="2825845"/>
                </a:cubicBezTo>
                <a:cubicBezTo>
                  <a:pt x="2518833" y="2720012"/>
                  <a:pt x="2675467" y="2349595"/>
                  <a:pt x="2921000" y="1924145"/>
                </a:cubicBezTo>
                <a:cubicBezTo>
                  <a:pt x="3166533" y="1498695"/>
                  <a:pt x="3213100" y="590645"/>
                  <a:pt x="3505200" y="273145"/>
                </a:cubicBezTo>
                <a:cubicBezTo>
                  <a:pt x="3797300" y="-44355"/>
                  <a:pt x="4235450" y="-12605"/>
                  <a:pt x="4673600" y="19145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E29B83E-59F7-45C2-953F-4D1C9CF46A26}"/>
              </a:ext>
            </a:extLst>
          </p:cNvPr>
          <p:cNvSpPr/>
          <p:nvPr/>
        </p:nvSpPr>
        <p:spPr>
          <a:xfrm>
            <a:off x="7382372" y="2770191"/>
            <a:ext cx="1658843" cy="2919409"/>
          </a:xfrm>
          <a:custGeom>
            <a:avLst/>
            <a:gdLst>
              <a:gd name="connsiteX0" fmla="*/ 0 w 1658843"/>
              <a:gd name="connsiteY0" fmla="*/ 2919409 h 2919409"/>
              <a:gd name="connsiteX1" fmla="*/ 1041400 w 1658843"/>
              <a:gd name="connsiteY1" fmla="*/ 1497009 h 2919409"/>
              <a:gd name="connsiteX2" fmla="*/ 1600200 w 1658843"/>
              <a:gd name="connsiteY2" fmla="*/ 1547809 h 2919409"/>
              <a:gd name="connsiteX3" fmla="*/ 1587500 w 1658843"/>
              <a:gd name="connsiteY3" fmla="*/ 2017709 h 2919409"/>
              <a:gd name="connsiteX4" fmla="*/ 1117600 w 1658843"/>
              <a:gd name="connsiteY4" fmla="*/ 2093909 h 2919409"/>
              <a:gd name="connsiteX5" fmla="*/ 647700 w 1658843"/>
              <a:gd name="connsiteY5" fmla="*/ 1471609 h 2919409"/>
              <a:gd name="connsiteX6" fmla="*/ 838200 w 1658843"/>
              <a:gd name="connsiteY6" fmla="*/ 214309 h 2919409"/>
              <a:gd name="connsiteX7" fmla="*/ 1231900 w 1658843"/>
              <a:gd name="connsiteY7" fmla="*/ 11109 h 291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8843" h="2919409">
                <a:moveTo>
                  <a:pt x="0" y="2919409"/>
                </a:moveTo>
                <a:cubicBezTo>
                  <a:pt x="387350" y="2322509"/>
                  <a:pt x="774700" y="1725609"/>
                  <a:pt x="1041400" y="1497009"/>
                </a:cubicBezTo>
                <a:cubicBezTo>
                  <a:pt x="1308100" y="1268409"/>
                  <a:pt x="1509183" y="1461026"/>
                  <a:pt x="1600200" y="1547809"/>
                </a:cubicBezTo>
                <a:cubicBezTo>
                  <a:pt x="1691217" y="1634592"/>
                  <a:pt x="1667933" y="1926692"/>
                  <a:pt x="1587500" y="2017709"/>
                </a:cubicBezTo>
                <a:cubicBezTo>
                  <a:pt x="1507067" y="2108726"/>
                  <a:pt x="1274233" y="2184926"/>
                  <a:pt x="1117600" y="2093909"/>
                </a:cubicBezTo>
                <a:cubicBezTo>
                  <a:pt x="960967" y="2002892"/>
                  <a:pt x="694267" y="1784876"/>
                  <a:pt x="647700" y="1471609"/>
                </a:cubicBezTo>
                <a:cubicBezTo>
                  <a:pt x="601133" y="1158342"/>
                  <a:pt x="740833" y="457726"/>
                  <a:pt x="838200" y="214309"/>
                </a:cubicBezTo>
                <a:cubicBezTo>
                  <a:pt x="935567" y="-29108"/>
                  <a:pt x="1083733" y="-9000"/>
                  <a:pt x="1231900" y="11109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9D8FD12-6F07-41B3-BC4C-253AC084B258}"/>
              </a:ext>
            </a:extLst>
          </p:cNvPr>
          <p:cNvGrpSpPr/>
          <p:nvPr/>
        </p:nvGrpSpPr>
        <p:grpSpPr>
          <a:xfrm>
            <a:off x="9060079" y="1522863"/>
            <a:ext cx="1239607" cy="870017"/>
            <a:chOff x="7678160" y="1487062"/>
            <a:chExt cx="1239607" cy="870017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A54723B-A13F-4995-A05B-F2CEE669FB1C}"/>
                </a:ext>
              </a:extLst>
            </p:cNvPr>
            <p:cNvSpPr/>
            <p:nvPr/>
          </p:nvSpPr>
          <p:spPr>
            <a:xfrm>
              <a:off x="7879988" y="1487062"/>
              <a:ext cx="870017" cy="8700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accent6"/>
                </a:solidFill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7D8AE4A9-E702-4AF2-A95C-5A9CA10BA7EE}"/>
                </a:ext>
              </a:extLst>
            </p:cNvPr>
            <p:cNvSpPr/>
            <p:nvPr/>
          </p:nvSpPr>
          <p:spPr>
            <a:xfrm>
              <a:off x="7678160" y="1581361"/>
              <a:ext cx="1239607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ABE1F79-FAC9-4F97-9281-00277CB1676F}"/>
              </a:ext>
            </a:extLst>
          </p:cNvPr>
          <p:cNvGrpSpPr/>
          <p:nvPr/>
        </p:nvGrpSpPr>
        <p:grpSpPr>
          <a:xfrm>
            <a:off x="8399486" y="2572688"/>
            <a:ext cx="1239607" cy="870017"/>
            <a:chOff x="7736217" y="1487062"/>
            <a:chExt cx="1239607" cy="87001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32CB288-D34D-4108-AA1A-A6514FAEE75E}"/>
                </a:ext>
              </a:extLst>
            </p:cNvPr>
            <p:cNvSpPr/>
            <p:nvPr/>
          </p:nvSpPr>
          <p:spPr>
            <a:xfrm>
              <a:off x="7879988" y="1487062"/>
              <a:ext cx="870017" cy="8700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accent6"/>
                </a:solidFill>
              </a:endParaRP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AD93370-60A4-41BA-97B2-27A3037FC432}"/>
                </a:ext>
              </a:extLst>
            </p:cNvPr>
            <p:cNvSpPr/>
            <p:nvPr/>
          </p:nvSpPr>
          <p:spPr>
            <a:xfrm>
              <a:off x="7736217" y="1581361"/>
              <a:ext cx="1239607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2E7D66-79C6-49C5-9FF4-96BE1B901119}"/>
              </a:ext>
            </a:extLst>
          </p:cNvPr>
          <p:cNvGrpSpPr/>
          <p:nvPr/>
        </p:nvGrpSpPr>
        <p:grpSpPr>
          <a:xfrm>
            <a:off x="9351567" y="3341525"/>
            <a:ext cx="1239607" cy="870017"/>
            <a:chOff x="7678160" y="1487062"/>
            <a:chExt cx="1239607" cy="870017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9BAB5E7-6FE2-45DC-848F-C29487142A63}"/>
                </a:ext>
              </a:extLst>
            </p:cNvPr>
            <p:cNvSpPr/>
            <p:nvPr/>
          </p:nvSpPr>
          <p:spPr>
            <a:xfrm>
              <a:off x="7879988" y="1487062"/>
              <a:ext cx="870017" cy="8700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accent6"/>
                </a:solidFill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C3226905-4215-4C46-83B9-22B0B9643C72}"/>
                </a:ext>
              </a:extLst>
            </p:cNvPr>
            <p:cNvSpPr/>
            <p:nvPr/>
          </p:nvSpPr>
          <p:spPr>
            <a:xfrm>
              <a:off x="7678160" y="1581361"/>
              <a:ext cx="1239607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F3A08E8-E637-4917-9307-1095F088C93C}"/>
              </a:ext>
            </a:extLst>
          </p:cNvPr>
          <p:cNvGrpSpPr/>
          <p:nvPr/>
        </p:nvGrpSpPr>
        <p:grpSpPr>
          <a:xfrm>
            <a:off x="9099643" y="4562799"/>
            <a:ext cx="1239607" cy="870017"/>
            <a:chOff x="7678160" y="1487062"/>
            <a:chExt cx="1239607" cy="870017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3188820-30AE-457F-AC08-2DA0B0EE448C}"/>
                </a:ext>
              </a:extLst>
            </p:cNvPr>
            <p:cNvSpPr/>
            <p:nvPr/>
          </p:nvSpPr>
          <p:spPr>
            <a:xfrm>
              <a:off x="7879988" y="1487062"/>
              <a:ext cx="870017" cy="8700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accent6"/>
                </a:solidFill>
              </a:endParaRP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3B2950D-85C8-4059-A773-FFBAC5A5B9E5}"/>
                </a:ext>
              </a:extLst>
            </p:cNvPr>
            <p:cNvSpPr/>
            <p:nvPr/>
          </p:nvSpPr>
          <p:spPr>
            <a:xfrm>
              <a:off x="7678160" y="1581361"/>
              <a:ext cx="1239607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  <a:endPara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952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C43500C-6094-4D88-8802-A1EF99D80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160"/>
            <a:ext cx="12192000" cy="17116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894F66-6054-4CE7-957A-BD010C27D8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79D824A-AB0B-4B01-BE6E-49E1CC2C8274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C47405-F6A7-49C4-BB5E-DEB4F47E55AA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FC19F63-8FF0-46CF-9549-CB705A77958C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CC1E5C4-A12E-40AD-B8F5-590E45578452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18C1AE-722F-41A1-953D-5D0D6FC51F1B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B04A20E-F688-48B0-B38E-D54319FD903F}"/>
              </a:ext>
            </a:extLst>
          </p:cNvPr>
          <p:cNvSpPr txBox="1"/>
          <p:nvPr/>
        </p:nvSpPr>
        <p:spPr>
          <a:xfrm>
            <a:off x="2209800" y="332583"/>
            <a:ext cx="8459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Tìm số thích hợp với mỗi ngôi sao.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8433065-1C33-4F8B-8B0E-0038754C7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23845"/>
            <a:ext cx="2411639" cy="230555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5783FFD-45A3-40B7-B63A-DA5D72598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68" y="4323845"/>
            <a:ext cx="2114605" cy="222068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09A82B6-2394-4A14-8329-745503F60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52" y="4323845"/>
            <a:ext cx="2319700" cy="222068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439B754-9955-4239-8B88-41202C40F3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91" y="4323845"/>
            <a:ext cx="2333845" cy="222776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CA22D92-F8BB-4C45-8FAC-AEC4C532AD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54" y="4323845"/>
            <a:ext cx="2263122" cy="2206544"/>
          </a:xfrm>
          <a:prstGeom prst="rect">
            <a:avLst/>
          </a:prstGeom>
        </p:spPr>
      </p:pic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E540E33C-E406-4653-B64E-ED386326A162}"/>
              </a:ext>
            </a:extLst>
          </p:cNvPr>
          <p:cNvSpPr/>
          <p:nvPr/>
        </p:nvSpPr>
        <p:spPr>
          <a:xfrm>
            <a:off x="1031028" y="1339621"/>
            <a:ext cx="1121412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869538F-89B4-4A1E-90C6-DDC59AC48727}"/>
              </a:ext>
            </a:extLst>
          </p:cNvPr>
          <p:cNvSpPr/>
          <p:nvPr/>
        </p:nvSpPr>
        <p:spPr>
          <a:xfrm>
            <a:off x="2042536" y="1339621"/>
            <a:ext cx="1121412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8ECE3BC9-F3D2-4C40-9EF3-F31C8DAC5C6D}"/>
              </a:ext>
            </a:extLst>
          </p:cNvPr>
          <p:cNvSpPr/>
          <p:nvPr/>
        </p:nvSpPr>
        <p:spPr>
          <a:xfrm>
            <a:off x="3054044" y="1339621"/>
            <a:ext cx="1121412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85C58B5-1F77-4621-B161-8FAE13801421}"/>
              </a:ext>
            </a:extLst>
          </p:cNvPr>
          <p:cNvSpPr/>
          <p:nvPr/>
        </p:nvSpPr>
        <p:spPr>
          <a:xfrm>
            <a:off x="4065552" y="1339621"/>
            <a:ext cx="1121412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999A6A8B-D66C-4976-B0F5-83A33A6A551B}"/>
              </a:ext>
            </a:extLst>
          </p:cNvPr>
          <p:cNvSpPr/>
          <p:nvPr/>
        </p:nvSpPr>
        <p:spPr>
          <a:xfrm>
            <a:off x="5077060" y="1339621"/>
            <a:ext cx="1121412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EF0927B1-9371-4C5F-B401-AC08DE7E67A6}"/>
              </a:ext>
            </a:extLst>
          </p:cNvPr>
          <p:cNvSpPr/>
          <p:nvPr/>
        </p:nvSpPr>
        <p:spPr>
          <a:xfrm>
            <a:off x="6088568" y="1339621"/>
            <a:ext cx="1121412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4D72591B-B2DA-42AC-B00E-57E2C44ECD65}"/>
              </a:ext>
            </a:extLst>
          </p:cNvPr>
          <p:cNvSpPr/>
          <p:nvPr/>
        </p:nvSpPr>
        <p:spPr>
          <a:xfrm>
            <a:off x="7100076" y="1339621"/>
            <a:ext cx="1121412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3E494E80-990F-474A-B55E-23E192DA5204}"/>
              </a:ext>
            </a:extLst>
          </p:cNvPr>
          <p:cNvSpPr/>
          <p:nvPr/>
        </p:nvSpPr>
        <p:spPr>
          <a:xfrm>
            <a:off x="8111584" y="1339621"/>
            <a:ext cx="1121412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F719CE66-C5C9-4E7F-A27C-059B2C40211F}"/>
              </a:ext>
            </a:extLst>
          </p:cNvPr>
          <p:cNvSpPr/>
          <p:nvPr/>
        </p:nvSpPr>
        <p:spPr>
          <a:xfrm>
            <a:off x="9123092" y="1339621"/>
            <a:ext cx="1121412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1ED311A-8E06-4F0C-A86C-D75DFD745487}"/>
              </a:ext>
            </a:extLst>
          </p:cNvPr>
          <p:cNvSpPr/>
          <p:nvPr/>
        </p:nvSpPr>
        <p:spPr>
          <a:xfrm>
            <a:off x="10134600" y="1339621"/>
            <a:ext cx="1121412" cy="681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1E1766A1-21EE-4F87-8CBC-74B1D275B677}"/>
              </a:ext>
            </a:extLst>
          </p:cNvPr>
          <p:cNvSpPr/>
          <p:nvPr/>
        </p:nvSpPr>
        <p:spPr>
          <a:xfrm>
            <a:off x="1438275" y="2486025"/>
            <a:ext cx="1152525" cy="1981200"/>
          </a:xfrm>
          <a:custGeom>
            <a:avLst/>
            <a:gdLst>
              <a:gd name="connsiteX0" fmla="*/ 0 w 1152525"/>
              <a:gd name="connsiteY0" fmla="*/ 1981200 h 1981200"/>
              <a:gd name="connsiteX1" fmla="*/ 209550 w 1152525"/>
              <a:gd name="connsiteY1" fmla="*/ 1638300 h 1981200"/>
              <a:gd name="connsiteX2" fmla="*/ 885825 w 1152525"/>
              <a:gd name="connsiteY2" fmla="*/ 1457325 h 1981200"/>
              <a:gd name="connsiteX3" fmla="*/ 1152525 w 1152525"/>
              <a:gd name="connsiteY3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525" h="1981200">
                <a:moveTo>
                  <a:pt x="0" y="1981200"/>
                </a:moveTo>
                <a:cubicBezTo>
                  <a:pt x="30956" y="1853406"/>
                  <a:pt x="61913" y="1725612"/>
                  <a:pt x="209550" y="1638300"/>
                </a:cubicBezTo>
                <a:cubicBezTo>
                  <a:pt x="357188" y="1550987"/>
                  <a:pt x="728663" y="1730375"/>
                  <a:pt x="885825" y="1457325"/>
                </a:cubicBezTo>
                <a:cubicBezTo>
                  <a:pt x="1042987" y="1184275"/>
                  <a:pt x="1097756" y="592137"/>
                  <a:pt x="1152525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061A8F70-EAD6-4ADC-9304-99C1A1791EED}"/>
              </a:ext>
            </a:extLst>
          </p:cNvPr>
          <p:cNvSpPr/>
          <p:nvPr/>
        </p:nvSpPr>
        <p:spPr>
          <a:xfrm>
            <a:off x="3762375" y="2486025"/>
            <a:ext cx="911304" cy="1981200"/>
          </a:xfrm>
          <a:custGeom>
            <a:avLst/>
            <a:gdLst>
              <a:gd name="connsiteX0" fmla="*/ 0 w 911304"/>
              <a:gd name="connsiteY0" fmla="*/ 1981200 h 1981200"/>
              <a:gd name="connsiteX1" fmla="*/ 190500 w 911304"/>
              <a:gd name="connsiteY1" fmla="*/ 1400175 h 1981200"/>
              <a:gd name="connsiteX2" fmla="*/ 819150 w 911304"/>
              <a:gd name="connsiteY2" fmla="*/ 1133475 h 1981200"/>
              <a:gd name="connsiteX3" fmla="*/ 895350 w 911304"/>
              <a:gd name="connsiteY3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04" h="1981200">
                <a:moveTo>
                  <a:pt x="0" y="1981200"/>
                </a:moveTo>
                <a:cubicBezTo>
                  <a:pt x="26987" y="1761331"/>
                  <a:pt x="53975" y="1541462"/>
                  <a:pt x="190500" y="1400175"/>
                </a:cubicBezTo>
                <a:cubicBezTo>
                  <a:pt x="327025" y="1258888"/>
                  <a:pt x="701675" y="1366837"/>
                  <a:pt x="819150" y="1133475"/>
                </a:cubicBezTo>
                <a:cubicBezTo>
                  <a:pt x="936625" y="900113"/>
                  <a:pt x="915987" y="450056"/>
                  <a:pt x="89535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06B62694-F4C2-4B5E-9A85-E7F3AC770E79}"/>
              </a:ext>
            </a:extLst>
          </p:cNvPr>
          <p:cNvSpPr/>
          <p:nvPr/>
        </p:nvSpPr>
        <p:spPr>
          <a:xfrm>
            <a:off x="1531544" y="2466975"/>
            <a:ext cx="4526356" cy="2000250"/>
          </a:xfrm>
          <a:custGeom>
            <a:avLst/>
            <a:gdLst>
              <a:gd name="connsiteX0" fmla="*/ 4526356 w 4526356"/>
              <a:gd name="connsiteY0" fmla="*/ 2000250 h 2000250"/>
              <a:gd name="connsiteX1" fmla="*/ 3516706 w 4526356"/>
              <a:gd name="connsiteY1" fmla="*/ 1743075 h 2000250"/>
              <a:gd name="connsiteX2" fmla="*/ 1973656 w 4526356"/>
              <a:gd name="connsiteY2" fmla="*/ 1133475 h 2000250"/>
              <a:gd name="connsiteX3" fmla="*/ 278206 w 4526356"/>
              <a:gd name="connsiteY3" fmla="*/ 828675 h 2000250"/>
              <a:gd name="connsiteX4" fmla="*/ 21031 w 4526356"/>
              <a:gd name="connsiteY4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6356" h="2000250">
                <a:moveTo>
                  <a:pt x="4526356" y="2000250"/>
                </a:moveTo>
                <a:cubicBezTo>
                  <a:pt x="4234256" y="1943894"/>
                  <a:pt x="3942156" y="1887538"/>
                  <a:pt x="3516706" y="1743075"/>
                </a:cubicBezTo>
                <a:cubicBezTo>
                  <a:pt x="3091256" y="1598612"/>
                  <a:pt x="2513406" y="1285875"/>
                  <a:pt x="1973656" y="1133475"/>
                </a:cubicBezTo>
                <a:cubicBezTo>
                  <a:pt x="1433906" y="981075"/>
                  <a:pt x="603643" y="1017587"/>
                  <a:pt x="278206" y="828675"/>
                </a:cubicBezTo>
                <a:cubicBezTo>
                  <a:pt x="-47232" y="639762"/>
                  <a:pt x="-13101" y="319881"/>
                  <a:pt x="21031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721E7F9E-D06A-482F-9158-D51EA40AF89A}"/>
              </a:ext>
            </a:extLst>
          </p:cNvPr>
          <p:cNvSpPr/>
          <p:nvPr/>
        </p:nvSpPr>
        <p:spPr>
          <a:xfrm>
            <a:off x="5487553" y="2486025"/>
            <a:ext cx="2923022" cy="1971675"/>
          </a:xfrm>
          <a:custGeom>
            <a:avLst/>
            <a:gdLst>
              <a:gd name="connsiteX0" fmla="*/ 2923022 w 2923022"/>
              <a:gd name="connsiteY0" fmla="*/ 1971675 h 1971675"/>
              <a:gd name="connsiteX1" fmla="*/ 303647 w 2923022"/>
              <a:gd name="connsiteY1" fmla="*/ 1466850 h 1971675"/>
              <a:gd name="connsiteX2" fmla="*/ 160772 w 2923022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3022" h="1971675">
                <a:moveTo>
                  <a:pt x="2923022" y="1971675"/>
                </a:moveTo>
                <a:cubicBezTo>
                  <a:pt x="1843522" y="1883568"/>
                  <a:pt x="764022" y="1795462"/>
                  <a:pt x="303647" y="1466850"/>
                </a:cubicBezTo>
                <a:cubicBezTo>
                  <a:pt x="-156728" y="1138237"/>
                  <a:pt x="2022" y="569118"/>
                  <a:pt x="160772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E332448-6316-4653-B06B-C49CC5E1D6ED}"/>
              </a:ext>
            </a:extLst>
          </p:cNvPr>
          <p:cNvSpPr/>
          <p:nvPr/>
        </p:nvSpPr>
        <p:spPr>
          <a:xfrm>
            <a:off x="9676992" y="2476500"/>
            <a:ext cx="991008" cy="1981200"/>
          </a:xfrm>
          <a:custGeom>
            <a:avLst/>
            <a:gdLst>
              <a:gd name="connsiteX0" fmla="*/ 991008 w 991008"/>
              <a:gd name="connsiteY0" fmla="*/ 1981200 h 1981200"/>
              <a:gd name="connsiteX1" fmla="*/ 752883 w 991008"/>
              <a:gd name="connsiteY1" fmla="*/ 1771650 h 1981200"/>
              <a:gd name="connsiteX2" fmla="*/ 86133 w 991008"/>
              <a:gd name="connsiteY2" fmla="*/ 1590675 h 1981200"/>
              <a:gd name="connsiteX3" fmla="*/ 28983 w 991008"/>
              <a:gd name="connsiteY3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08" h="1981200">
                <a:moveTo>
                  <a:pt x="991008" y="1981200"/>
                </a:moveTo>
                <a:cubicBezTo>
                  <a:pt x="947351" y="1908968"/>
                  <a:pt x="903695" y="1836737"/>
                  <a:pt x="752883" y="1771650"/>
                </a:cubicBezTo>
                <a:cubicBezTo>
                  <a:pt x="602071" y="1706563"/>
                  <a:pt x="206783" y="1885950"/>
                  <a:pt x="86133" y="1590675"/>
                </a:cubicBezTo>
                <a:cubicBezTo>
                  <a:pt x="-34517" y="1295400"/>
                  <a:pt x="-2767" y="647700"/>
                  <a:pt x="28983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99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862F6F-10E5-44F8-9B2C-177B3003A1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D184DB-A351-4ECA-8DE2-A2BD3A932AF9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68F3AD-3210-4451-8E33-11A3DF681288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62572C5-02D8-4545-BE48-5DE9FFA6DF27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727FBEE-A3D4-493F-B758-8680B2AE6B0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4E9DCD-5131-434E-9C17-8B57E35AE79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34D751F-BAC1-4498-90DC-991F7956089A}"/>
              </a:ext>
            </a:extLst>
          </p:cNvPr>
          <p:cNvSpPr txBox="1"/>
          <p:nvPr/>
        </p:nvSpPr>
        <p:spPr>
          <a:xfrm>
            <a:off x="2113338" y="332583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Em hãy giúp Việt tìm số thích hợp cho mỗi mảnh ghép (theo mẫu).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9EDA95-16E1-45D2-B04E-ECA9C55F4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52600"/>
            <a:ext cx="11353800" cy="4136435"/>
          </a:xfrm>
          <a:prstGeom prst="roundRect">
            <a:avLst>
              <a:gd name="adj" fmla="val 9068"/>
            </a:avLst>
          </a:prstGeom>
          <a:effectLst>
            <a:softEdge rad="1270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8464333-C9D0-42B6-B756-3122043E16CC}"/>
              </a:ext>
            </a:extLst>
          </p:cNvPr>
          <p:cNvGrpSpPr/>
          <p:nvPr/>
        </p:nvGrpSpPr>
        <p:grpSpPr>
          <a:xfrm>
            <a:off x="8035925" y="1993900"/>
            <a:ext cx="672172" cy="646331"/>
            <a:chOff x="8032750" y="1996759"/>
            <a:chExt cx="672172" cy="64633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0D81F21-F336-4E71-BBED-11A62E51F91E}"/>
                </a:ext>
              </a:extLst>
            </p:cNvPr>
            <p:cNvSpPr/>
            <p:nvPr/>
          </p:nvSpPr>
          <p:spPr>
            <a:xfrm>
              <a:off x="8128000" y="2079310"/>
              <a:ext cx="561975" cy="424900"/>
            </a:xfrm>
            <a:prstGeom prst="roundRect">
              <a:avLst>
                <a:gd name="adj" fmla="val 406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1D998D-86EC-489B-BDE9-20E2CB972FDF}"/>
                </a:ext>
              </a:extLst>
            </p:cNvPr>
            <p:cNvSpPr txBox="1"/>
            <p:nvPr/>
          </p:nvSpPr>
          <p:spPr>
            <a:xfrm>
              <a:off x="8032750" y="1996759"/>
              <a:ext cx="672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35F8FE-EFDD-449E-991A-6AA1DF765FF4}"/>
              </a:ext>
            </a:extLst>
          </p:cNvPr>
          <p:cNvGrpSpPr/>
          <p:nvPr/>
        </p:nvGrpSpPr>
        <p:grpSpPr>
          <a:xfrm>
            <a:off x="7924800" y="3434055"/>
            <a:ext cx="697627" cy="646331"/>
            <a:chOff x="8032750" y="1996759"/>
            <a:chExt cx="697627" cy="64633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D8C1575-1B27-4D29-AF01-4BB22C676B11}"/>
                </a:ext>
              </a:extLst>
            </p:cNvPr>
            <p:cNvSpPr/>
            <p:nvPr/>
          </p:nvSpPr>
          <p:spPr>
            <a:xfrm>
              <a:off x="8128000" y="2079310"/>
              <a:ext cx="561975" cy="424900"/>
            </a:xfrm>
            <a:prstGeom prst="roundRect">
              <a:avLst>
                <a:gd name="adj" fmla="val 406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AD8C1D-BB85-440E-B901-4192B65F0727}"/>
                </a:ext>
              </a:extLst>
            </p:cNvPr>
            <p:cNvSpPr txBox="1"/>
            <p:nvPr/>
          </p:nvSpPr>
          <p:spPr>
            <a:xfrm>
              <a:off x="8032750" y="1996759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3986FE-5CFB-43C7-8C0F-A2890A9E043A}"/>
              </a:ext>
            </a:extLst>
          </p:cNvPr>
          <p:cNvGrpSpPr/>
          <p:nvPr/>
        </p:nvGrpSpPr>
        <p:grpSpPr>
          <a:xfrm>
            <a:off x="10287000" y="3405890"/>
            <a:ext cx="697627" cy="646331"/>
            <a:chOff x="8032750" y="1996759"/>
            <a:chExt cx="697627" cy="64633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0885EC7-950A-457A-BD39-C33E4A9742CC}"/>
                </a:ext>
              </a:extLst>
            </p:cNvPr>
            <p:cNvSpPr/>
            <p:nvPr/>
          </p:nvSpPr>
          <p:spPr>
            <a:xfrm>
              <a:off x="8128000" y="2079310"/>
              <a:ext cx="561975" cy="424900"/>
            </a:xfrm>
            <a:prstGeom prst="roundRect">
              <a:avLst>
                <a:gd name="adj" fmla="val 406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37DDEB-6C67-4352-A708-71BF7F1D8DD0}"/>
                </a:ext>
              </a:extLst>
            </p:cNvPr>
            <p:cNvSpPr txBox="1"/>
            <p:nvPr/>
          </p:nvSpPr>
          <p:spPr>
            <a:xfrm>
              <a:off x="8032750" y="1996759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36E81F-264D-450F-98DE-DC8141E30467}"/>
              </a:ext>
            </a:extLst>
          </p:cNvPr>
          <p:cNvGrpSpPr/>
          <p:nvPr/>
        </p:nvGrpSpPr>
        <p:grpSpPr>
          <a:xfrm>
            <a:off x="5683686" y="4154269"/>
            <a:ext cx="954107" cy="646331"/>
            <a:chOff x="8032750" y="1996759"/>
            <a:chExt cx="954107" cy="64633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EF34D7C-80E3-4285-B4E5-38077C55BDBA}"/>
                </a:ext>
              </a:extLst>
            </p:cNvPr>
            <p:cNvSpPr/>
            <p:nvPr/>
          </p:nvSpPr>
          <p:spPr>
            <a:xfrm>
              <a:off x="8128000" y="2079310"/>
              <a:ext cx="561975" cy="424900"/>
            </a:xfrm>
            <a:prstGeom prst="roundRect">
              <a:avLst>
                <a:gd name="adj" fmla="val 406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220E07-E7ED-4C42-9D7D-799869C96320}"/>
                </a:ext>
              </a:extLst>
            </p:cNvPr>
            <p:cNvSpPr txBox="1"/>
            <p:nvPr/>
          </p:nvSpPr>
          <p:spPr>
            <a:xfrm>
              <a:off x="8032750" y="1996759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3822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0FE7981-8BE0-4862-8FA6-C2A3A8E968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D1AF07F-49C4-4916-8D39-FCFA44BCB453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D8F8798-9A07-4BE4-A41A-D0D801270957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5FFE12D-5720-4E48-B499-532F23BA3B21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49AD8D4-4826-40EC-9BD8-41F39550232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649CB1-FCE2-4D06-AB25-0A03950F8975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AFEC6C-4DAD-4899-93F3-22548CAF3668}"/>
              </a:ext>
            </a:extLst>
          </p:cNvPr>
          <p:cNvSpPr txBox="1"/>
          <p:nvPr/>
        </p:nvSpPr>
        <p:spPr>
          <a:xfrm>
            <a:off x="2844698" y="5867400"/>
            <a:ext cx="65026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a) Hình nào có 19 ô vuông?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2" name="Table 20">
            <a:extLst>
              <a:ext uri="{FF2B5EF4-FFF2-40B4-BE49-F238E27FC236}">
                <a16:creationId xmlns:a16="http://schemas.microsoft.com/office/drawing/2014/main" id="{99B49A4D-6A16-4652-9CC8-1E92E43C1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34497"/>
              </p:ext>
            </p:extLst>
          </p:nvPr>
        </p:nvGraphicFramePr>
        <p:xfrm>
          <a:off x="3022090" y="597840"/>
          <a:ext cx="6147820" cy="52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30">
                  <a:extLst>
                    <a:ext uri="{9D8B030D-6E8A-4147-A177-3AD203B41FA5}">
                      <a16:colId xmlns:a16="http://schemas.microsoft.com/office/drawing/2014/main" val="2785292617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2651586169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626604862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339894308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4013728288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1056464326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783486013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4029415506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3786658731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4244471874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3153551465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3887669603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2191585245"/>
                    </a:ext>
                  </a:extLst>
                </a:gridCol>
                <a:gridCol w="439130">
                  <a:extLst>
                    <a:ext uri="{9D8B030D-6E8A-4147-A177-3AD203B41FA5}">
                      <a16:colId xmlns:a16="http://schemas.microsoft.com/office/drawing/2014/main" val="2686498912"/>
                    </a:ext>
                  </a:extLst>
                </a:gridCol>
              </a:tblGrid>
              <a:tr h="43913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8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8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8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80732"/>
                  </a:ext>
                </a:extLst>
              </a:tr>
              <a:tr h="43913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8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76560"/>
                  </a:ext>
                </a:extLst>
              </a:tr>
              <a:tr h="43913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8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330225"/>
                  </a:ext>
                </a:extLst>
              </a:tr>
              <a:tr h="43913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8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592446"/>
                  </a:ext>
                </a:extLst>
              </a:tr>
              <a:tr h="43913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379678"/>
                  </a:ext>
                </a:extLst>
              </a:tr>
              <a:tr h="43913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1983"/>
                  </a:ext>
                </a:extLst>
              </a:tr>
              <a:tr h="43913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07969"/>
                  </a:ext>
                </a:extLst>
              </a:tr>
              <a:tr h="43913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1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1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1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1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54356"/>
                  </a:ext>
                </a:extLst>
              </a:tr>
              <a:tr h="43913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1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1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54198"/>
                  </a:ext>
                </a:extLst>
              </a:tr>
              <a:tr h="43913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1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1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51206"/>
                  </a:ext>
                </a:extLst>
              </a:tr>
              <a:tr h="43913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1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1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1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80078"/>
                  </a:ext>
                </a:extLst>
              </a:tr>
              <a:tr h="43913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104" marR="86104" marT="43052" marB="43052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9554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A412E6A8-6857-48FB-B809-A607AE373C23}"/>
              </a:ext>
            </a:extLst>
          </p:cNvPr>
          <p:cNvSpPr txBox="1"/>
          <p:nvPr/>
        </p:nvSpPr>
        <p:spPr>
          <a:xfrm>
            <a:off x="4297634" y="2244855"/>
            <a:ext cx="50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F4CB9"/>
                </a:solidFill>
                <a:latin typeface="+mj-lt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98BC5A-48EF-4707-9E33-1FB112CC4D3A}"/>
              </a:ext>
            </a:extLst>
          </p:cNvPr>
          <p:cNvSpPr txBox="1"/>
          <p:nvPr/>
        </p:nvSpPr>
        <p:spPr>
          <a:xfrm>
            <a:off x="7383734" y="2244855"/>
            <a:ext cx="50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F4CB9"/>
                </a:solidFill>
                <a:latin typeface="+mj-lt"/>
              </a:rPr>
              <a:t>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960310-186D-458E-BC32-1B51E8F9691C}"/>
              </a:ext>
            </a:extLst>
          </p:cNvPr>
          <p:cNvSpPr txBox="1"/>
          <p:nvPr/>
        </p:nvSpPr>
        <p:spPr>
          <a:xfrm>
            <a:off x="4297634" y="5318255"/>
            <a:ext cx="50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F4CB9"/>
                </a:solidFill>
                <a:latin typeface="+mj-lt"/>
              </a:rPr>
              <a:t>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7B9B0F-7F21-424D-8468-E9269C5F71C7}"/>
              </a:ext>
            </a:extLst>
          </p:cNvPr>
          <p:cNvSpPr txBox="1"/>
          <p:nvPr/>
        </p:nvSpPr>
        <p:spPr>
          <a:xfrm>
            <a:off x="7383734" y="5318255"/>
            <a:ext cx="50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F4CB9"/>
                </a:solidFill>
                <a:latin typeface="+mj-lt"/>
              </a:rPr>
              <a:t>D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6E26010-DDD5-44E2-8532-C8FEBDBE7EA0}"/>
              </a:ext>
            </a:extLst>
          </p:cNvPr>
          <p:cNvSpPr/>
          <p:nvPr/>
        </p:nvSpPr>
        <p:spPr>
          <a:xfrm>
            <a:off x="7364185" y="2375724"/>
            <a:ext cx="561975" cy="45481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92DB16-4319-4444-85C3-165570288161}"/>
              </a:ext>
            </a:extLst>
          </p:cNvPr>
          <p:cNvSpPr txBox="1"/>
          <p:nvPr/>
        </p:nvSpPr>
        <p:spPr>
          <a:xfrm>
            <a:off x="2451049" y="5867400"/>
            <a:ext cx="72899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b) Hình nào có ít ô vuông nhất?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6A2D754-D8B1-485F-A135-D47A8712B297}"/>
              </a:ext>
            </a:extLst>
          </p:cNvPr>
          <p:cNvSpPr/>
          <p:nvPr/>
        </p:nvSpPr>
        <p:spPr>
          <a:xfrm>
            <a:off x="4293960" y="5426899"/>
            <a:ext cx="561975" cy="45481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67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27F87-73CE-4AA9-8F51-BDCD61E3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080" y="1524000"/>
            <a:ext cx="6177841" cy="29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0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9" y="516686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01" y="436796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30" y="3842904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68346" y="1123406"/>
            <a:ext cx="10848652" cy="272364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-32178" y="1396360"/>
            <a:ext cx="12000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Tìm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Đàn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Vịt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5517873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6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2430108" y="4661484"/>
            <a:ext cx="2269494" cy="24297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2" y="5333090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1886" y="3170369"/>
            <a:ext cx="3902543" cy="3424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7403" y="23285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45903" y="470235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chục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4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đơn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403" y="470444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4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chục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6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đơn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87158" y="440386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1778" y="432495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259" y="587016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62000" y="297120"/>
            <a:ext cx="105257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</a:t>
            </a:r>
            <a:r>
              <a:rPr lang="en-US" sz="20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HỎI: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endParaRPr lang="en-US" sz="6000" b="1" dirty="0" smtClean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66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64 </a:t>
            </a:r>
            <a:r>
              <a:rPr lang="en-US" sz="66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gồm</a:t>
            </a:r>
            <a:r>
              <a:rPr lang="en-US" sz="66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... 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522009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116 L 0.01549 0.01574 C 0.01653 0.01667 0.01758 0.01806 0.01862 0.01945 C 0.01992 0.02107 0.02122 0.02338 0.02278 0.025 C 0.02539 0.02778 0.02812 0.03056 0.03112 0.03241 C 0.04049 0.03797 0.02552 0.0294 0.03945 0.03611 C 0.05234 0.04236 0.03893 0.03773 0.05195 0.04167 C 0.05403 0.04352 0.05599 0.0456 0.0582 0.04723 C 0.06015 0.04861 0.06237 0.04908 0.06445 0.05093 C 0.06666 0.05278 0.06836 0.05625 0.0707 0.05834 C 0.07396 0.06111 0.07773 0.06273 0.08112 0.06574 C 0.08398 0.06829 0.08646 0.07246 0.08945 0.075 C 0.10026 0.0838 0.10338 0.08403 0.11237 0.08982 C 0.1151 0.09144 0.11784 0.09375 0.1207 0.09537 C 0.12331 0.09676 0.1263 0.09723 0.12903 0.09908 C 0.13112 0.10047 0.13294 0.10348 0.13528 0.10463 C 0.13789 0.10579 0.14075 0.10602 0.14362 0.10648 C 0.1487 0.10718 0.15403 0.10764 0.15924 0.10834 C 0.16159 0.10949 0.16393 0.11111 0.16653 0.11204 C 0.16927 0.11297 0.172 0.1132 0.17487 0.11389 C 0.17956 0.11482 0.18854 0.11598 0.19362 0.1176 C 0.197 0.11852 0.20052 0.12014 0.20403 0.1213 C 0.20703 0.12199 0.21028 0.12246 0.21341 0.12315 C 0.21575 0.12361 0.21823 0.12431 0.2207 0.125 L 0.22903 0.12685 C 0.23945 0.13287 0.23099 0.12848 0.24153 0.13241 C 0.24284 0.13287 0.24427 0.1338 0.2457 0.13426 C 0.25013 0.13565 0.25469 0.13635 0.25924 0.13797 C 0.26198 0.13866 0.26393 0.14005 0.26653 0.14167 C 0.26784 0.14352 0.26927 0.14537 0.2707 0.14723 C 0.27161 0.14838 0.27278 0.14931 0.27383 0.15093 C 0.28177 0.16273 0.27226 0.15093 0.28008 0.16019 C 0.28554 0.175 0.27825 0.15695 0.28528 0.16945 C 0.28646 0.17153 0.28698 0.17477 0.28841 0.17685 C 0.29153 0.18102 0.2957 0.18334 0.29883 0.18797 C 0.30091 0.19098 0.30312 0.19375 0.30508 0.19723 C 0.31198 0.20949 0.30403 0.20023 0.31237 0.21019 C 0.31601 0.21459 0.32057 0.21736 0.32383 0.22315 C 0.3414 0.2544 0.32291 0.22385 0.34049 0.24723 C 0.34206 0.24931 0.3431 0.25209 0.34466 0.25463 C 0.34661 0.25764 0.3487 0.26088 0.35091 0.26389 C 0.35586 0.2706 0.36002 0.27454 0.36445 0.28241 C 0.36562 0.28449 0.36614 0.28773 0.36758 0.28982 C 0.36875 0.29144 0.37031 0.29213 0.37174 0.29352 C 0.37278 0.29445 0.37383 0.2956 0.37487 0.29723 C 0.3763 0.29931 0.37747 0.30232 0.37903 0.30463 C 0.39206 0.32385 0.38255 0.30996 0.39153 0.31945 C 0.39362 0.32153 0.39557 0.32454 0.39778 0.32685 C 0.39909 0.32824 0.40052 0.32917 0.40195 0.33056 C 0.40364 0.33218 0.40547 0.3338 0.40716 0.33611 C 0.40833 0.3375 0.40898 0.34028 0.41028 0.34167 C 0.41185 0.34329 0.4138 0.34375 0.41549 0.34537 C 0.41653 0.3463 0.41745 0.34792 0.41862 0.34908 C 0.41992 0.35023 0.42135 0.35116 0.42278 0.35278 C 0.42487 0.35486 0.42656 0.35857 0.42903 0.36019 L 0.43216 0.36204 " pathEditMode="relative" rAng="0" ptsTypes="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6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2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154436" y="5118588"/>
            <a:ext cx="2957188" cy="23054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9074" y="55271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36122" y="483807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&lt;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074" y="486670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03629" y="45466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95588" y="448571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6054" y="80837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66068" y="608090"/>
            <a:ext cx="92781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</a:t>
            </a:r>
            <a:r>
              <a:rPr lang="en-US" sz="24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:</a:t>
            </a:r>
            <a:r>
              <a:rPr lang="en-US" sz="4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&gt;, &lt; , =  ?</a:t>
            </a: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4800" b="1" dirty="0" smtClean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45 …. 35</a:t>
            </a:r>
            <a:endParaRPr lang="en-US" sz="96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6309" y="58754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=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703816" y="558403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820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00023 C 0.00169 0.00926 0.00078 0.02176 0.00521 0.02778 C 0.00651 0.02963 0.00807 0.03102 0.00937 0.03334 C 0.01198 0.03796 0.01237 0.04121 0.01458 0.0463 C 0.01758 0.05301 0.02396 0.06667 0.02396 0.0669 C 0.02422 0.06852 0.02474 0.07014 0.025 0.07222 C 0.02617 0.0875 0.02396 0.10486 0.02812 0.11852 C 0.03151 0.12986 0.04062 0.13148 0.04583 0.14074 C 0.04987 0.14815 0.05143 0.15139 0.05625 0.15741 C 0.05781 0.15949 0.05963 0.16088 0.06146 0.16296 C 0.06354 0.16528 0.06562 0.16783 0.06771 0.17037 L 0.07083 0.17408 C 0.07213 0.17894 0.07396 0.18357 0.075 0.18889 C 0.07526 0.19074 0.07552 0.19259 0.07604 0.19445 C 0.07656 0.19699 0.07747 0.19931 0.07812 0.20185 C 0.07878 0.20486 0.07917 0.20834 0.08021 0.21111 C 0.08086 0.2132 0.08242 0.21459 0.08333 0.21667 C 0.08411 0.21898 0.08437 0.22199 0.08542 0.22408 C 0.08646 0.22639 0.08828 0.22732 0.08958 0.22963 C 0.09036 0.23125 0.09088 0.23334 0.09167 0.23519 C 0.09349 0.24005 0.09857 0.25185 0.10104 0.25371 C 0.10273 0.25486 0.10456 0.25579 0.10625 0.25741 C 0.11367 0.26412 0.1043 0.25834 0.11354 0.26482 C 0.11549 0.26621 0.11771 0.2669 0.11979 0.26852 C 0.12161 0.26991 0.12305 0.27246 0.125 0.27408 C 0.12995 0.27824 0.1345 0.28009 0.13958 0.28334 C 0.14128 0.28449 0.14297 0.28588 0.14479 0.28704 C 0.1457 0.28773 0.14687 0.2882 0.14792 0.28889 C 0.14922 0.29005 0.15052 0.29167 0.15208 0.29259 C 0.16081 0.29838 0.16094 0.29607 0.17187 0.29815 C 0.17344 0.29838 0.18125 0.30093 0.18333 0.30185 C 0.18776 0.30394 0.18555 0.30394 0.19062 0.30741 C 0.19258 0.3088 0.19479 0.30996 0.19687 0.31111 C 0.19792 0.31181 0.19896 0.31204 0.2 0.31296 C 0.2013 0.31412 0.2026 0.31597 0.20417 0.31667 C 0.20716 0.31783 0.21042 0.31783 0.21354 0.31852 C 0.22435 0.32408 0.21706 0.32084 0.22708 0.32408 C 0.22878 0.32454 0.23047 0.32546 0.23229 0.32593 C 0.23359 0.32616 0.23503 0.32593 0.23646 0.325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629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6" y="38859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736186" y="3904111"/>
            <a:ext cx="2269494" cy="22781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2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52180" y="51520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82091" y="467933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100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3920" y="469929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90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99700" y="43000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800" y="119024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180281" y="643666"/>
            <a:ext cx="9455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endParaRPr lang="en-US" sz="2400" b="1" dirty="0" smtClean="0">
              <a:solidFill>
                <a:prstClr val="white"/>
              </a:solidFill>
              <a:latin typeface="Montserrat Alternates Black" panose="00000A00000000000000" pitchFamily="50" charset="0"/>
            </a:endParaRPr>
          </a:p>
          <a:p>
            <a:pPr lvl="0"/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tròn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chục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nhất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2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chữ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en-US" sz="8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0369" y="43938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80923" y="56537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10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659201" y="536833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67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00023 C 0.00235 0.00486 0.00534 0.00902 0.00716 0.01481 C 0.00886 0.01967 0.00899 0.02592 0.01029 0.03148 C 0.0125 0.04027 0.01459 0.0493 0.01758 0.0574 C 0.02357 0.07268 0.02787 0.08194 0.03216 0.09814 C 0.03451 0.10648 0.03555 0.1162 0.03841 0.12407 C 0.04115 0.13125 0.04479 0.14027 0.04675 0.14814 C 0.04779 0.15162 0.04792 0.15555 0.04883 0.15925 C 0.05 0.16365 0.05169 0.16782 0.053 0.17222 C 0.05456 0.17708 0.0556 0.18217 0.05716 0.18703 C 0.05912 0.19212 0.06159 0.19652 0.06341 0.20185 C 0.06537 0.20717 0.06667 0.21319 0.06862 0.21851 C 0.07253 0.2287 0.07709 0.23819 0.08112 0.24814 C 0.08294 0.25231 0.08464 0.25671 0.08633 0.26111 C 0.0888 0.26712 0.09102 0.27361 0.09362 0.27962 C 0.09544 0.28333 0.0974 0.28657 0.09883 0.29074 C 0.10091 0.29583 0.10209 0.30208 0.10404 0.3074 C 0.10625 0.31273 0.10925 0.31666 0.11133 0.32222 C 0.12552 0.35763 0.10834 0.32175 0.12175 0.35185 C 0.14271 0.39837 0.11823 0.33958 0.1332 0.37962 C 0.13451 0.38287 0.1362 0.38541 0.13737 0.38888 C 0.13906 0.39351 0.13998 0.39884 0.14154 0.4037 C 0.15482 0.44282 0.13646 0.39004 0.14779 0.41851 C 0.15521 0.4368 0.14323 0.41388 0.15404 0.43333 C 0.1569 0.44837 0.15195 0.425 0.16133 0.45 C 0.16628 0.46296 0.16016 0.44675 0.16654 0.46296 C 0.16732 0.46458 0.16784 0.46666 0.16862 0.46851 C 0.17057 0.47222 0.17318 0.47523 0.17487 0.47962 L 0.18425 0.50185 C 0.18529 0.50416 0.1862 0.50694 0.18737 0.50925 C 0.18945 0.51296 0.19206 0.51597 0.19362 0.52037 C 0.1944 0.52222 0.19518 0.52384 0.1957 0.52592 C 0.19649 0.52824 0.19688 0.53101 0.19779 0.53333 C 0.19961 0.53773 0.20156 0.53958 0.20404 0.54259 C 0.20482 0.54444 0.20521 0.54652 0.20612 0.54814 C 0.20938 0.55277 0.21016 0.55069 0.21341 0.5537 C 0.21459 0.55462 0.2155 0.55601 0.21654 0.5574 C 0.23112 0.55671 0.2457 0.55648 0.26029 0.55555 C 0.28867 0.55324 0.24675 0.5537 0.2655 0.5537 " pathEditMode="relative" rAng="0" ptsTypes="AAAAAAAAAAAAAAAAAAAAAAAAAAAAAAAAAAAAAA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278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45" y="5237431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63" y="430538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7" y="40056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486009" y="4378473"/>
            <a:ext cx="2834700" cy="2762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261" y="219113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35309" y="45233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8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8261" y="45713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7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8016" y="42708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61902" y="421443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102" y="79142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867331" y="380896"/>
            <a:ext cx="84027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/>
            <a:endParaRPr lang="en-US" sz="4800" b="1" dirty="0" smtClean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88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88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</a:t>
            </a:r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88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</a:t>
            </a:r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…, </a:t>
            </a:r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10 </a:t>
            </a:r>
            <a:endParaRPr lang="en-US" sz="8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14" y="680189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535684" y="5209986"/>
            <a:ext cx="2269494" cy="17370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74628" y="56220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64383" y="53215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467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0.00339 -0.00046 0.0069 -0.00162 0.01042 -0.00162 C 0.01146 -0.00162 0.01237 -0.00023 0.01354 -4.81481E-6 C 0.0181 0.00186 0.02708 0.00301 0.03125 0.00371 C 0.03333 0.00556 0.03516 0.00834 0.0375 0.00926 C 0.04154 0.01135 0.04583 0.01158 0.05 0.01297 C 0.05234 0.01389 0.05482 0.01551 0.05729 0.01667 C 0.06042 0.01852 0.06354 0.02038 0.06667 0.02223 C 0.06914 0.02408 0.07136 0.02639 0.07396 0.02778 C 0.07591 0.02894 0.07813 0.02894 0.08021 0.02963 C 0.08438 0.03149 0.08854 0.03288 0.09271 0.03519 C 0.09479 0.03658 0.09675 0.03797 0.09896 0.03889 C 0.10091 0.03982 0.10313 0.04028 0.10521 0.04075 C 0.12943 0.05695 0.09909 0.03727 0.12083 0.05 C 0.12357 0.05186 0.1263 0.05417 0.12917 0.05556 C 0.13112 0.05672 0.13333 0.05649 0.13542 0.05741 C 0.14662 0.0625 0.13711 0.05926 0.14583 0.06482 C 0.14844 0.06667 0.15052 0.06644 0.15313 0.06852 C 0.15859 0.07362 0.15391 0.07107 0.15938 0.07778 C 0.16302 0.08264 0.16758 0.08519 0.17083 0.09075 C 0.17188 0.0926 0.17266 0.09491 0.17396 0.0963 C 0.17552 0.09815 0.17747 0.09862 0.17917 0.1 C 0.18073 0.10163 0.18529 0.10788 0.18646 0.10926 C 0.18841 0.11204 0.19193 0.11551 0.19375 0.11852 C 0.1944 0.11991 0.19818 0.12917 0.19896 0.13149 C 0.2 0.13519 0.20078 0.13913 0.20208 0.1426 C 0.20326 0.14653 0.20482 0.15 0.20625 0.15371 C 0.20755 0.15741 0.20938 0.16065 0.21042 0.16482 C 0.21107 0.16806 0.21146 0.1713 0.2125 0.17408 C 0.21315 0.17639 0.21458 0.17778 0.21563 0.17963 C 0.21849 0.18565 0.22188 0.19121 0.22396 0.19815 C 0.22461 0.2007 0.225 0.20348 0.22604 0.20556 C 0.22904 0.21297 0.2306 0.21297 0.23438 0.21852 C 0.23997 0.22709 0.23828 0.23079 0.24896 0.23704 C 0.25 0.23774 0.25104 0.23797 0.25208 0.23889 C 0.25768 0.24422 0.26263 0.25186 0.26875 0.25556 C 0.27565 0.25996 0.28294 0.26274 0.28958 0.26852 C 0.29375 0.27223 0.29779 0.27616 0.30208 0.27963 C 0.30508 0.28218 0.30833 0.2845 0.31146 0.28704 C 0.31484 0.29005 0.3181 0.29445 0.32188 0.2963 C 0.32995 0.3007 0.33854 0.30232 0.34688 0.30556 C 0.35833 0.30996 0.34154 0.30417 0.35729 0.31112 C 0.36302 0.31366 0.36471 0.31297 0.37083 0.31297 " pathEditMode="relative" rAng="0" ptsTypes="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5DD5C7D-CB30-417E-94DA-17189F0189B5}"/>
              </a:ext>
            </a:extLst>
          </p:cNvPr>
          <p:cNvSpPr txBox="1"/>
          <p:nvPr/>
        </p:nvSpPr>
        <p:spPr>
          <a:xfrm>
            <a:off x="5482691" y="519720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495960"/>
                </a:solidFill>
                <a:latin typeface="Quicksand" panose="00000500000000000000" pitchFamily="2" charset="0"/>
              </a:rPr>
              <a:t>TIẾT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21591"/>
            <a:ext cx="2231329" cy="963251"/>
          </a:xfrm>
          <a:prstGeom prst="rect">
            <a:avLst/>
          </a:prstGeom>
        </p:spPr>
      </p:pic>
      <p:grpSp>
        <p:nvGrpSpPr>
          <p:cNvPr id="14" name="15">
            <a:extLst>
              <a:ext uri="{FF2B5EF4-FFF2-40B4-BE49-F238E27FC236}">
                <a16:creationId xmlns:a16="http://schemas.microsoft.com/office/drawing/2014/main" id="{D2AEE298-AFC6-4124-8BFF-81EAF15FA9E3}"/>
              </a:ext>
            </a:extLst>
          </p:cNvPr>
          <p:cNvGrpSpPr/>
          <p:nvPr/>
        </p:nvGrpSpPr>
        <p:grpSpPr>
          <a:xfrm>
            <a:off x="10439400" y="0"/>
            <a:ext cx="1224329" cy="606490"/>
            <a:chOff x="10727999" y="49284"/>
            <a:chExt cx="1224329" cy="1092600"/>
          </a:xfrm>
        </p:grpSpPr>
        <p:sp>
          <p:nvSpPr>
            <p:cNvPr id="15" name="16">
              <a:extLst>
                <a:ext uri="{FF2B5EF4-FFF2-40B4-BE49-F238E27FC236}">
                  <a16:creationId xmlns:a16="http://schemas.microsoft.com/office/drawing/2014/main" id="{5EB730E7-1D3D-4BB9-B14F-C643C7634BE2}"/>
                </a:ext>
              </a:extLst>
            </p:cNvPr>
            <p:cNvSpPr/>
            <p:nvPr/>
          </p:nvSpPr>
          <p:spPr>
            <a:xfrm>
              <a:off x="10727999" y="49284"/>
              <a:ext cx="1224329" cy="1092600"/>
            </a:xfrm>
            <a:prstGeom prst="rect">
              <a:avLst/>
            </a:prstGeom>
            <a:solidFill>
              <a:srgbClr val="93C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156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9BD96D-F953-47BE-8FAD-D17F6AD53829}"/>
                </a:ext>
              </a:extLst>
            </p:cNvPr>
            <p:cNvSpPr txBox="1"/>
            <p:nvPr/>
          </p:nvSpPr>
          <p:spPr>
            <a:xfrm>
              <a:off x="10854216" y="506733"/>
              <a:ext cx="1008000" cy="23621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sz="1700" spc="156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</a:rPr>
                <a:t>SGK-24,25</a:t>
              </a:r>
              <a:endParaRPr lang="zh-CN" altLang="en-US" sz="1700" spc="156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</a:endParaRPr>
            </a:p>
          </p:txBody>
        </p:sp>
      </p:grpSp>
      <p:sp>
        <p:nvSpPr>
          <p:cNvPr id="9" name="2">
            <a:extLst>
              <a:ext uri="{FF2B5EF4-FFF2-40B4-BE49-F238E27FC236}">
                <a16:creationId xmlns:a16="http://schemas.microsoft.com/office/drawing/2014/main" id="{79F12BCD-C2E0-45C0-973D-D7F3B585538F}"/>
              </a:ext>
            </a:extLst>
          </p:cNvPr>
          <p:cNvSpPr/>
          <p:nvPr/>
        </p:nvSpPr>
        <p:spPr>
          <a:xfrm>
            <a:off x="4917281" y="1254958"/>
            <a:ext cx="2357438" cy="726242"/>
          </a:xfrm>
          <a:prstGeom prst="roundRect">
            <a:avLst>
              <a:gd name="adj" fmla="val 50000"/>
            </a:avLst>
          </a:prstGeom>
          <a:solidFill>
            <a:srgbClr val="93C465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latin typeface="+mj-lt"/>
                <a:ea typeface="字魂70号-灵悦黑体" panose="00000500000000000000" pitchFamily="2" charset="-122"/>
                <a:sym typeface="+mn-ea"/>
              </a:rPr>
              <a:t>BÀI 24</a:t>
            </a:r>
            <a:endParaRPr lang="zh-CN" altLang="en-US" sz="4400" b="1" dirty="0">
              <a:solidFill>
                <a:schemeClr val="bg1"/>
              </a:solidFill>
              <a:latin typeface="+mj-lt"/>
              <a:ea typeface="字魂70号-灵悦黑体" panose="00000500000000000000" pitchFamily="2" charset="-122"/>
              <a:sym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E5F6C-EB36-4A92-9C42-72455C3C0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733" y="2286000"/>
            <a:ext cx="8370533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1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DE1A6-5379-4DED-AA62-8ABF4834E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1708150"/>
            <a:ext cx="56007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96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01D5A109-74D9-4C99-BF32-BFED394532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06287"/>
            <a:ext cx="1118318" cy="559159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8D0A2A0A-2097-4A79-8FC2-DD7E730C29F6}"/>
              </a:ext>
            </a:extLst>
          </p:cNvPr>
          <p:cNvGrpSpPr/>
          <p:nvPr/>
        </p:nvGrpSpPr>
        <p:grpSpPr>
          <a:xfrm>
            <a:off x="1483518" y="332583"/>
            <a:ext cx="668922" cy="707886"/>
            <a:chOff x="1559434" y="1176116"/>
            <a:chExt cx="668922" cy="70788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E89C698-DAC6-4397-9706-0CD7CE9202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0B31F9AB-25AA-4768-A659-160337EAAB3E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4095C9D-92BC-4DFA-91CD-041A8F0E2596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62E004F-3186-4EDB-9B2C-03B4E68DE5CF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75BC570-CEF5-4D50-985E-BDA3CC876D5B}"/>
              </a:ext>
            </a:extLst>
          </p:cNvPr>
          <p:cNvGrpSpPr/>
          <p:nvPr/>
        </p:nvGrpSpPr>
        <p:grpSpPr>
          <a:xfrm>
            <a:off x="2247653" y="332583"/>
            <a:ext cx="1388952" cy="707886"/>
            <a:chOff x="1811793" y="1225961"/>
            <a:chExt cx="1388952" cy="836068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6B85C9D2-6C21-4BC6-8F80-D6E67950C317}"/>
                </a:ext>
              </a:extLst>
            </p:cNvPr>
            <p:cNvSpPr/>
            <p:nvPr/>
          </p:nvSpPr>
          <p:spPr>
            <a:xfrm>
              <a:off x="1865870" y="1237018"/>
              <a:ext cx="808257" cy="813956"/>
            </a:xfrm>
            <a:prstGeom prst="roundRect">
              <a:avLst/>
            </a:prstGeom>
            <a:solidFill>
              <a:srgbClr val="FFF67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67BD4D6-E709-4C18-A665-8D91FF3D25D6}"/>
                </a:ext>
              </a:extLst>
            </p:cNvPr>
            <p:cNvSpPr txBox="1"/>
            <p:nvPr/>
          </p:nvSpPr>
          <p:spPr>
            <a:xfrm>
              <a:off x="1811793" y="1225961"/>
              <a:ext cx="950793" cy="83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CA2DEBE-BBD0-46FC-8B79-A77F956E7346}"/>
                </a:ext>
              </a:extLst>
            </p:cNvPr>
            <p:cNvSpPr txBox="1"/>
            <p:nvPr/>
          </p:nvSpPr>
          <p:spPr>
            <a:xfrm>
              <a:off x="250940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671A3B2-C539-4DDC-A67B-B963B31329F0}"/>
              </a:ext>
            </a:extLst>
          </p:cNvPr>
          <p:cNvGrpSpPr/>
          <p:nvPr/>
        </p:nvGrpSpPr>
        <p:grpSpPr>
          <a:xfrm>
            <a:off x="579043" y="1575708"/>
            <a:ext cx="11047584" cy="954579"/>
            <a:chOff x="760585" y="1204041"/>
            <a:chExt cx="11047584" cy="954579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C8BC79-CEE6-450B-AF58-94A01DBF2587}"/>
                </a:ext>
              </a:extLst>
            </p:cNvPr>
            <p:cNvCxnSpPr>
              <a:cxnSpLocks/>
            </p:cNvCxnSpPr>
            <p:nvPr/>
          </p:nvCxnSpPr>
          <p:spPr>
            <a:xfrm>
              <a:off x="760585" y="2158620"/>
              <a:ext cx="1089440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8BFB775D-F693-4293-9C7B-843275560224}"/>
                </a:ext>
              </a:extLst>
            </p:cNvPr>
            <p:cNvSpPr/>
            <p:nvPr/>
          </p:nvSpPr>
          <p:spPr>
            <a:xfrm>
              <a:off x="7010400" y="1204041"/>
              <a:ext cx="4797769" cy="9545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32BD91-3857-4620-98D8-339AE0B973DE}"/>
              </a:ext>
            </a:extLst>
          </p:cNvPr>
          <p:cNvGrpSpPr/>
          <p:nvPr/>
        </p:nvGrpSpPr>
        <p:grpSpPr>
          <a:xfrm>
            <a:off x="533400" y="1143000"/>
            <a:ext cx="3965427" cy="1383277"/>
            <a:chOff x="563956" y="1201358"/>
            <a:chExt cx="5969639" cy="208241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53A4390-547F-4CA6-BFFF-157D008D6FC1}"/>
                </a:ext>
              </a:extLst>
            </p:cNvPr>
            <p:cNvGrpSpPr/>
            <p:nvPr/>
          </p:nvGrpSpPr>
          <p:grpSpPr>
            <a:xfrm>
              <a:off x="2464242" y="1323049"/>
              <a:ext cx="1617153" cy="1960724"/>
              <a:chOff x="1514546" y="1860781"/>
              <a:chExt cx="1617153" cy="1960724"/>
            </a:xfrm>
          </p:grpSpPr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BCB658DF-2C2C-45F7-9DF5-DE2FF2C28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14546" y="1860781"/>
                <a:ext cx="1617153" cy="1960724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F4463493-67EF-41DF-99E5-677A73BD6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9079" y="2589832"/>
                <a:ext cx="1273566" cy="947066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CFBE80D-D46C-4CD2-9DA1-CF50886024C4}"/>
                </a:ext>
              </a:extLst>
            </p:cNvPr>
            <p:cNvGrpSpPr/>
            <p:nvPr/>
          </p:nvGrpSpPr>
          <p:grpSpPr>
            <a:xfrm>
              <a:off x="869683" y="1323049"/>
              <a:ext cx="1617153" cy="1960724"/>
              <a:chOff x="1514546" y="1860781"/>
              <a:chExt cx="1617153" cy="1960724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5464DACE-9C8C-4E79-93E8-8D799B647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14546" y="1860781"/>
                <a:ext cx="1617153" cy="1960724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709C892F-D8E3-4744-89CD-4A06C4131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9079" y="2589832"/>
                <a:ext cx="1273566" cy="947066"/>
              </a:xfrm>
              <a:prstGeom prst="rect">
                <a:avLst/>
              </a:prstGeom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6A166AA-1DE2-4572-9698-CCEC0852A3B2}"/>
                </a:ext>
              </a:extLst>
            </p:cNvPr>
            <p:cNvGrpSpPr/>
            <p:nvPr/>
          </p:nvGrpSpPr>
          <p:grpSpPr>
            <a:xfrm>
              <a:off x="4058801" y="1323049"/>
              <a:ext cx="1617153" cy="1960724"/>
              <a:chOff x="1514546" y="1860781"/>
              <a:chExt cx="1617153" cy="1960724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EEB31C68-6BF3-47FF-BC25-CB9133AE6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14546" y="1860781"/>
                <a:ext cx="1617153" cy="1960724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34F45634-BE73-4DAC-8917-699F9CDE3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9079" y="2589832"/>
                <a:ext cx="1273566" cy="947066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34F4E1-AFBA-40FE-B562-D0333E271722}"/>
                </a:ext>
              </a:extLst>
            </p:cNvPr>
            <p:cNvGrpSpPr/>
            <p:nvPr/>
          </p:nvGrpSpPr>
          <p:grpSpPr>
            <a:xfrm>
              <a:off x="5841968" y="2694992"/>
              <a:ext cx="691627" cy="286421"/>
              <a:chOff x="5841968" y="2694992"/>
              <a:chExt cx="691627" cy="286421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1CE8C072-7AE3-4EF5-B8DB-6D32CA9F7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5841968" y="2694992"/>
                <a:ext cx="325597" cy="286421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59F765EA-9F80-4FB1-8C54-0253D2CBA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6207998" y="2694992"/>
                <a:ext cx="325597" cy="286421"/>
              </a:xfrm>
              <a:prstGeom prst="rect">
                <a:avLst/>
              </a:prstGeom>
            </p:spPr>
          </p:pic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21783E3-2830-4A2C-8E9B-3112BD62C106}"/>
                </a:ext>
              </a:extLst>
            </p:cNvPr>
            <p:cNvSpPr txBox="1"/>
            <p:nvPr/>
          </p:nvSpPr>
          <p:spPr>
            <a:xfrm>
              <a:off x="563956" y="1201358"/>
              <a:ext cx="880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a)</a:t>
              </a: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EA6AB30-4E92-4589-817E-2D7792FCE6A6}"/>
              </a:ext>
            </a:extLst>
          </p:cNvPr>
          <p:cNvSpPr txBox="1"/>
          <p:nvPr/>
        </p:nvSpPr>
        <p:spPr>
          <a:xfrm>
            <a:off x="6938579" y="1782878"/>
            <a:ext cx="4583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800"/>
              <a:t> gồm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/>
              <a:t> chục và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/>
              <a:t> đơn vị.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F4BD651-1637-45D5-A330-77FCBB1AA550}"/>
              </a:ext>
            </a:extLst>
          </p:cNvPr>
          <p:cNvGrpSpPr/>
          <p:nvPr/>
        </p:nvGrpSpPr>
        <p:grpSpPr>
          <a:xfrm>
            <a:off x="579043" y="3276600"/>
            <a:ext cx="11047584" cy="954579"/>
            <a:chOff x="760585" y="1204041"/>
            <a:chExt cx="11047584" cy="954579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272DEF0-8C61-4CC5-9337-E7CC17EB63BE}"/>
                </a:ext>
              </a:extLst>
            </p:cNvPr>
            <p:cNvCxnSpPr>
              <a:cxnSpLocks/>
            </p:cNvCxnSpPr>
            <p:nvPr/>
          </p:nvCxnSpPr>
          <p:spPr>
            <a:xfrm>
              <a:off x="760585" y="2158620"/>
              <a:ext cx="1089440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2D3A6166-03F3-4F0D-9CA2-06A5A6D0705C}"/>
                </a:ext>
              </a:extLst>
            </p:cNvPr>
            <p:cNvSpPr/>
            <p:nvPr/>
          </p:nvSpPr>
          <p:spPr>
            <a:xfrm>
              <a:off x="7010400" y="1204041"/>
              <a:ext cx="4797769" cy="9545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8FB9434-C49C-463E-913E-6E409DC75390}"/>
              </a:ext>
            </a:extLst>
          </p:cNvPr>
          <p:cNvGrpSpPr/>
          <p:nvPr/>
        </p:nvGrpSpPr>
        <p:grpSpPr>
          <a:xfrm>
            <a:off x="533400" y="2843892"/>
            <a:ext cx="5500407" cy="1383277"/>
            <a:chOff x="563956" y="1201358"/>
            <a:chExt cx="8280436" cy="2082415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D2CADE1-1B74-4509-ADF5-51FBE80DB2FB}"/>
                </a:ext>
              </a:extLst>
            </p:cNvPr>
            <p:cNvGrpSpPr/>
            <p:nvPr/>
          </p:nvGrpSpPr>
          <p:grpSpPr>
            <a:xfrm>
              <a:off x="2464242" y="1323049"/>
              <a:ext cx="1617153" cy="1960724"/>
              <a:chOff x="1514546" y="1860781"/>
              <a:chExt cx="1617153" cy="1960724"/>
            </a:xfrm>
          </p:grpSpPr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8F4ED949-A52C-4E78-A6D9-164E9687D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14546" y="1860781"/>
                <a:ext cx="1617153" cy="1960724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F2048418-4025-47C5-892D-F4EE4BF7A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9079" y="2589832"/>
                <a:ext cx="1273566" cy="947066"/>
              </a:xfrm>
              <a:prstGeom prst="rect">
                <a:avLst/>
              </a:prstGeom>
            </p:spPr>
          </p:pic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E94C1B-42AC-4C0B-B837-6053CD7495D0}"/>
                </a:ext>
              </a:extLst>
            </p:cNvPr>
            <p:cNvGrpSpPr/>
            <p:nvPr/>
          </p:nvGrpSpPr>
          <p:grpSpPr>
            <a:xfrm>
              <a:off x="869683" y="1323049"/>
              <a:ext cx="1617153" cy="1960724"/>
              <a:chOff x="1514546" y="1860781"/>
              <a:chExt cx="1617153" cy="1960724"/>
            </a:xfrm>
          </p:grpSpPr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0C38B806-4990-4001-8372-D8ABDF147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14546" y="1860781"/>
                <a:ext cx="1617153" cy="1960724"/>
              </a:xfrm>
              <a:prstGeom prst="rect">
                <a:avLst/>
              </a:prstGeom>
            </p:spPr>
          </p:pic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92C9DD2A-5D3A-4EC4-B54F-6263ECC1F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9079" y="2589832"/>
                <a:ext cx="1273566" cy="947066"/>
              </a:xfrm>
              <a:prstGeom prst="rect">
                <a:avLst/>
              </a:prstGeom>
            </p:spPr>
          </p:pic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07970B1-B5C1-4E80-83F0-28A114AEABF4}"/>
                </a:ext>
              </a:extLst>
            </p:cNvPr>
            <p:cNvGrpSpPr/>
            <p:nvPr/>
          </p:nvGrpSpPr>
          <p:grpSpPr>
            <a:xfrm>
              <a:off x="4058801" y="1323049"/>
              <a:ext cx="3200658" cy="1960724"/>
              <a:chOff x="1514546" y="1860781"/>
              <a:chExt cx="3200658" cy="1960724"/>
            </a:xfrm>
          </p:grpSpPr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F635D404-567B-40C2-A191-25D03E581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14546" y="1860781"/>
                <a:ext cx="1617153" cy="1960724"/>
              </a:xfrm>
              <a:prstGeom prst="rect">
                <a:avLst/>
              </a:prstGeom>
            </p:spPr>
          </p:pic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9CB1A193-AE5E-43E8-88FC-E326F2F13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9079" y="2589832"/>
                <a:ext cx="1273566" cy="947066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A44C16F0-9801-469E-8F85-CE8D38F02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098051" y="1860781"/>
                <a:ext cx="1617153" cy="1960724"/>
              </a:xfrm>
              <a:prstGeom prst="rect">
                <a:avLst/>
              </a:prstGeom>
            </p:spPr>
          </p:pic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87F2F10E-8DC5-4FEE-BF47-F295826AB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2586" y="2589833"/>
                <a:ext cx="1273566" cy="947066"/>
              </a:xfrm>
              <a:prstGeom prst="rect">
                <a:avLst/>
              </a:prstGeom>
            </p:spPr>
          </p:pic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D9A7550E-3930-4926-8716-81E10F685939}"/>
                </a:ext>
              </a:extLst>
            </p:cNvPr>
            <p:cNvGrpSpPr/>
            <p:nvPr/>
          </p:nvGrpSpPr>
          <p:grpSpPr>
            <a:xfrm>
              <a:off x="7402351" y="2692273"/>
              <a:ext cx="1442041" cy="286421"/>
              <a:chOff x="7402351" y="2692273"/>
              <a:chExt cx="1442041" cy="286421"/>
            </a:xfrm>
          </p:grpSpPr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AA8B7D55-5B87-41DF-AD57-F3A5801B8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7402351" y="2692273"/>
                <a:ext cx="325597" cy="286421"/>
              </a:xfrm>
              <a:prstGeom prst="rect">
                <a:avLst/>
              </a:prstGeom>
            </p:spPr>
          </p:pic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5219DD76-434E-4F13-9AEA-B01BFC1AA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7774500" y="2692273"/>
                <a:ext cx="325596" cy="286421"/>
              </a:xfrm>
              <a:prstGeom prst="rect">
                <a:avLst/>
              </a:prstGeom>
            </p:spPr>
          </p:pic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422F36FE-5294-47A9-861B-75C7E1C24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146648" y="2692273"/>
                <a:ext cx="325597" cy="286421"/>
              </a:xfrm>
              <a:prstGeom prst="rect">
                <a:avLst/>
              </a:prstGeom>
            </p:spPr>
          </p:pic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31585F0C-00F6-4F97-8968-70E41B1B9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518796" y="2692273"/>
                <a:ext cx="325596" cy="286421"/>
              </a:xfrm>
              <a:prstGeom prst="rect">
                <a:avLst/>
              </a:prstGeom>
            </p:spPr>
          </p:pic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77D63ED-EB67-4C0A-A5AE-9E34631A76A7}"/>
                </a:ext>
              </a:extLst>
            </p:cNvPr>
            <p:cNvSpPr txBox="1"/>
            <p:nvPr/>
          </p:nvSpPr>
          <p:spPr>
            <a:xfrm>
              <a:off x="563956" y="1201358"/>
              <a:ext cx="880182" cy="70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b)</a:t>
              </a: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A08ED541-0080-4FB5-A98A-E2BE62DB47B9}"/>
              </a:ext>
            </a:extLst>
          </p:cNvPr>
          <p:cNvSpPr txBox="1"/>
          <p:nvPr/>
        </p:nvSpPr>
        <p:spPr>
          <a:xfrm>
            <a:off x="6946198" y="3483973"/>
            <a:ext cx="4583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2800"/>
              <a:t> gồm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/>
              <a:t> chục và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/>
              <a:t> đơn vị.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739E67A-5C34-4662-9119-AE8095DD5E07}"/>
              </a:ext>
            </a:extLst>
          </p:cNvPr>
          <p:cNvGrpSpPr/>
          <p:nvPr/>
        </p:nvGrpSpPr>
        <p:grpSpPr>
          <a:xfrm>
            <a:off x="8298776" y="3495139"/>
            <a:ext cx="378258" cy="449164"/>
            <a:chOff x="4606816" y="2700018"/>
            <a:chExt cx="857465" cy="1018199"/>
          </a:xfrm>
        </p:grpSpPr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7BA450E1-81CE-496F-8049-F2749F208F6D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D7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50B08BBB-17B3-48CC-AC12-FAE9C287F427}"/>
                </a:ext>
              </a:extLst>
            </p:cNvPr>
            <p:cNvSpPr txBox="1"/>
            <p:nvPr/>
          </p:nvSpPr>
          <p:spPr>
            <a:xfrm>
              <a:off x="4606816" y="2700018"/>
              <a:ext cx="652265" cy="84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D7E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F3D7CB-E099-4C62-A8A4-477B52B34980}"/>
              </a:ext>
            </a:extLst>
          </p:cNvPr>
          <p:cNvGrpSpPr/>
          <p:nvPr/>
        </p:nvGrpSpPr>
        <p:grpSpPr>
          <a:xfrm>
            <a:off x="9976370" y="3495139"/>
            <a:ext cx="373495" cy="444401"/>
            <a:chOff x="4617613" y="2710815"/>
            <a:chExt cx="846668" cy="1007402"/>
          </a:xfrm>
        </p:grpSpPr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5D3B75FC-8394-404A-8733-CEF83655501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D7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F4668A61-CBEF-4D79-BEAA-11F2068D2B3B}"/>
                </a:ext>
              </a:extLst>
            </p:cNvPr>
            <p:cNvSpPr txBox="1"/>
            <p:nvPr/>
          </p:nvSpPr>
          <p:spPr>
            <a:xfrm>
              <a:off x="4617613" y="2710815"/>
              <a:ext cx="652265" cy="844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D7E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FF77EBC-789E-4FD4-BDE9-3475F4BA1808}"/>
              </a:ext>
            </a:extLst>
          </p:cNvPr>
          <p:cNvGrpSpPr/>
          <p:nvPr/>
        </p:nvGrpSpPr>
        <p:grpSpPr>
          <a:xfrm>
            <a:off x="7049072" y="3495139"/>
            <a:ext cx="378258" cy="449164"/>
            <a:chOff x="4606816" y="2700018"/>
            <a:chExt cx="857465" cy="1018199"/>
          </a:xfrm>
        </p:grpSpPr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3E6EAB42-2171-404D-A5E9-95A98B4CD77C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D7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18953479-7D75-4E90-B17F-9ED2EB47179C}"/>
                </a:ext>
              </a:extLst>
            </p:cNvPr>
            <p:cNvSpPr txBox="1"/>
            <p:nvPr/>
          </p:nvSpPr>
          <p:spPr>
            <a:xfrm>
              <a:off x="4606816" y="2700018"/>
              <a:ext cx="652265" cy="84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D7E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25FCC19-F4FD-4F19-B773-37912EA31204}"/>
              </a:ext>
            </a:extLst>
          </p:cNvPr>
          <p:cNvGrpSpPr/>
          <p:nvPr/>
        </p:nvGrpSpPr>
        <p:grpSpPr>
          <a:xfrm>
            <a:off x="579043" y="5004708"/>
            <a:ext cx="11047584" cy="954579"/>
            <a:chOff x="760585" y="1204041"/>
            <a:chExt cx="11047584" cy="954579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90D5882-17BD-4BA7-8994-EE7F01EBBF5C}"/>
                </a:ext>
              </a:extLst>
            </p:cNvPr>
            <p:cNvCxnSpPr>
              <a:cxnSpLocks/>
            </p:cNvCxnSpPr>
            <p:nvPr/>
          </p:nvCxnSpPr>
          <p:spPr>
            <a:xfrm>
              <a:off x="760585" y="2158620"/>
              <a:ext cx="1089440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EC28D992-2FC3-4060-8166-856A931F69E4}"/>
                </a:ext>
              </a:extLst>
            </p:cNvPr>
            <p:cNvSpPr/>
            <p:nvPr/>
          </p:nvSpPr>
          <p:spPr>
            <a:xfrm>
              <a:off x="7010400" y="1204041"/>
              <a:ext cx="4797769" cy="9545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0C8F31-0A9C-42AA-8045-BCBA64F59604}"/>
              </a:ext>
            </a:extLst>
          </p:cNvPr>
          <p:cNvGrpSpPr/>
          <p:nvPr/>
        </p:nvGrpSpPr>
        <p:grpSpPr>
          <a:xfrm>
            <a:off x="533400" y="4572000"/>
            <a:ext cx="6236083" cy="1383277"/>
            <a:chOff x="563956" y="1201358"/>
            <a:chExt cx="9387936" cy="2082415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06B8AE90-549A-4A36-9017-880783ACBCDA}"/>
                </a:ext>
              </a:extLst>
            </p:cNvPr>
            <p:cNvGrpSpPr/>
            <p:nvPr/>
          </p:nvGrpSpPr>
          <p:grpSpPr>
            <a:xfrm>
              <a:off x="2361401" y="1323049"/>
              <a:ext cx="1545966" cy="1960724"/>
              <a:chOff x="1411705" y="1860781"/>
              <a:chExt cx="1545966" cy="1960724"/>
            </a:xfrm>
          </p:grpSpPr>
          <p:pic>
            <p:nvPicPr>
              <p:cNvPr id="187" name="Picture 186">
                <a:extLst>
                  <a:ext uri="{FF2B5EF4-FFF2-40B4-BE49-F238E27FC236}">
                    <a16:creationId xmlns:a16="http://schemas.microsoft.com/office/drawing/2014/main" id="{29D58FE7-9944-40D5-A933-317C1F459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11705" y="1860781"/>
                <a:ext cx="1545966" cy="1960724"/>
              </a:xfrm>
              <a:prstGeom prst="rect">
                <a:avLst/>
              </a:prstGeom>
            </p:spPr>
          </p:pic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DEE906DC-F801-4DAB-9BE9-66D968537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5281" y="2589832"/>
                <a:ext cx="1273566" cy="947067"/>
              </a:xfrm>
              <a:prstGeom prst="rect">
                <a:avLst/>
              </a:prstGeom>
            </p:spPr>
          </p:pic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40D2AFE-2940-429A-A436-0E93F7D0D0F8}"/>
                </a:ext>
              </a:extLst>
            </p:cNvPr>
            <p:cNvGrpSpPr/>
            <p:nvPr/>
          </p:nvGrpSpPr>
          <p:grpSpPr>
            <a:xfrm>
              <a:off x="940870" y="1323049"/>
              <a:ext cx="1545966" cy="1960724"/>
              <a:chOff x="1585733" y="1860781"/>
              <a:chExt cx="1545966" cy="1960724"/>
            </a:xfrm>
          </p:grpSpPr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87BC2A94-0FA9-4FF5-923D-3D44F4964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85733" y="1860781"/>
                <a:ext cx="1545966" cy="1960724"/>
              </a:xfrm>
              <a:prstGeom prst="rect">
                <a:avLst/>
              </a:prstGeom>
            </p:spPr>
          </p:pic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6AE90BCA-F978-4EFF-B9C0-FCA69D6AA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9079" y="2589832"/>
                <a:ext cx="1273566" cy="947066"/>
              </a:xfrm>
              <a:prstGeom prst="rect">
                <a:avLst/>
              </a:prstGeom>
            </p:spPr>
          </p:pic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FBA7A10-2436-4791-8BCC-8B68DEE439ED}"/>
                </a:ext>
              </a:extLst>
            </p:cNvPr>
            <p:cNvGrpSpPr/>
            <p:nvPr/>
          </p:nvGrpSpPr>
          <p:grpSpPr>
            <a:xfrm>
              <a:off x="3781933" y="1323049"/>
              <a:ext cx="5807563" cy="1960724"/>
              <a:chOff x="1237678" y="1860781"/>
              <a:chExt cx="5807563" cy="1960724"/>
            </a:xfrm>
          </p:grpSpPr>
          <p:pic>
            <p:nvPicPr>
              <p:cNvPr id="201" name="Picture 200">
                <a:extLst>
                  <a:ext uri="{FF2B5EF4-FFF2-40B4-BE49-F238E27FC236}">
                    <a16:creationId xmlns:a16="http://schemas.microsoft.com/office/drawing/2014/main" id="{DCA3A248-6BCE-41A4-A1B7-80DDE2CF2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99275" y="1860781"/>
                <a:ext cx="1545966" cy="1960724"/>
              </a:xfrm>
              <a:prstGeom prst="rect">
                <a:avLst/>
              </a:prstGeom>
            </p:spPr>
          </p:pic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202FD37C-AFC0-4124-8D2F-041D376CF3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9990" y="2579078"/>
                <a:ext cx="1273566" cy="947067"/>
              </a:xfrm>
              <a:prstGeom prst="rect">
                <a:avLst/>
              </a:prstGeom>
            </p:spPr>
          </p:pic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B284A6E7-F248-4E4D-B618-70BC1E042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37678" y="1860781"/>
                <a:ext cx="1545966" cy="1960724"/>
              </a:xfrm>
              <a:prstGeom prst="rect">
                <a:avLst/>
              </a:prstGeom>
            </p:spPr>
          </p:pic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F29FEE5E-D9E5-46A8-A932-D93A81D12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1483" y="2589832"/>
                <a:ext cx="1273566" cy="947067"/>
              </a:xfrm>
              <a:prstGeom prst="rect">
                <a:avLst/>
              </a:prstGeom>
            </p:spPr>
          </p:pic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56FF7E4A-4604-43DB-A692-CB4C9BBAA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658209" y="1860781"/>
                <a:ext cx="1545966" cy="1960724"/>
              </a:xfrm>
              <a:prstGeom prst="rect">
                <a:avLst/>
              </a:prstGeom>
            </p:spPr>
          </p:pic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4C40AC48-72A2-409D-B8E7-B24592AEA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2243" y="2589832"/>
                <a:ext cx="1273566" cy="947067"/>
              </a:xfrm>
              <a:prstGeom prst="rect">
                <a:avLst/>
              </a:prstGeom>
            </p:spPr>
          </p:pic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D07B089-A244-40FA-9F07-964DB6C4F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78741" y="1860781"/>
                <a:ext cx="1545966" cy="1960724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B6ECD363-141B-4E26-A208-C47E81F52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3004" y="2589832"/>
                <a:ext cx="1273566" cy="947067"/>
              </a:xfrm>
              <a:prstGeom prst="rect">
                <a:avLst/>
              </a:prstGeom>
            </p:spPr>
          </p:pic>
        </p:grp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97731E40-EB9C-4055-AAB8-55A6EF50F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626295" y="2694992"/>
              <a:ext cx="325597" cy="286422"/>
            </a:xfrm>
            <a:prstGeom prst="rect">
              <a:avLst/>
            </a:prstGeom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C15D12A-478D-4F50-8D0A-FB1880251F00}"/>
                </a:ext>
              </a:extLst>
            </p:cNvPr>
            <p:cNvSpPr txBox="1"/>
            <p:nvPr/>
          </p:nvSpPr>
          <p:spPr>
            <a:xfrm>
              <a:off x="563956" y="1201358"/>
              <a:ext cx="880181" cy="880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c)</a:t>
              </a:r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AC3B6003-A811-4758-867D-013394C31231}"/>
              </a:ext>
            </a:extLst>
          </p:cNvPr>
          <p:cNvSpPr txBox="1"/>
          <p:nvPr/>
        </p:nvSpPr>
        <p:spPr>
          <a:xfrm>
            <a:off x="6946199" y="5212081"/>
            <a:ext cx="4583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2800"/>
              <a:t> gồm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/>
              <a:t> chục và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/>
              <a:t> đơn vị.</a:t>
            </a: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B9CB1E8-FC58-4479-B041-ECDB552CB9D5}"/>
              </a:ext>
            </a:extLst>
          </p:cNvPr>
          <p:cNvGrpSpPr/>
          <p:nvPr/>
        </p:nvGrpSpPr>
        <p:grpSpPr>
          <a:xfrm>
            <a:off x="8305126" y="5221386"/>
            <a:ext cx="378258" cy="449164"/>
            <a:chOff x="4606816" y="2700018"/>
            <a:chExt cx="857465" cy="1018199"/>
          </a:xfrm>
        </p:grpSpPr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33D163EB-275D-49ED-9D21-182527DDC869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D7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CC3CE44-CE49-4F63-AF8E-0566D6E4705C}"/>
                </a:ext>
              </a:extLst>
            </p:cNvPr>
            <p:cNvSpPr txBox="1"/>
            <p:nvPr/>
          </p:nvSpPr>
          <p:spPr>
            <a:xfrm>
              <a:off x="4606816" y="2700018"/>
              <a:ext cx="652265" cy="84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D7E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8AE53E8-8228-4D7C-961E-830D10442E16}"/>
              </a:ext>
            </a:extLst>
          </p:cNvPr>
          <p:cNvGrpSpPr/>
          <p:nvPr/>
        </p:nvGrpSpPr>
        <p:grpSpPr>
          <a:xfrm>
            <a:off x="9976370" y="5221386"/>
            <a:ext cx="373495" cy="444401"/>
            <a:chOff x="4617613" y="2710815"/>
            <a:chExt cx="846668" cy="1007402"/>
          </a:xfrm>
        </p:grpSpPr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13E32C05-0F8B-48F8-B770-12762FD6F19C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D7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5F07AE-06B8-4861-A924-D52A00C3463F}"/>
                </a:ext>
              </a:extLst>
            </p:cNvPr>
            <p:cNvSpPr txBox="1"/>
            <p:nvPr/>
          </p:nvSpPr>
          <p:spPr>
            <a:xfrm>
              <a:off x="4617613" y="2710815"/>
              <a:ext cx="652265" cy="844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D7E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B04424B-9B0E-47DB-9BEF-5CB6188B4D14}"/>
              </a:ext>
            </a:extLst>
          </p:cNvPr>
          <p:cNvGrpSpPr/>
          <p:nvPr/>
        </p:nvGrpSpPr>
        <p:grpSpPr>
          <a:xfrm>
            <a:off x="7055422" y="5221386"/>
            <a:ext cx="378258" cy="449164"/>
            <a:chOff x="4606816" y="2700018"/>
            <a:chExt cx="857465" cy="1018199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29876167-067F-4841-9308-0E6E0D2A36A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D7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F3F3B13-2EE7-4A2A-8DFF-AA5F0746420E}"/>
                </a:ext>
              </a:extLst>
            </p:cNvPr>
            <p:cNvSpPr txBox="1"/>
            <p:nvPr/>
          </p:nvSpPr>
          <p:spPr>
            <a:xfrm>
              <a:off x="4606816" y="2700018"/>
              <a:ext cx="652265" cy="84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D7E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7528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54" grpId="0"/>
      <p:bldP spid="189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8">
      <a:majorFont>
        <a:latin typeface="Quicksand Medium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637</TotalTime>
  <Words>247</Words>
  <Application>Microsoft Office PowerPoint</Application>
  <PresentationFormat>Widescreen</PresentationFormat>
  <Paragraphs>92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#9Slide03 IcielUni Sans Heavy</vt:lpstr>
      <vt:lpstr>#9Slide07 Koni</vt:lpstr>
      <vt:lpstr>Arial</vt:lpstr>
      <vt:lpstr>Arial-Rounded</vt:lpstr>
      <vt:lpstr>Calibri</vt:lpstr>
      <vt:lpstr>Montserrat Alternates Black</vt:lpstr>
      <vt:lpstr>Quicksand</vt:lpstr>
      <vt:lpstr>Quicksand Medium</vt:lpstr>
      <vt:lpstr>UVN Minh Map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ASUS</cp:lastModifiedBy>
  <cp:revision>400</cp:revision>
  <dcterms:created xsi:type="dcterms:W3CDTF">2021-11-10T08:25:33Z</dcterms:created>
  <dcterms:modified xsi:type="dcterms:W3CDTF">2023-02-12T15:02:45Z</dcterms:modified>
  <cp:category>9Slide.vn</cp:category>
</cp:coreProperties>
</file>