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84" r:id="rId3"/>
    <p:sldId id="259" r:id="rId4"/>
    <p:sldId id="315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9" r:id="rId14"/>
    <p:sldId id="330" r:id="rId15"/>
    <p:sldId id="332" r:id="rId16"/>
    <p:sldId id="33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E5"/>
    <a:srgbClr val="00ABE5"/>
    <a:srgbClr val="DA8D96"/>
    <a:srgbClr val="C95A65"/>
    <a:srgbClr val="C6EAFA"/>
    <a:srgbClr val="49A19F"/>
    <a:srgbClr val="B92635"/>
    <a:srgbClr val="73BFBD"/>
    <a:srgbClr val="9BD1D0"/>
    <a:srgbClr val="FE2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7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79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8">
            <a:extLst>
              <a:ext uri="{FF2B5EF4-FFF2-40B4-BE49-F238E27FC236}">
                <a16:creationId xmlns:a16="http://schemas.microsoft.com/office/drawing/2014/main" id="{5C9649BC-457B-431F-B49A-D4A7478FA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-1447800"/>
            <a:ext cx="6096012" cy="6096012"/>
          </a:xfrm>
          <a:prstGeom prst="rect">
            <a:avLst/>
          </a:prstGeom>
        </p:spPr>
      </p:pic>
      <p:pic>
        <p:nvPicPr>
          <p:cNvPr id="51" name="6">
            <a:extLst>
              <a:ext uri="{FF2B5EF4-FFF2-40B4-BE49-F238E27FC236}">
                <a16:creationId xmlns:a16="http://schemas.microsoft.com/office/drawing/2014/main" id="{6122E474-14E3-4096-8335-10AC4FB7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60489"/>
          <a:stretch/>
        </p:blipFill>
        <p:spPr>
          <a:xfrm flipH="1">
            <a:off x="7015993" y="0"/>
            <a:ext cx="5176007" cy="1825713"/>
          </a:xfrm>
          <a:prstGeom prst="rect">
            <a:avLst/>
          </a:prstGeom>
        </p:spPr>
      </p:pic>
      <p:pic>
        <p:nvPicPr>
          <p:cNvPr id="52" name="7">
            <a:extLst>
              <a:ext uri="{FF2B5EF4-FFF2-40B4-BE49-F238E27FC236}">
                <a16:creationId xmlns:a16="http://schemas.microsoft.com/office/drawing/2014/main" id="{048785BE-3DAB-4AC2-A5ED-D8590813E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2" r="1186"/>
          <a:stretch/>
        </p:blipFill>
        <p:spPr>
          <a:xfrm flipH="1">
            <a:off x="0" y="3764826"/>
            <a:ext cx="5589864" cy="3090865"/>
          </a:xfrm>
          <a:prstGeom prst="rect">
            <a:avLst/>
          </a:prstGeom>
        </p:spPr>
      </p:pic>
      <p:pic>
        <p:nvPicPr>
          <p:cNvPr id="57" name="14">
            <a:extLst>
              <a:ext uri="{FF2B5EF4-FFF2-40B4-BE49-F238E27FC236}">
                <a16:creationId xmlns:a16="http://schemas.microsoft.com/office/drawing/2014/main" id="{2A248E5C-35A7-47D2-B4DB-6F7AF298E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5713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">
            <a:extLst>
              <a:ext uri="{FF2B5EF4-FFF2-40B4-BE49-F238E27FC236}">
                <a16:creationId xmlns:a16="http://schemas.microsoft.com/office/drawing/2014/main" id="{5DDC6C49-4A54-4DF9-AFCB-93B03D5CF593}"/>
              </a:ext>
            </a:extLst>
          </p:cNvPr>
          <p:cNvSpPr txBox="1"/>
          <p:nvPr userDrawn="1"/>
        </p:nvSpPr>
        <p:spPr>
          <a:xfrm>
            <a:off x="2437740" y="2548123"/>
            <a:ext cx="7107962" cy="1274932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>
              <a:lnSpc>
                <a:spcPct val="128000"/>
              </a:lnSpc>
            </a:pPr>
            <a:r>
              <a:rPr lang="en-US" altLang="zh-CN" sz="6600" spc="480">
                <a:ln w="25400" cmpd="sng">
                  <a:solidFill>
                    <a:schemeClr val="bg1"/>
                  </a:solidFill>
                </a:ln>
                <a:solidFill>
                  <a:srgbClr val="FE2935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XĂNG-TI-MÉT</a:t>
            </a:r>
            <a:endParaRPr lang="zh-CN" altLang="en-US" sz="6600" spc="480" dirty="0">
              <a:ln w="25400" cmpd="sng">
                <a:solidFill>
                  <a:schemeClr val="bg1"/>
                </a:solidFill>
              </a:ln>
              <a:solidFill>
                <a:srgbClr val="FE2935"/>
              </a:solidFill>
              <a:effectLst/>
              <a:latin typeface="#9Slide07 Koni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9F1ACF-5E60-4DBE-ABC5-614CA407DB2D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  <p:pic>
        <p:nvPicPr>
          <p:cNvPr id="18" name="7">
            <a:extLst>
              <a:ext uri="{FF2B5EF4-FFF2-40B4-BE49-F238E27FC236}">
                <a16:creationId xmlns:a16="http://schemas.microsoft.com/office/drawing/2014/main" id="{09B61DE8-B901-4512-A372-1B1232D69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620"/>
            <a:ext cx="11703352" cy="5181172"/>
          </a:xfrm>
          <a:prstGeom prst="rect">
            <a:avLst/>
          </a:prstGeom>
        </p:spPr>
      </p:pic>
      <p:pic>
        <p:nvPicPr>
          <p:cNvPr id="23" name="6">
            <a:extLst>
              <a:ext uri="{FF2B5EF4-FFF2-40B4-BE49-F238E27FC236}">
                <a16:creationId xmlns:a16="http://schemas.microsoft.com/office/drawing/2014/main" id="{18EDCEE7-F39A-4791-9180-26AB488EE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60489"/>
          <a:stretch/>
        </p:blipFill>
        <p:spPr>
          <a:xfrm>
            <a:off x="-12880" y="1"/>
            <a:ext cx="5176007" cy="1825713"/>
          </a:xfrm>
          <a:prstGeom prst="rect">
            <a:avLst/>
          </a:prstGeom>
        </p:spPr>
      </p:pic>
      <p:pic>
        <p:nvPicPr>
          <p:cNvPr id="24" name="7">
            <a:extLst>
              <a:ext uri="{FF2B5EF4-FFF2-40B4-BE49-F238E27FC236}">
                <a16:creationId xmlns:a16="http://schemas.microsoft.com/office/drawing/2014/main" id="{788A7CBE-725B-43C5-A67F-02D1C39D1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2" r="1186"/>
          <a:stretch/>
        </p:blipFill>
        <p:spPr>
          <a:xfrm>
            <a:off x="6631709" y="3748662"/>
            <a:ext cx="5589864" cy="3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7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2B8DB-791F-4185-AD12-994C59F54530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9Slide.vn - 2019">
            <a:extLst>
              <a:ext uri="{FF2B5EF4-FFF2-40B4-BE49-F238E27FC236}">
                <a16:creationId xmlns:a16="http://schemas.microsoft.com/office/drawing/2014/main" id="{43337A54-06BF-4B43-B7A4-CF8495F384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913BC-5145-45A0-AABA-4F28315F262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2700" y="-1588"/>
            <a:ext cx="122174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">
            <a:extLst>
              <a:ext uri="{FF2B5EF4-FFF2-40B4-BE49-F238E27FC236}">
                <a16:creationId xmlns:a16="http://schemas.microsoft.com/office/drawing/2014/main" id="{8A7C8A78-8D02-B90A-50B2-90DB37D6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-52452"/>
            <a:ext cx="10071100" cy="678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6144A-4174-63EB-6993-2F3E3C85A46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2555265"/>
            <a:ext cx="7315200" cy="3170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9F7D7-9F56-E5CA-8EBE-81C0ECD0A4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588" r="5412" b="-588"/>
          <a:stretch/>
        </p:blipFill>
        <p:spPr>
          <a:xfrm>
            <a:off x="8254481" y="3657398"/>
            <a:ext cx="4001278" cy="320215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D40C2-BD90-F896-EF6F-D29450784548}"/>
              </a:ext>
            </a:extLst>
          </p:cNvPr>
          <p:cNvSpPr txBox="1"/>
          <p:nvPr/>
        </p:nvSpPr>
        <p:spPr>
          <a:xfrm>
            <a:off x="3276600" y="1917412"/>
            <a:ext cx="6324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512971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3A0CF7-1571-4784-A958-3B73A16DF148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3F83A0-7E69-452F-B6ED-285EB0A5FB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A0C641-5603-45E2-AF24-10AB1D1A0B44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A545497-CFA5-45C1-8222-D10157C49020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D3D2A8-EC22-4F4C-97E4-672F2FADF92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3F6817-393A-4A36-917A-A153273D1090}"/>
              </a:ext>
            </a:extLst>
          </p:cNvPr>
          <p:cNvSpPr txBox="1"/>
          <p:nvPr/>
        </p:nvSpPr>
        <p:spPr>
          <a:xfrm>
            <a:off x="351857" y="1204384"/>
            <a:ext cx="654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b) Đồ chơi nào dài nhất?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E0BB0B-F8B0-4375-A312-8F332EC2F40C}"/>
              </a:ext>
            </a:extLst>
          </p:cNvPr>
          <p:cNvGrpSpPr/>
          <p:nvPr/>
        </p:nvGrpSpPr>
        <p:grpSpPr>
          <a:xfrm>
            <a:off x="7068457" y="318894"/>
            <a:ext cx="4753543" cy="6393056"/>
            <a:chOff x="7068457" y="318894"/>
            <a:chExt cx="4753543" cy="63930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674611-531B-4C2D-B0C6-27216FFE9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8457" y="318894"/>
              <a:ext cx="4753543" cy="6223022"/>
            </a:xfrm>
            <a:prstGeom prst="rect">
              <a:avLst/>
            </a:prstGeom>
            <a:effectLst>
              <a:softEdge rad="31750"/>
            </a:effec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25DCC2-8D91-4768-8381-9329665D1195}"/>
                </a:ext>
              </a:extLst>
            </p:cNvPr>
            <p:cNvGrpSpPr/>
            <p:nvPr/>
          </p:nvGrpSpPr>
          <p:grpSpPr>
            <a:xfrm>
              <a:off x="8689910" y="1341432"/>
              <a:ext cx="747399" cy="533400"/>
              <a:chOff x="8663770" y="4349662"/>
              <a:chExt cx="1025004" cy="73152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C04034A-CCAC-4ECF-8221-A8F009878F5B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F63F526-52A8-415C-8ED7-2B20A58D9643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B3DE725-7666-4F51-9CEE-B7EF2D934BAC}"/>
                </a:ext>
              </a:extLst>
            </p:cNvPr>
            <p:cNvSpPr/>
            <p:nvPr/>
          </p:nvSpPr>
          <p:spPr>
            <a:xfrm>
              <a:off x="9312275" y="1388447"/>
              <a:ext cx="746126" cy="43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AEB687-1EBC-4C3C-96E7-349D709699FD}"/>
                </a:ext>
              </a:extLst>
            </p:cNvPr>
            <p:cNvGrpSpPr/>
            <p:nvPr/>
          </p:nvGrpSpPr>
          <p:grpSpPr>
            <a:xfrm>
              <a:off x="7706930" y="2789232"/>
              <a:ext cx="747399" cy="533400"/>
              <a:chOff x="8663770" y="4349662"/>
              <a:chExt cx="1025004" cy="73152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B881131-DC71-41A7-ACF5-83452ABBCC27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3B51927-AD72-4E81-A916-63670B0BE9D7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3AEF8A2-80DC-4ECC-AAE8-90B8382BE35D}"/>
                </a:ext>
              </a:extLst>
            </p:cNvPr>
            <p:cNvSpPr/>
            <p:nvPr/>
          </p:nvSpPr>
          <p:spPr>
            <a:xfrm>
              <a:off x="8329295" y="2836247"/>
              <a:ext cx="746126" cy="43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3619A9C-E4AD-4DD7-A13E-A15684C52585}"/>
                </a:ext>
              </a:extLst>
            </p:cNvPr>
            <p:cNvGrpSpPr/>
            <p:nvPr/>
          </p:nvGrpSpPr>
          <p:grpSpPr>
            <a:xfrm>
              <a:off x="10058400" y="2789232"/>
              <a:ext cx="747399" cy="533400"/>
              <a:chOff x="8663770" y="4349662"/>
              <a:chExt cx="1025004" cy="73152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9D297B0-71DE-45DF-86BD-EE7BE116A661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04C3EFC-CA5E-45E9-91EF-18A1E27AC69A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516F207-D3D5-433F-984B-3387E68D1932}"/>
                </a:ext>
              </a:extLst>
            </p:cNvPr>
            <p:cNvSpPr/>
            <p:nvPr/>
          </p:nvSpPr>
          <p:spPr>
            <a:xfrm>
              <a:off x="10668000" y="2836247"/>
              <a:ext cx="746126" cy="43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134C22-7434-4504-B208-CEC64FD6014C}"/>
                </a:ext>
              </a:extLst>
            </p:cNvPr>
            <p:cNvGrpSpPr/>
            <p:nvPr/>
          </p:nvGrpSpPr>
          <p:grpSpPr>
            <a:xfrm>
              <a:off x="7897430" y="4222750"/>
              <a:ext cx="747399" cy="533400"/>
              <a:chOff x="8663770" y="4349662"/>
              <a:chExt cx="1025004" cy="73152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239487-2AA1-4E92-8B2C-0359F9874059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B620037-679F-4424-91BE-01D87953EA32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367EBE9-136E-4DBC-9524-8D72A4110261}"/>
                </a:ext>
              </a:extLst>
            </p:cNvPr>
            <p:cNvSpPr/>
            <p:nvPr/>
          </p:nvSpPr>
          <p:spPr>
            <a:xfrm>
              <a:off x="8519795" y="4269765"/>
              <a:ext cx="720728" cy="439371"/>
            </a:xfrm>
            <a:prstGeom prst="roundRect">
              <a:avLst>
                <a:gd name="adj" fmla="val 101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E90EEC-9951-4065-86D3-21B1E8DC5665}"/>
                </a:ext>
              </a:extLst>
            </p:cNvPr>
            <p:cNvGrpSpPr/>
            <p:nvPr/>
          </p:nvGrpSpPr>
          <p:grpSpPr>
            <a:xfrm>
              <a:off x="9848850" y="4349750"/>
              <a:ext cx="747399" cy="533400"/>
              <a:chOff x="8663770" y="4349662"/>
              <a:chExt cx="1025004" cy="73152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EE457C5-6BCA-4A75-A139-7E3ABB584810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BE9F023-BC9B-41D6-9835-3F7F17E107C2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59E0F9B-7110-4A63-AB69-134A12835064}"/>
                </a:ext>
              </a:extLst>
            </p:cNvPr>
            <p:cNvSpPr/>
            <p:nvPr/>
          </p:nvSpPr>
          <p:spPr>
            <a:xfrm>
              <a:off x="10458450" y="4396765"/>
              <a:ext cx="746126" cy="43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110700-046D-44A3-88A6-AAE9B30F5FF4}"/>
                </a:ext>
              </a:extLst>
            </p:cNvPr>
            <p:cNvGrpSpPr/>
            <p:nvPr/>
          </p:nvGrpSpPr>
          <p:grpSpPr>
            <a:xfrm>
              <a:off x="8077200" y="6178550"/>
              <a:ext cx="747399" cy="533400"/>
              <a:chOff x="8663770" y="4349662"/>
              <a:chExt cx="1025004" cy="73152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00AD77-8189-4EAC-929D-F5C99EDE7ABF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79FF179-907B-4D68-A153-A8FE9931CFCA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9A2DA6F-9A80-4F43-90CE-4B0350CE6259}"/>
                </a:ext>
              </a:extLst>
            </p:cNvPr>
            <p:cNvSpPr/>
            <p:nvPr/>
          </p:nvSpPr>
          <p:spPr>
            <a:xfrm>
              <a:off x="8686800" y="6225565"/>
              <a:ext cx="746126" cy="43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cm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A92B408-E2B1-4312-9C3A-DFCE87B1E6E1}"/>
              </a:ext>
            </a:extLst>
          </p:cNvPr>
          <p:cNvSpPr txBox="1"/>
          <p:nvPr/>
        </p:nvSpPr>
        <p:spPr>
          <a:xfrm>
            <a:off x="440521" y="2211174"/>
            <a:ext cx="6453765" cy="715089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Tàu hoả dài nhất.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894A70-B9CE-4B11-B985-4BE8DAFEBB16}"/>
              </a:ext>
            </a:extLst>
          </p:cNvPr>
          <p:cNvSpPr txBox="1"/>
          <p:nvPr/>
        </p:nvSpPr>
        <p:spPr>
          <a:xfrm>
            <a:off x="351857" y="3225167"/>
            <a:ext cx="6542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c) Có bao nhiêu xe </a:t>
            </a:r>
            <a:r>
              <a:rPr lang="en-US" sz="4000">
                <a:solidFill>
                  <a:srgbClr val="FF0000"/>
                </a:solidFill>
                <a:cs typeface="Arial" panose="020B0604020202020204" pitchFamily="34" charset="0"/>
              </a:rPr>
              <a:t>ngắn hơn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xe khách?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F7CE3C-B39D-4DCF-B519-A80720A4BEFB}"/>
              </a:ext>
            </a:extLst>
          </p:cNvPr>
          <p:cNvSpPr txBox="1"/>
          <p:nvPr/>
        </p:nvSpPr>
        <p:spPr>
          <a:xfrm>
            <a:off x="440521" y="4847511"/>
            <a:ext cx="6453765" cy="783193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solidFill>
                  <a:schemeClr val="bg1"/>
                </a:solidFill>
              </a:rPr>
              <a:t> xe ngắn hơn xe khách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49FB9A-0930-45B9-8282-C46087AE83A8}"/>
              </a:ext>
            </a:extLst>
          </p:cNvPr>
          <p:cNvSpPr/>
          <p:nvPr/>
        </p:nvSpPr>
        <p:spPr>
          <a:xfrm>
            <a:off x="6923315" y="338207"/>
            <a:ext cx="4850022" cy="1693793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52" grpId="0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1055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Đo độ dài các đồ vật. Đồ vật nào dài nhất?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96CB13-903F-4669-9398-E3B9C183A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2511" r="6623" b="64469"/>
          <a:stretch>
            <a:fillRect/>
          </a:stretch>
        </p:blipFill>
        <p:spPr>
          <a:xfrm>
            <a:off x="8469012" y="1818415"/>
            <a:ext cx="2579988" cy="2067785"/>
          </a:xfrm>
          <a:custGeom>
            <a:avLst/>
            <a:gdLst>
              <a:gd name="connsiteX0" fmla="*/ 708231 w 2579988"/>
              <a:gd name="connsiteY0" fmla="*/ 1471 h 2067785"/>
              <a:gd name="connsiteX1" fmla="*/ 892021 w 2579988"/>
              <a:gd name="connsiteY1" fmla="*/ 54186 h 2067785"/>
              <a:gd name="connsiteX2" fmla="*/ 2320113 w 2579988"/>
              <a:gd name="connsiteY2" fmla="*/ 795010 h 2067785"/>
              <a:gd name="connsiteX3" fmla="*/ 2525802 w 2579988"/>
              <a:gd name="connsiteY3" fmla="*/ 1444136 h 2067785"/>
              <a:gd name="connsiteX4" fmla="*/ 2337094 w 2579988"/>
              <a:gd name="connsiteY4" fmla="*/ 1807910 h 2067785"/>
              <a:gd name="connsiteX5" fmla="*/ 1687968 w 2579988"/>
              <a:gd name="connsiteY5" fmla="*/ 2013599 h 2067785"/>
              <a:gd name="connsiteX6" fmla="*/ 259876 w 2579988"/>
              <a:gd name="connsiteY6" fmla="*/ 1272775 h 2067785"/>
              <a:gd name="connsiteX7" fmla="*/ 54187 w 2579988"/>
              <a:gd name="connsiteY7" fmla="*/ 623649 h 2067785"/>
              <a:gd name="connsiteX8" fmla="*/ 242895 w 2579988"/>
              <a:gd name="connsiteY8" fmla="*/ 259876 h 2067785"/>
              <a:gd name="connsiteX9" fmla="*/ 708231 w 2579988"/>
              <a:gd name="connsiteY9" fmla="*/ 1471 h 20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9988" h="2067785">
                <a:moveTo>
                  <a:pt x="708231" y="1471"/>
                </a:moveTo>
                <a:cubicBezTo>
                  <a:pt x="770585" y="6369"/>
                  <a:pt x="833008" y="23573"/>
                  <a:pt x="892021" y="54186"/>
                </a:cubicBezTo>
                <a:lnTo>
                  <a:pt x="2320113" y="795010"/>
                </a:lnTo>
                <a:cubicBezTo>
                  <a:pt x="2556164" y="917462"/>
                  <a:pt x="2648254" y="1208085"/>
                  <a:pt x="2525802" y="1444136"/>
                </a:cubicBezTo>
                <a:lnTo>
                  <a:pt x="2337094" y="1807910"/>
                </a:lnTo>
                <a:cubicBezTo>
                  <a:pt x="2214643" y="2043961"/>
                  <a:pt x="1924019" y="2136051"/>
                  <a:pt x="1687968" y="2013599"/>
                </a:cubicBezTo>
                <a:lnTo>
                  <a:pt x="259876" y="1272775"/>
                </a:lnTo>
                <a:cubicBezTo>
                  <a:pt x="23825" y="1150324"/>
                  <a:pt x="-68265" y="859700"/>
                  <a:pt x="54187" y="623649"/>
                </a:cubicBezTo>
                <a:lnTo>
                  <a:pt x="242895" y="259876"/>
                </a:lnTo>
                <a:cubicBezTo>
                  <a:pt x="334733" y="82838"/>
                  <a:pt x="521169" y="-13223"/>
                  <a:pt x="708231" y="1471"/>
                </a:cubicBezTo>
                <a:close/>
              </a:path>
            </a:pathLst>
          </a:custGeom>
          <a:effectLst>
            <a:softEdge rad="63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CBBE75-EF4D-482F-9F98-1EB04BA3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17145" r="46250" b="63385"/>
          <a:stretch>
            <a:fillRect/>
          </a:stretch>
        </p:blipFill>
        <p:spPr>
          <a:xfrm>
            <a:off x="734276" y="1633108"/>
            <a:ext cx="6134537" cy="1219200"/>
          </a:xfrm>
          <a:custGeom>
            <a:avLst/>
            <a:gdLst>
              <a:gd name="connsiteX0" fmla="*/ 203204 w 6134537"/>
              <a:gd name="connsiteY0" fmla="*/ 0 h 1219200"/>
              <a:gd name="connsiteX1" fmla="*/ 5931333 w 6134537"/>
              <a:gd name="connsiteY1" fmla="*/ 0 h 1219200"/>
              <a:gd name="connsiteX2" fmla="*/ 6134537 w 6134537"/>
              <a:gd name="connsiteY2" fmla="*/ 203204 h 1219200"/>
              <a:gd name="connsiteX3" fmla="*/ 6134537 w 6134537"/>
              <a:gd name="connsiteY3" fmla="*/ 1015996 h 1219200"/>
              <a:gd name="connsiteX4" fmla="*/ 5931333 w 6134537"/>
              <a:gd name="connsiteY4" fmla="*/ 1219200 h 1219200"/>
              <a:gd name="connsiteX5" fmla="*/ 203204 w 6134537"/>
              <a:gd name="connsiteY5" fmla="*/ 1219200 h 1219200"/>
              <a:gd name="connsiteX6" fmla="*/ 0 w 6134537"/>
              <a:gd name="connsiteY6" fmla="*/ 1015996 h 1219200"/>
              <a:gd name="connsiteX7" fmla="*/ 0 w 6134537"/>
              <a:gd name="connsiteY7" fmla="*/ 203204 h 1219200"/>
              <a:gd name="connsiteX8" fmla="*/ 203204 w 6134537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537" h="1219200">
                <a:moveTo>
                  <a:pt x="203204" y="0"/>
                </a:moveTo>
                <a:lnTo>
                  <a:pt x="5931333" y="0"/>
                </a:lnTo>
                <a:cubicBezTo>
                  <a:pt x="6043559" y="0"/>
                  <a:pt x="6134537" y="90978"/>
                  <a:pt x="6134537" y="203204"/>
                </a:cubicBezTo>
                <a:lnTo>
                  <a:pt x="6134537" y="1015996"/>
                </a:lnTo>
                <a:cubicBezTo>
                  <a:pt x="6134537" y="1128222"/>
                  <a:pt x="6043559" y="1219200"/>
                  <a:pt x="5931333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ubicBezTo>
                  <a:pt x="0" y="90978"/>
                  <a:pt x="90978" y="0"/>
                  <a:pt x="203204" y="0"/>
                </a:cubicBezTo>
                <a:close/>
              </a:path>
            </a:pathLst>
          </a:custGeom>
          <a:effectLst>
            <a:softEdge rad="63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20128-99FE-48F4-AD58-A9BB30907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73667" r="17024" b="4861"/>
          <a:stretch>
            <a:fillRect/>
          </a:stretch>
        </p:blipFill>
        <p:spPr>
          <a:xfrm>
            <a:off x="2906412" y="4419600"/>
            <a:ext cx="7373257" cy="1344616"/>
          </a:xfrm>
          <a:custGeom>
            <a:avLst/>
            <a:gdLst>
              <a:gd name="connsiteX0" fmla="*/ 224107 w 7373257"/>
              <a:gd name="connsiteY0" fmla="*/ 0 h 1344616"/>
              <a:gd name="connsiteX1" fmla="*/ 7149150 w 7373257"/>
              <a:gd name="connsiteY1" fmla="*/ 0 h 1344616"/>
              <a:gd name="connsiteX2" fmla="*/ 7373257 w 7373257"/>
              <a:gd name="connsiteY2" fmla="*/ 224107 h 1344616"/>
              <a:gd name="connsiteX3" fmla="*/ 7373257 w 7373257"/>
              <a:gd name="connsiteY3" fmla="*/ 1120509 h 1344616"/>
              <a:gd name="connsiteX4" fmla="*/ 7149150 w 7373257"/>
              <a:gd name="connsiteY4" fmla="*/ 1344616 h 1344616"/>
              <a:gd name="connsiteX5" fmla="*/ 224107 w 7373257"/>
              <a:gd name="connsiteY5" fmla="*/ 1344616 h 1344616"/>
              <a:gd name="connsiteX6" fmla="*/ 0 w 7373257"/>
              <a:gd name="connsiteY6" fmla="*/ 1120509 h 1344616"/>
              <a:gd name="connsiteX7" fmla="*/ 0 w 7373257"/>
              <a:gd name="connsiteY7" fmla="*/ 224107 h 1344616"/>
              <a:gd name="connsiteX8" fmla="*/ 224107 w 7373257"/>
              <a:gd name="connsiteY8" fmla="*/ 0 h 134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3257" h="1344616">
                <a:moveTo>
                  <a:pt x="224107" y="0"/>
                </a:moveTo>
                <a:lnTo>
                  <a:pt x="7149150" y="0"/>
                </a:lnTo>
                <a:cubicBezTo>
                  <a:pt x="7272921" y="0"/>
                  <a:pt x="7373257" y="100336"/>
                  <a:pt x="7373257" y="224107"/>
                </a:cubicBezTo>
                <a:lnTo>
                  <a:pt x="7373257" y="1120509"/>
                </a:lnTo>
                <a:cubicBezTo>
                  <a:pt x="7373257" y="1244280"/>
                  <a:pt x="7272921" y="1344616"/>
                  <a:pt x="7149150" y="1344616"/>
                </a:cubicBezTo>
                <a:lnTo>
                  <a:pt x="224107" y="1344616"/>
                </a:lnTo>
                <a:cubicBezTo>
                  <a:pt x="100336" y="1344616"/>
                  <a:pt x="0" y="1244280"/>
                  <a:pt x="0" y="1120509"/>
                </a:cubicBezTo>
                <a:lnTo>
                  <a:pt x="0" y="224107"/>
                </a:lnTo>
                <a:cubicBezTo>
                  <a:pt x="0" y="100336"/>
                  <a:pt x="100336" y="0"/>
                  <a:pt x="224107" y="0"/>
                </a:cubicBezTo>
                <a:close/>
              </a:path>
            </a:pathLst>
          </a:cu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2094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1055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Đo độ dài các đồ vật.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0CBBE75-EF4D-482F-9F98-1EB04BA3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17145" r="46250" b="63385"/>
          <a:stretch>
            <a:fillRect/>
          </a:stretch>
        </p:blipFill>
        <p:spPr>
          <a:xfrm>
            <a:off x="1828800" y="1898097"/>
            <a:ext cx="6134537" cy="1219200"/>
          </a:xfrm>
          <a:custGeom>
            <a:avLst/>
            <a:gdLst>
              <a:gd name="connsiteX0" fmla="*/ 203204 w 6134537"/>
              <a:gd name="connsiteY0" fmla="*/ 0 h 1219200"/>
              <a:gd name="connsiteX1" fmla="*/ 5931333 w 6134537"/>
              <a:gd name="connsiteY1" fmla="*/ 0 h 1219200"/>
              <a:gd name="connsiteX2" fmla="*/ 6134537 w 6134537"/>
              <a:gd name="connsiteY2" fmla="*/ 203204 h 1219200"/>
              <a:gd name="connsiteX3" fmla="*/ 6134537 w 6134537"/>
              <a:gd name="connsiteY3" fmla="*/ 1015996 h 1219200"/>
              <a:gd name="connsiteX4" fmla="*/ 5931333 w 6134537"/>
              <a:gd name="connsiteY4" fmla="*/ 1219200 h 1219200"/>
              <a:gd name="connsiteX5" fmla="*/ 203204 w 6134537"/>
              <a:gd name="connsiteY5" fmla="*/ 1219200 h 1219200"/>
              <a:gd name="connsiteX6" fmla="*/ 0 w 6134537"/>
              <a:gd name="connsiteY6" fmla="*/ 1015996 h 1219200"/>
              <a:gd name="connsiteX7" fmla="*/ 0 w 6134537"/>
              <a:gd name="connsiteY7" fmla="*/ 203204 h 1219200"/>
              <a:gd name="connsiteX8" fmla="*/ 203204 w 6134537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537" h="1219200">
                <a:moveTo>
                  <a:pt x="203204" y="0"/>
                </a:moveTo>
                <a:lnTo>
                  <a:pt x="5931333" y="0"/>
                </a:lnTo>
                <a:cubicBezTo>
                  <a:pt x="6043559" y="0"/>
                  <a:pt x="6134537" y="90978"/>
                  <a:pt x="6134537" y="203204"/>
                </a:cubicBezTo>
                <a:lnTo>
                  <a:pt x="6134537" y="1015996"/>
                </a:lnTo>
                <a:cubicBezTo>
                  <a:pt x="6134537" y="1128222"/>
                  <a:pt x="6043559" y="1219200"/>
                  <a:pt x="5931333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ubicBezTo>
                  <a:pt x="0" y="90978"/>
                  <a:pt x="90978" y="0"/>
                  <a:pt x="203204" y="0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ADD9CF-36F0-4B88-9282-8263775D1EBA}"/>
              </a:ext>
            </a:extLst>
          </p:cNvPr>
          <p:cNvCxnSpPr>
            <a:cxnSpLocks/>
          </p:cNvCxnSpPr>
          <p:nvPr/>
        </p:nvCxnSpPr>
        <p:spPr>
          <a:xfrm>
            <a:off x="2331151" y="1919414"/>
            <a:ext cx="5273298" cy="12441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0430DE-AC4F-46E9-A9D4-8EAD88EC1276}"/>
              </a:ext>
            </a:extLst>
          </p:cNvPr>
          <p:cNvCxnSpPr>
            <a:cxnSpLocks/>
          </p:cNvCxnSpPr>
          <p:nvPr/>
        </p:nvCxnSpPr>
        <p:spPr>
          <a:xfrm>
            <a:off x="2333473" y="1690814"/>
            <a:ext cx="0" cy="1461421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342703-29FF-409F-859F-A113C94E91E7}"/>
              </a:ext>
            </a:extLst>
          </p:cNvPr>
          <p:cNvCxnSpPr>
            <a:cxnSpLocks/>
          </p:cNvCxnSpPr>
          <p:nvPr/>
        </p:nvCxnSpPr>
        <p:spPr>
          <a:xfrm>
            <a:off x="7615811" y="1681483"/>
            <a:ext cx="0" cy="1461421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311DEE-96E0-437C-8FF9-4BBC3B3B5EDA}"/>
              </a:ext>
            </a:extLst>
          </p:cNvPr>
          <p:cNvSpPr/>
          <p:nvPr/>
        </p:nvSpPr>
        <p:spPr>
          <a:xfrm>
            <a:off x="4132063" y="4551138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C201DE-AEDB-490E-9829-BCC2D258DAA6}"/>
              </a:ext>
            </a:extLst>
          </p:cNvPr>
          <p:cNvSpPr/>
          <p:nvPr/>
        </p:nvSpPr>
        <p:spPr>
          <a:xfrm>
            <a:off x="4800600" y="4612097"/>
            <a:ext cx="934773" cy="486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A85CC-A459-41DB-915C-1425BAF0D954}"/>
              </a:ext>
            </a:extLst>
          </p:cNvPr>
          <p:cNvGrpSpPr/>
          <p:nvPr/>
        </p:nvGrpSpPr>
        <p:grpSpPr>
          <a:xfrm>
            <a:off x="3918177" y="4491466"/>
            <a:ext cx="1025004" cy="731520"/>
            <a:chOff x="8663770" y="4349662"/>
            <a:chExt cx="1025004" cy="7315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AB7D42-B8F9-4A17-A99E-16F654B639ED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D66552C-C225-4D1D-A9BB-A69C7676FEBE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AF728C1-3911-4B76-8483-88B365B5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69" y="3098168"/>
            <a:ext cx="8179837" cy="8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F728C1-3911-4B76-8483-88B365B57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50"/>
          <a:stretch/>
        </p:blipFill>
        <p:spPr>
          <a:xfrm rot="1737083">
            <a:off x="2532754" y="4028956"/>
            <a:ext cx="4969294" cy="86423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1055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Đo độ dài các đồ vật.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ADD9CF-36F0-4B88-9282-8263775D1EBA}"/>
              </a:ext>
            </a:extLst>
          </p:cNvPr>
          <p:cNvCxnSpPr>
            <a:cxnSpLocks/>
          </p:cNvCxnSpPr>
          <p:nvPr/>
        </p:nvCxnSpPr>
        <p:spPr>
          <a:xfrm>
            <a:off x="4203700" y="1714500"/>
            <a:ext cx="1955800" cy="111760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311DEE-96E0-437C-8FF9-4BBC3B3B5EDA}"/>
              </a:ext>
            </a:extLst>
          </p:cNvPr>
          <p:cNvSpPr/>
          <p:nvPr/>
        </p:nvSpPr>
        <p:spPr>
          <a:xfrm>
            <a:off x="6988734" y="3302952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C201DE-AEDB-490E-9829-BCC2D258DAA6}"/>
              </a:ext>
            </a:extLst>
          </p:cNvPr>
          <p:cNvSpPr/>
          <p:nvPr/>
        </p:nvSpPr>
        <p:spPr>
          <a:xfrm>
            <a:off x="7657271" y="3363911"/>
            <a:ext cx="934773" cy="486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A85CC-A459-41DB-915C-1425BAF0D954}"/>
              </a:ext>
            </a:extLst>
          </p:cNvPr>
          <p:cNvGrpSpPr/>
          <p:nvPr/>
        </p:nvGrpSpPr>
        <p:grpSpPr>
          <a:xfrm>
            <a:off x="6774848" y="3243280"/>
            <a:ext cx="1025004" cy="731520"/>
            <a:chOff x="8663770" y="4349662"/>
            <a:chExt cx="1025004" cy="7315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AB7D42-B8F9-4A17-A99E-16F654B639ED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D66552C-C225-4D1D-A9BB-A69C7676FEBE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D0CE337-1E05-48C9-B5C2-3D767098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6" t="2511" r="6623" b="64469"/>
          <a:stretch>
            <a:fillRect/>
          </a:stretch>
        </p:blipFill>
        <p:spPr>
          <a:xfrm>
            <a:off x="3520418" y="1919414"/>
            <a:ext cx="2579988" cy="2067785"/>
          </a:xfrm>
          <a:custGeom>
            <a:avLst/>
            <a:gdLst>
              <a:gd name="connsiteX0" fmla="*/ 708231 w 2579988"/>
              <a:gd name="connsiteY0" fmla="*/ 1471 h 2067785"/>
              <a:gd name="connsiteX1" fmla="*/ 892021 w 2579988"/>
              <a:gd name="connsiteY1" fmla="*/ 54186 h 2067785"/>
              <a:gd name="connsiteX2" fmla="*/ 2320113 w 2579988"/>
              <a:gd name="connsiteY2" fmla="*/ 795010 h 2067785"/>
              <a:gd name="connsiteX3" fmla="*/ 2525802 w 2579988"/>
              <a:gd name="connsiteY3" fmla="*/ 1444136 h 2067785"/>
              <a:gd name="connsiteX4" fmla="*/ 2337094 w 2579988"/>
              <a:gd name="connsiteY4" fmla="*/ 1807910 h 2067785"/>
              <a:gd name="connsiteX5" fmla="*/ 1687968 w 2579988"/>
              <a:gd name="connsiteY5" fmla="*/ 2013599 h 2067785"/>
              <a:gd name="connsiteX6" fmla="*/ 259876 w 2579988"/>
              <a:gd name="connsiteY6" fmla="*/ 1272775 h 2067785"/>
              <a:gd name="connsiteX7" fmla="*/ 54187 w 2579988"/>
              <a:gd name="connsiteY7" fmla="*/ 623649 h 2067785"/>
              <a:gd name="connsiteX8" fmla="*/ 242895 w 2579988"/>
              <a:gd name="connsiteY8" fmla="*/ 259876 h 2067785"/>
              <a:gd name="connsiteX9" fmla="*/ 708231 w 2579988"/>
              <a:gd name="connsiteY9" fmla="*/ 1471 h 20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9988" h="2067785">
                <a:moveTo>
                  <a:pt x="708231" y="1471"/>
                </a:moveTo>
                <a:cubicBezTo>
                  <a:pt x="770585" y="6369"/>
                  <a:pt x="833008" y="23573"/>
                  <a:pt x="892021" y="54186"/>
                </a:cubicBezTo>
                <a:lnTo>
                  <a:pt x="2320113" y="795010"/>
                </a:lnTo>
                <a:cubicBezTo>
                  <a:pt x="2556164" y="917462"/>
                  <a:pt x="2648254" y="1208085"/>
                  <a:pt x="2525802" y="1444136"/>
                </a:cubicBezTo>
                <a:lnTo>
                  <a:pt x="2337094" y="1807910"/>
                </a:lnTo>
                <a:cubicBezTo>
                  <a:pt x="2214643" y="2043961"/>
                  <a:pt x="1924019" y="2136051"/>
                  <a:pt x="1687968" y="2013599"/>
                </a:cubicBezTo>
                <a:lnTo>
                  <a:pt x="259876" y="1272775"/>
                </a:lnTo>
                <a:cubicBezTo>
                  <a:pt x="23825" y="1150324"/>
                  <a:pt x="-68265" y="859700"/>
                  <a:pt x="54187" y="623649"/>
                </a:cubicBezTo>
                <a:lnTo>
                  <a:pt x="242895" y="259876"/>
                </a:lnTo>
                <a:cubicBezTo>
                  <a:pt x="334733" y="82838"/>
                  <a:pt x="521169" y="-13223"/>
                  <a:pt x="708231" y="1471"/>
                </a:cubicBez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0430DE-AC4F-46E9-A9D4-8EAD88EC1276}"/>
              </a:ext>
            </a:extLst>
          </p:cNvPr>
          <p:cNvCxnSpPr>
            <a:cxnSpLocks/>
          </p:cNvCxnSpPr>
          <p:nvPr/>
        </p:nvCxnSpPr>
        <p:spPr>
          <a:xfrm flipH="1">
            <a:off x="3362175" y="1447800"/>
            <a:ext cx="968525" cy="16282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AD624B-C135-4DEE-ACF6-CA0DFCAFDA1A}"/>
              </a:ext>
            </a:extLst>
          </p:cNvPr>
          <p:cNvCxnSpPr>
            <a:cxnSpLocks/>
          </p:cNvCxnSpPr>
          <p:nvPr/>
        </p:nvCxnSpPr>
        <p:spPr>
          <a:xfrm flipH="1">
            <a:off x="5343374" y="2362200"/>
            <a:ext cx="1108226" cy="178063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8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388EE0D-2903-4ED1-AE04-E051654B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73667" r="17024" b="4861"/>
          <a:stretch>
            <a:fillRect/>
          </a:stretch>
        </p:blipFill>
        <p:spPr>
          <a:xfrm>
            <a:off x="2007429" y="1855784"/>
            <a:ext cx="7373257" cy="1344616"/>
          </a:xfrm>
          <a:custGeom>
            <a:avLst/>
            <a:gdLst>
              <a:gd name="connsiteX0" fmla="*/ 224107 w 7373257"/>
              <a:gd name="connsiteY0" fmla="*/ 0 h 1344616"/>
              <a:gd name="connsiteX1" fmla="*/ 7149150 w 7373257"/>
              <a:gd name="connsiteY1" fmla="*/ 0 h 1344616"/>
              <a:gd name="connsiteX2" fmla="*/ 7373257 w 7373257"/>
              <a:gd name="connsiteY2" fmla="*/ 224107 h 1344616"/>
              <a:gd name="connsiteX3" fmla="*/ 7373257 w 7373257"/>
              <a:gd name="connsiteY3" fmla="*/ 1120509 h 1344616"/>
              <a:gd name="connsiteX4" fmla="*/ 7149150 w 7373257"/>
              <a:gd name="connsiteY4" fmla="*/ 1344616 h 1344616"/>
              <a:gd name="connsiteX5" fmla="*/ 224107 w 7373257"/>
              <a:gd name="connsiteY5" fmla="*/ 1344616 h 1344616"/>
              <a:gd name="connsiteX6" fmla="*/ 0 w 7373257"/>
              <a:gd name="connsiteY6" fmla="*/ 1120509 h 1344616"/>
              <a:gd name="connsiteX7" fmla="*/ 0 w 7373257"/>
              <a:gd name="connsiteY7" fmla="*/ 224107 h 1344616"/>
              <a:gd name="connsiteX8" fmla="*/ 224107 w 7373257"/>
              <a:gd name="connsiteY8" fmla="*/ 0 h 134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3257" h="1344616">
                <a:moveTo>
                  <a:pt x="224107" y="0"/>
                </a:moveTo>
                <a:lnTo>
                  <a:pt x="7149150" y="0"/>
                </a:lnTo>
                <a:cubicBezTo>
                  <a:pt x="7272921" y="0"/>
                  <a:pt x="7373257" y="100336"/>
                  <a:pt x="7373257" y="224107"/>
                </a:cubicBezTo>
                <a:lnTo>
                  <a:pt x="7373257" y="1120509"/>
                </a:lnTo>
                <a:cubicBezTo>
                  <a:pt x="7373257" y="1244280"/>
                  <a:pt x="7272921" y="1344616"/>
                  <a:pt x="7149150" y="1344616"/>
                </a:cubicBezTo>
                <a:lnTo>
                  <a:pt x="224107" y="1344616"/>
                </a:lnTo>
                <a:cubicBezTo>
                  <a:pt x="100336" y="1344616"/>
                  <a:pt x="0" y="1244280"/>
                  <a:pt x="0" y="1120509"/>
                </a:cubicBezTo>
                <a:lnTo>
                  <a:pt x="0" y="224107"/>
                </a:lnTo>
                <a:cubicBezTo>
                  <a:pt x="0" y="100336"/>
                  <a:pt x="100336" y="0"/>
                  <a:pt x="224107" y="0"/>
                </a:cubicBezTo>
                <a:close/>
              </a:path>
            </a:pathLst>
          </a:custGeom>
          <a:effectLst>
            <a:softEdge rad="63500"/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1055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Đo độ dài các đồ vật.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ADD9CF-36F0-4B88-9282-8263775D1EBA}"/>
              </a:ext>
            </a:extLst>
          </p:cNvPr>
          <p:cNvCxnSpPr>
            <a:cxnSpLocks/>
          </p:cNvCxnSpPr>
          <p:nvPr/>
        </p:nvCxnSpPr>
        <p:spPr>
          <a:xfrm flipV="1">
            <a:off x="2305751" y="1868484"/>
            <a:ext cx="6825428" cy="6363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0430DE-AC4F-46E9-A9D4-8EAD88EC1276}"/>
              </a:ext>
            </a:extLst>
          </p:cNvPr>
          <p:cNvCxnSpPr>
            <a:cxnSpLocks/>
          </p:cNvCxnSpPr>
          <p:nvPr/>
        </p:nvCxnSpPr>
        <p:spPr>
          <a:xfrm>
            <a:off x="2333473" y="1690814"/>
            <a:ext cx="0" cy="1461421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342703-29FF-409F-859F-A113C94E91E7}"/>
              </a:ext>
            </a:extLst>
          </p:cNvPr>
          <p:cNvCxnSpPr>
            <a:cxnSpLocks/>
          </p:cNvCxnSpPr>
          <p:nvPr/>
        </p:nvCxnSpPr>
        <p:spPr>
          <a:xfrm>
            <a:off x="9105900" y="1689103"/>
            <a:ext cx="0" cy="1461421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311DEE-96E0-437C-8FF9-4BBC3B3B5EDA}"/>
              </a:ext>
            </a:extLst>
          </p:cNvPr>
          <p:cNvSpPr/>
          <p:nvPr/>
        </p:nvSpPr>
        <p:spPr>
          <a:xfrm>
            <a:off x="4132063" y="4551138"/>
            <a:ext cx="595229" cy="602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C201DE-AEDB-490E-9829-BCC2D258DAA6}"/>
              </a:ext>
            </a:extLst>
          </p:cNvPr>
          <p:cNvSpPr/>
          <p:nvPr/>
        </p:nvSpPr>
        <p:spPr>
          <a:xfrm>
            <a:off x="4800600" y="4612097"/>
            <a:ext cx="934773" cy="486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A85CC-A459-41DB-915C-1425BAF0D954}"/>
              </a:ext>
            </a:extLst>
          </p:cNvPr>
          <p:cNvGrpSpPr/>
          <p:nvPr/>
        </p:nvGrpSpPr>
        <p:grpSpPr>
          <a:xfrm>
            <a:off x="3918177" y="4491466"/>
            <a:ext cx="1025004" cy="731520"/>
            <a:chOff x="8663770" y="4349662"/>
            <a:chExt cx="1025004" cy="7315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AB7D42-B8F9-4A17-A99E-16F654B639ED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D66552C-C225-4D1D-A9BB-A69C7676FEBE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AF728C1-3911-4B76-8483-88B365B5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69" y="3098168"/>
            <a:ext cx="8179837" cy="8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545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Đồ vật nào dài nhất?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45C44F-B1CD-4D50-B9D8-A640636E030C}"/>
              </a:ext>
            </a:extLst>
          </p:cNvPr>
          <p:cNvGrpSpPr/>
          <p:nvPr/>
        </p:nvGrpSpPr>
        <p:grpSpPr>
          <a:xfrm>
            <a:off x="734276" y="1219200"/>
            <a:ext cx="10314724" cy="4790028"/>
            <a:chOff x="734276" y="1633108"/>
            <a:chExt cx="10314724" cy="479002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A96CB13-903F-4669-9398-E3B9C183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6" t="2511" r="6623" b="64469"/>
            <a:stretch>
              <a:fillRect/>
            </a:stretch>
          </p:blipFill>
          <p:spPr>
            <a:xfrm>
              <a:off x="8469012" y="1818415"/>
              <a:ext cx="2579988" cy="2067785"/>
            </a:xfrm>
            <a:custGeom>
              <a:avLst/>
              <a:gdLst>
                <a:gd name="connsiteX0" fmla="*/ 708231 w 2579988"/>
                <a:gd name="connsiteY0" fmla="*/ 1471 h 2067785"/>
                <a:gd name="connsiteX1" fmla="*/ 892021 w 2579988"/>
                <a:gd name="connsiteY1" fmla="*/ 54186 h 2067785"/>
                <a:gd name="connsiteX2" fmla="*/ 2320113 w 2579988"/>
                <a:gd name="connsiteY2" fmla="*/ 795010 h 2067785"/>
                <a:gd name="connsiteX3" fmla="*/ 2525802 w 2579988"/>
                <a:gd name="connsiteY3" fmla="*/ 1444136 h 2067785"/>
                <a:gd name="connsiteX4" fmla="*/ 2337094 w 2579988"/>
                <a:gd name="connsiteY4" fmla="*/ 1807910 h 2067785"/>
                <a:gd name="connsiteX5" fmla="*/ 1687968 w 2579988"/>
                <a:gd name="connsiteY5" fmla="*/ 2013599 h 2067785"/>
                <a:gd name="connsiteX6" fmla="*/ 259876 w 2579988"/>
                <a:gd name="connsiteY6" fmla="*/ 1272775 h 2067785"/>
                <a:gd name="connsiteX7" fmla="*/ 54187 w 2579988"/>
                <a:gd name="connsiteY7" fmla="*/ 623649 h 2067785"/>
                <a:gd name="connsiteX8" fmla="*/ 242895 w 2579988"/>
                <a:gd name="connsiteY8" fmla="*/ 259876 h 2067785"/>
                <a:gd name="connsiteX9" fmla="*/ 708231 w 2579988"/>
                <a:gd name="connsiteY9" fmla="*/ 1471 h 20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9988" h="2067785">
                  <a:moveTo>
                    <a:pt x="708231" y="1471"/>
                  </a:moveTo>
                  <a:cubicBezTo>
                    <a:pt x="770585" y="6369"/>
                    <a:pt x="833008" y="23573"/>
                    <a:pt x="892021" y="54186"/>
                  </a:cubicBezTo>
                  <a:lnTo>
                    <a:pt x="2320113" y="795010"/>
                  </a:lnTo>
                  <a:cubicBezTo>
                    <a:pt x="2556164" y="917462"/>
                    <a:pt x="2648254" y="1208085"/>
                    <a:pt x="2525802" y="1444136"/>
                  </a:cubicBezTo>
                  <a:lnTo>
                    <a:pt x="2337094" y="1807910"/>
                  </a:lnTo>
                  <a:cubicBezTo>
                    <a:pt x="2214643" y="2043961"/>
                    <a:pt x="1924019" y="2136051"/>
                    <a:pt x="1687968" y="2013599"/>
                  </a:cubicBezTo>
                  <a:lnTo>
                    <a:pt x="259876" y="1272775"/>
                  </a:lnTo>
                  <a:cubicBezTo>
                    <a:pt x="23825" y="1150324"/>
                    <a:pt x="-68265" y="859700"/>
                    <a:pt x="54187" y="623649"/>
                  </a:cubicBezTo>
                  <a:lnTo>
                    <a:pt x="242895" y="259876"/>
                  </a:lnTo>
                  <a:cubicBezTo>
                    <a:pt x="334733" y="82838"/>
                    <a:pt x="521169" y="-13223"/>
                    <a:pt x="708231" y="1471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0CBBE75-EF4D-482F-9F98-1EB04BA37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17145" r="46250" b="63385"/>
            <a:stretch>
              <a:fillRect/>
            </a:stretch>
          </p:blipFill>
          <p:spPr>
            <a:xfrm>
              <a:off x="734276" y="1633108"/>
              <a:ext cx="6134537" cy="1219200"/>
            </a:xfrm>
            <a:custGeom>
              <a:avLst/>
              <a:gdLst>
                <a:gd name="connsiteX0" fmla="*/ 203204 w 6134537"/>
                <a:gd name="connsiteY0" fmla="*/ 0 h 1219200"/>
                <a:gd name="connsiteX1" fmla="*/ 5931333 w 6134537"/>
                <a:gd name="connsiteY1" fmla="*/ 0 h 1219200"/>
                <a:gd name="connsiteX2" fmla="*/ 6134537 w 6134537"/>
                <a:gd name="connsiteY2" fmla="*/ 203204 h 1219200"/>
                <a:gd name="connsiteX3" fmla="*/ 6134537 w 6134537"/>
                <a:gd name="connsiteY3" fmla="*/ 1015996 h 1219200"/>
                <a:gd name="connsiteX4" fmla="*/ 5931333 w 6134537"/>
                <a:gd name="connsiteY4" fmla="*/ 1219200 h 1219200"/>
                <a:gd name="connsiteX5" fmla="*/ 203204 w 6134537"/>
                <a:gd name="connsiteY5" fmla="*/ 1219200 h 1219200"/>
                <a:gd name="connsiteX6" fmla="*/ 0 w 6134537"/>
                <a:gd name="connsiteY6" fmla="*/ 1015996 h 1219200"/>
                <a:gd name="connsiteX7" fmla="*/ 0 w 6134537"/>
                <a:gd name="connsiteY7" fmla="*/ 203204 h 1219200"/>
                <a:gd name="connsiteX8" fmla="*/ 203204 w 6134537"/>
                <a:gd name="connsiteY8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4537" h="1219200">
                  <a:moveTo>
                    <a:pt x="203204" y="0"/>
                  </a:moveTo>
                  <a:lnTo>
                    <a:pt x="5931333" y="0"/>
                  </a:lnTo>
                  <a:cubicBezTo>
                    <a:pt x="6043559" y="0"/>
                    <a:pt x="6134537" y="90978"/>
                    <a:pt x="6134537" y="203204"/>
                  </a:cubicBezTo>
                  <a:lnTo>
                    <a:pt x="6134537" y="1015996"/>
                  </a:lnTo>
                  <a:cubicBezTo>
                    <a:pt x="6134537" y="1128222"/>
                    <a:pt x="6043559" y="1219200"/>
                    <a:pt x="5931333" y="1219200"/>
                  </a:cubicBezTo>
                  <a:lnTo>
                    <a:pt x="203204" y="1219200"/>
                  </a:lnTo>
                  <a:cubicBezTo>
                    <a:pt x="90978" y="1219200"/>
                    <a:pt x="0" y="1128222"/>
                    <a:pt x="0" y="1015996"/>
                  </a:cubicBezTo>
                  <a:lnTo>
                    <a:pt x="0" y="203204"/>
                  </a:lnTo>
                  <a:cubicBezTo>
                    <a:pt x="0" y="90978"/>
                    <a:pt x="90978" y="0"/>
                    <a:pt x="203204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F320128-99FE-48F4-AD58-A9BB3090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0" t="73667" r="17024" b="4861"/>
            <a:stretch>
              <a:fillRect/>
            </a:stretch>
          </p:blipFill>
          <p:spPr>
            <a:xfrm>
              <a:off x="2906412" y="4419600"/>
              <a:ext cx="7373257" cy="1344616"/>
            </a:xfrm>
            <a:custGeom>
              <a:avLst/>
              <a:gdLst>
                <a:gd name="connsiteX0" fmla="*/ 224107 w 7373257"/>
                <a:gd name="connsiteY0" fmla="*/ 0 h 1344616"/>
                <a:gd name="connsiteX1" fmla="*/ 7149150 w 7373257"/>
                <a:gd name="connsiteY1" fmla="*/ 0 h 1344616"/>
                <a:gd name="connsiteX2" fmla="*/ 7373257 w 7373257"/>
                <a:gd name="connsiteY2" fmla="*/ 224107 h 1344616"/>
                <a:gd name="connsiteX3" fmla="*/ 7373257 w 7373257"/>
                <a:gd name="connsiteY3" fmla="*/ 1120509 h 1344616"/>
                <a:gd name="connsiteX4" fmla="*/ 7149150 w 7373257"/>
                <a:gd name="connsiteY4" fmla="*/ 1344616 h 1344616"/>
                <a:gd name="connsiteX5" fmla="*/ 224107 w 7373257"/>
                <a:gd name="connsiteY5" fmla="*/ 1344616 h 1344616"/>
                <a:gd name="connsiteX6" fmla="*/ 0 w 7373257"/>
                <a:gd name="connsiteY6" fmla="*/ 1120509 h 1344616"/>
                <a:gd name="connsiteX7" fmla="*/ 0 w 7373257"/>
                <a:gd name="connsiteY7" fmla="*/ 224107 h 1344616"/>
                <a:gd name="connsiteX8" fmla="*/ 224107 w 7373257"/>
                <a:gd name="connsiteY8" fmla="*/ 0 h 134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3257" h="1344616">
                  <a:moveTo>
                    <a:pt x="224107" y="0"/>
                  </a:moveTo>
                  <a:lnTo>
                    <a:pt x="7149150" y="0"/>
                  </a:lnTo>
                  <a:cubicBezTo>
                    <a:pt x="7272921" y="0"/>
                    <a:pt x="7373257" y="100336"/>
                    <a:pt x="7373257" y="224107"/>
                  </a:cubicBezTo>
                  <a:lnTo>
                    <a:pt x="7373257" y="1120509"/>
                  </a:lnTo>
                  <a:cubicBezTo>
                    <a:pt x="7373257" y="1244280"/>
                    <a:pt x="7272921" y="1344616"/>
                    <a:pt x="7149150" y="1344616"/>
                  </a:cubicBezTo>
                  <a:lnTo>
                    <a:pt x="224107" y="1344616"/>
                  </a:lnTo>
                  <a:cubicBezTo>
                    <a:pt x="100336" y="1344616"/>
                    <a:pt x="0" y="1244280"/>
                    <a:pt x="0" y="1120509"/>
                  </a:cubicBezTo>
                  <a:lnTo>
                    <a:pt x="0" y="224107"/>
                  </a:lnTo>
                  <a:cubicBezTo>
                    <a:pt x="0" y="100336"/>
                    <a:pt x="100336" y="0"/>
                    <a:pt x="224107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1618AC-D192-4155-A6EF-FB5D276E2F9B}"/>
                </a:ext>
              </a:extLst>
            </p:cNvPr>
            <p:cNvSpPr/>
            <p:nvPr/>
          </p:nvSpPr>
          <p:spPr>
            <a:xfrm>
              <a:off x="2911871" y="2911980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FEA9FE-223D-4765-B025-3BDF695C4B51}"/>
                </a:ext>
              </a:extLst>
            </p:cNvPr>
            <p:cNvSpPr/>
            <p:nvPr/>
          </p:nvSpPr>
          <p:spPr>
            <a:xfrm>
              <a:off x="3580408" y="2972939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82D71A-120C-44A7-9FA0-A7F49BBF497B}"/>
                </a:ext>
              </a:extLst>
            </p:cNvPr>
            <p:cNvGrpSpPr/>
            <p:nvPr/>
          </p:nvGrpSpPr>
          <p:grpSpPr>
            <a:xfrm>
              <a:off x="2697985" y="2852308"/>
              <a:ext cx="1025004" cy="731520"/>
              <a:chOff x="8663770" y="4349662"/>
              <a:chExt cx="1025004" cy="73152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9EE26C5-B0B4-4008-B907-2647431ECCFA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3704D05-3AD1-4484-BE6B-CD1D3239AE98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7462937-A805-4297-A58A-12749AFB00EA}"/>
                </a:ext>
              </a:extLst>
            </p:cNvPr>
            <p:cNvSpPr/>
            <p:nvPr/>
          </p:nvSpPr>
          <p:spPr>
            <a:xfrm>
              <a:off x="8291086" y="3490345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FB0BA7-DC66-4F5D-BEC1-74E1568B3273}"/>
                </a:ext>
              </a:extLst>
            </p:cNvPr>
            <p:cNvSpPr/>
            <p:nvPr/>
          </p:nvSpPr>
          <p:spPr>
            <a:xfrm>
              <a:off x="8959623" y="3551304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723A52-E2D4-46BB-A59B-84BAE4F6EAEC}"/>
                </a:ext>
              </a:extLst>
            </p:cNvPr>
            <p:cNvGrpSpPr/>
            <p:nvPr/>
          </p:nvGrpSpPr>
          <p:grpSpPr>
            <a:xfrm>
              <a:off x="8077200" y="3430673"/>
              <a:ext cx="1025004" cy="731520"/>
              <a:chOff x="8663770" y="4349662"/>
              <a:chExt cx="1025004" cy="7315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393D55E-F5F0-494F-8836-9216B03194E2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5721021-7452-4356-B008-56A12BCAE0D3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CD8B66F-3738-4097-B0B9-B58CB93B42ED}"/>
                </a:ext>
              </a:extLst>
            </p:cNvPr>
            <p:cNvSpPr/>
            <p:nvPr/>
          </p:nvSpPr>
          <p:spPr>
            <a:xfrm>
              <a:off x="5827513" y="5751288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B7B87A1-F36A-473E-8D20-BD1E2DF6A2EF}"/>
                </a:ext>
              </a:extLst>
            </p:cNvPr>
            <p:cNvSpPr/>
            <p:nvPr/>
          </p:nvSpPr>
          <p:spPr>
            <a:xfrm>
              <a:off x="6496050" y="5812247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0F9D385-72DC-48B6-9868-7F3F3B90CA8E}"/>
                </a:ext>
              </a:extLst>
            </p:cNvPr>
            <p:cNvGrpSpPr/>
            <p:nvPr/>
          </p:nvGrpSpPr>
          <p:grpSpPr>
            <a:xfrm>
              <a:off x="5613627" y="5691616"/>
              <a:ext cx="1025004" cy="731520"/>
              <a:chOff x="8663770" y="4349662"/>
              <a:chExt cx="1025004" cy="73152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8176A31-45A4-4753-B0B9-E491AA7CBAEA}"/>
                  </a:ext>
                </a:extLst>
              </p:cNvPr>
              <p:cNvSpPr/>
              <p:nvPr/>
            </p:nvSpPr>
            <p:spPr>
              <a:xfrm>
                <a:off x="8880996" y="4408181"/>
                <a:ext cx="594360" cy="60350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F55E3D7-ADC5-4304-94CD-6CE1334F9F97}"/>
                  </a:ext>
                </a:extLst>
              </p:cNvPr>
              <p:cNvSpPr/>
              <p:nvPr/>
            </p:nvSpPr>
            <p:spPr>
              <a:xfrm>
                <a:off x="8663770" y="4349662"/>
                <a:ext cx="1025004" cy="731520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638050-57E9-41A8-B65C-3EDFCEDE98BD}"/>
              </a:ext>
            </a:extLst>
          </p:cNvPr>
          <p:cNvSpPr/>
          <p:nvPr/>
        </p:nvSpPr>
        <p:spPr>
          <a:xfrm>
            <a:off x="2667000" y="4005692"/>
            <a:ext cx="7612669" cy="2118883"/>
          </a:xfrm>
          <a:prstGeom prst="roundRect">
            <a:avLst>
              <a:gd name="adj" fmla="val 41031"/>
            </a:avLst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659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Bút chì nào dài hơn 8 cm 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5C162-617D-43C7-87AD-E90E6A2C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27" y="1219200"/>
            <a:ext cx="8735134" cy="5129638"/>
          </a:xfrm>
          <a:prstGeom prst="roundRect">
            <a:avLst>
              <a:gd name="adj" fmla="val 10973"/>
            </a:avLst>
          </a:prstGeom>
          <a:effectLst>
            <a:softEdge rad="1270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95803D-9398-4F64-8DA0-57C393735589}"/>
              </a:ext>
            </a:extLst>
          </p:cNvPr>
          <p:cNvGrpSpPr/>
          <p:nvPr/>
        </p:nvGrpSpPr>
        <p:grpSpPr>
          <a:xfrm>
            <a:off x="8824486" y="1431272"/>
            <a:ext cx="1603310" cy="602457"/>
            <a:chOff x="8824486" y="1431272"/>
            <a:chExt cx="1603310" cy="60245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FF7C6AF-1ABF-460A-B1E5-806FE540F06D}"/>
                </a:ext>
              </a:extLst>
            </p:cNvPr>
            <p:cNvSpPr/>
            <p:nvPr/>
          </p:nvSpPr>
          <p:spPr>
            <a:xfrm>
              <a:off x="8824486" y="1431272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008B760-2580-4C5D-949F-D1390DEFA9D9}"/>
                </a:ext>
              </a:extLst>
            </p:cNvPr>
            <p:cNvSpPr/>
            <p:nvPr/>
          </p:nvSpPr>
          <p:spPr>
            <a:xfrm>
              <a:off x="9493023" y="1492231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2DE825-B2C3-4C5E-8F5C-190CD718BDDB}"/>
              </a:ext>
            </a:extLst>
          </p:cNvPr>
          <p:cNvGrpSpPr/>
          <p:nvPr/>
        </p:nvGrpSpPr>
        <p:grpSpPr>
          <a:xfrm>
            <a:off x="8607946" y="1371600"/>
            <a:ext cx="1025004" cy="731520"/>
            <a:chOff x="8663770" y="4349662"/>
            <a:chExt cx="1025004" cy="7315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9702FBB-1D5E-47AA-BCE1-B1E29B595FF6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1A75C19-843B-40E6-85AF-F2416B901BD3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1D459-7771-4F28-9A3C-B86CA5655095}"/>
              </a:ext>
            </a:extLst>
          </p:cNvPr>
          <p:cNvGrpSpPr/>
          <p:nvPr/>
        </p:nvGrpSpPr>
        <p:grpSpPr>
          <a:xfrm>
            <a:off x="8824486" y="2879072"/>
            <a:ext cx="1603310" cy="602457"/>
            <a:chOff x="8824486" y="2879072"/>
            <a:chExt cx="1603310" cy="60245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6BE4047-2630-47F2-B172-E4BB6A809D00}"/>
                </a:ext>
              </a:extLst>
            </p:cNvPr>
            <p:cNvSpPr/>
            <p:nvPr/>
          </p:nvSpPr>
          <p:spPr>
            <a:xfrm>
              <a:off x="8824486" y="2879072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53BE0D3-3043-4374-BDA9-20C5E20C7AA4}"/>
                </a:ext>
              </a:extLst>
            </p:cNvPr>
            <p:cNvSpPr/>
            <p:nvPr/>
          </p:nvSpPr>
          <p:spPr>
            <a:xfrm>
              <a:off x="9493023" y="2940031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CEE8D9-3BD3-4A2C-B95B-B8333EE7B023}"/>
              </a:ext>
            </a:extLst>
          </p:cNvPr>
          <p:cNvGrpSpPr/>
          <p:nvPr/>
        </p:nvGrpSpPr>
        <p:grpSpPr>
          <a:xfrm>
            <a:off x="8607946" y="2819400"/>
            <a:ext cx="1025004" cy="731520"/>
            <a:chOff x="8663770" y="4349662"/>
            <a:chExt cx="1025004" cy="73152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C0C4354-FD4A-4714-AAAB-B9F25E116AF1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C9CC9FD-AC17-4D63-9AB2-D4B3503CD13F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73C24C-3312-45F9-814A-F75D644C97DB}"/>
              </a:ext>
            </a:extLst>
          </p:cNvPr>
          <p:cNvGrpSpPr/>
          <p:nvPr/>
        </p:nvGrpSpPr>
        <p:grpSpPr>
          <a:xfrm>
            <a:off x="8824486" y="4317153"/>
            <a:ext cx="1603310" cy="602457"/>
            <a:chOff x="8824486" y="4317153"/>
            <a:chExt cx="1603310" cy="6024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48CF6B9-564B-45D0-88AE-884C320B3F13}"/>
                </a:ext>
              </a:extLst>
            </p:cNvPr>
            <p:cNvSpPr/>
            <p:nvPr/>
          </p:nvSpPr>
          <p:spPr>
            <a:xfrm>
              <a:off x="8824486" y="4317153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D03202C-1812-4F5D-A40B-401565A60FA9}"/>
                </a:ext>
              </a:extLst>
            </p:cNvPr>
            <p:cNvSpPr/>
            <p:nvPr/>
          </p:nvSpPr>
          <p:spPr>
            <a:xfrm>
              <a:off x="9493023" y="4378112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33B03F-4814-4DAE-BEF6-4F6EC138F0AA}"/>
              </a:ext>
            </a:extLst>
          </p:cNvPr>
          <p:cNvGrpSpPr/>
          <p:nvPr/>
        </p:nvGrpSpPr>
        <p:grpSpPr>
          <a:xfrm>
            <a:off x="8607946" y="4257481"/>
            <a:ext cx="1025004" cy="731520"/>
            <a:chOff x="8663770" y="4349662"/>
            <a:chExt cx="1025004" cy="731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015AF04-7055-4B3C-BA66-D82C30BA1F5E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F76C393-7135-4ACD-9EC7-70C25721EEB0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E00F86-476F-49F2-862D-59F98882303A}"/>
              </a:ext>
            </a:extLst>
          </p:cNvPr>
          <p:cNvSpPr/>
          <p:nvPr/>
        </p:nvSpPr>
        <p:spPr>
          <a:xfrm>
            <a:off x="1376088" y="2553118"/>
            <a:ext cx="9393512" cy="1438312"/>
          </a:xfrm>
          <a:prstGeom prst="roundRect">
            <a:avLst>
              <a:gd name="adj" fmla="val 7165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978FB-2F04-4949-878E-AADAE3AB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58" y="1720096"/>
            <a:ext cx="6629400" cy="25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7">
            <a:extLst>
              <a:ext uri="{FF2B5EF4-FFF2-40B4-BE49-F238E27FC236}">
                <a16:creationId xmlns:a16="http://schemas.microsoft.com/office/drawing/2014/main" id="{E1F87ECE-7997-45E5-A805-661F452B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-52452"/>
            <a:ext cx="10071100" cy="678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70AFD-62D9-4146-BFB3-29EA4920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827" y="30652"/>
            <a:ext cx="2858782" cy="1239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0D003B-783E-4F65-82A9-555BD74CDE1B}"/>
              </a:ext>
            </a:extLst>
          </p:cNvPr>
          <p:cNvSpPr txBox="1"/>
          <p:nvPr/>
        </p:nvSpPr>
        <p:spPr>
          <a:xfrm>
            <a:off x="5573486" y="203577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34408"/>
                </a:solidFill>
                <a:latin typeface="Quicksand" panose="00000500000000000000" pitchFamily="2" charset="0"/>
              </a:rPr>
              <a:t>TIẾT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07108F-D6DB-4F27-A9AF-74395C9E66CB}"/>
              </a:ext>
            </a:extLst>
          </p:cNvPr>
          <p:cNvGrpSpPr/>
          <p:nvPr/>
        </p:nvGrpSpPr>
        <p:grpSpPr>
          <a:xfrm>
            <a:off x="4876800" y="992155"/>
            <a:ext cx="2438400" cy="774391"/>
            <a:chOff x="5392738" y="395026"/>
            <a:chExt cx="2438400" cy="774391"/>
          </a:xfrm>
        </p:grpSpPr>
        <p:sp>
          <p:nvSpPr>
            <p:cNvPr id="6" name="8">
              <a:extLst>
                <a:ext uri="{FF2B5EF4-FFF2-40B4-BE49-F238E27FC236}">
                  <a16:creationId xmlns:a16="http://schemas.microsoft.com/office/drawing/2014/main" id="{770C66D0-3467-4C03-8BAE-6D46AAF8D85F}"/>
                </a:ext>
              </a:extLst>
            </p:cNvPr>
            <p:cNvSpPr/>
            <p:nvPr/>
          </p:nvSpPr>
          <p:spPr>
            <a:xfrm>
              <a:off x="5593160" y="399975"/>
              <a:ext cx="2037556" cy="769442"/>
            </a:xfrm>
            <a:prstGeom prst="roundRect">
              <a:avLst/>
            </a:prstGeom>
            <a:solidFill>
              <a:srgbClr val="9BD1D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 anchorCtr="1"/>
            <a:lstStyle/>
            <a:p>
              <a:pPr algn="ctr"/>
              <a:endParaRPr lang="zh-CN" altLang="en-US" sz="6000" b="1" dirty="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683DBE-57C1-4160-AF42-D3790CC2786D}"/>
                </a:ext>
              </a:extLst>
            </p:cNvPr>
            <p:cNvSpPr txBox="1"/>
            <p:nvPr/>
          </p:nvSpPr>
          <p:spPr>
            <a:xfrm>
              <a:off x="5392738" y="395026"/>
              <a:ext cx="2438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 w="19050" cmpd="dbl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Quicksand" panose="00000500000000000000" pitchFamily="2" charset="0"/>
                  <a:ea typeface="+mj-ea"/>
                </a:rPr>
                <a:t>BÀI 27</a:t>
              </a:r>
              <a:endParaRPr lang="zh-CN" altLang="en-US" sz="4400" b="1" dirty="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18F130-A08B-454F-809A-61D543A8E4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588" r="5412" b="-588"/>
          <a:stretch/>
        </p:blipFill>
        <p:spPr>
          <a:xfrm>
            <a:off x="8254481" y="3657398"/>
            <a:ext cx="4001278" cy="320215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F8FC96-7165-45E9-8A75-68A31AB895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18" r="13407"/>
          <a:stretch/>
        </p:blipFill>
        <p:spPr>
          <a:xfrm>
            <a:off x="2819400" y="2625149"/>
            <a:ext cx="6264906" cy="17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extLst>
              <a:ext uri="{FF2B5EF4-FFF2-40B4-BE49-F238E27FC236}">
                <a16:creationId xmlns:a16="http://schemas.microsoft.com/office/drawing/2014/main" id="{5A7917BC-31FC-4056-B40F-113F427C7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8" r="28616"/>
          <a:stretch/>
        </p:blipFill>
        <p:spPr>
          <a:xfrm>
            <a:off x="4572000" y="3581400"/>
            <a:ext cx="2744983" cy="544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BAF7D-7590-4D8C-B336-DEDF3B16C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7" y="1791478"/>
            <a:ext cx="4292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116982" y="990600"/>
            <a:ext cx="7958036" cy="4998711"/>
            <a:chOff x="2116982" y="1063486"/>
            <a:chExt cx="7958036" cy="49987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6982" y="1063486"/>
              <a:ext cx="795803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5217368" y="2808107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5885905" y="2869066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3531443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199980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CD0C585-A3C5-4C8B-9E74-19AF982FEF3A}"/>
                </a:ext>
              </a:extLst>
            </p:cNvPr>
            <p:cNvSpPr/>
            <p:nvPr/>
          </p:nvSpPr>
          <p:spPr>
            <a:xfrm>
              <a:off x="7427168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4660C17-6354-4CA3-8D50-A6DDEE66C863}"/>
                </a:ext>
              </a:extLst>
            </p:cNvPr>
            <p:cNvSpPr/>
            <p:nvPr/>
          </p:nvSpPr>
          <p:spPr>
            <a:xfrm>
              <a:off x="8095705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4995676" y="2670689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817D045-9282-466C-9417-FB68FCFA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9" y="5943600"/>
            <a:ext cx="8101741" cy="840295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2760252" y="1213371"/>
            <a:ext cx="56580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116982" y="990600"/>
            <a:ext cx="7958036" cy="4998711"/>
            <a:chOff x="2116982" y="1063486"/>
            <a:chExt cx="7958036" cy="49987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6982" y="1063486"/>
              <a:ext cx="795803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5217368" y="2808107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5885905" y="2869066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3531443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199980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CD0C585-A3C5-4C8B-9E74-19AF982FEF3A}"/>
                </a:ext>
              </a:extLst>
            </p:cNvPr>
            <p:cNvSpPr/>
            <p:nvPr/>
          </p:nvSpPr>
          <p:spPr>
            <a:xfrm>
              <a:off x="7427168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4660C17-6354-4CA3-8D50-A6DDEE66C863}"/>
                </a:ext>
              </a:extLst>
            </p:cNvPr>
            <p:cNvSpPr/>
            <p:nvPr/>
          </p:nvSpPr>
          <p:spPr>
            <a:xfrm>
              <a:off x="8095705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4995676" y="2670689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817D045-9282-466C-9417-FB68FCFA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9" y="5943600"/>
            <a:ext cx="8101741" cy="840295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2731223" y="4352085"/>
            <a:ext cx="260277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CB17C0-4B9D-4AA9-9EBA-AB0236076F0F}"/>
              </a:ext>
            </a:extLst>
          </p:cNvPr>
          <p:cNvGrpSpPr/>
          <p:nvPr/>
        </p:nvGrpSpPr>
        <p:grpSpPr>
          <a:xfrm>
            <a:off x="3315193" y="5139704"/>
            <a:ext cx="1025004" cy="731520"/>
            <a:chOff x="8663770" y="4349662"/>
            <a:chExt cx="1025004" cy="7315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7C71379-C3E6-4B8A-9A8E-C10E19DA704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9109449-E556-4D32-A122-4C845457A4DE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52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116982" y="990600"/>
            <a:ext cx="7958036" cy="4998711"/>
            <a:chOff x="2116982" y="1063486"/>
            <a:chExt cx="7958036" cy="49987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6982" y="1063486"/>
              <a:ext cx="795803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5217368" y="2808107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5885905" y="2869066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3531443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199980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CD0C585-A3C5-4C8B-9E74-19AF982FEF3A}"/>
                </a:ext>
              </a:extLst>
            </p:cNvPr>
            <p:cNvSpPr/>
            <p:nvPr/>
          </p:nvSpPr>
          <p:spPr>
            <a:xfrm>
              <a:off x="7427168" y="5273041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4660C17-6354-4CA3-8D50-A6DDEE66C863}"/>
                </a:ext>
              </a:extLst>
            </p:cNvPr>
            <p:cNvSpPr/>
            <p:nvPr/>
          </p:nvSpPr>
          <p:spPr>
            <a:xfrm>
              <a:off x="8095705" y="5334000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4995676" y="2670689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817D045-9282-466C-9417-FB68FCFA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9" y="5943600"/>
            <a:ext cx="8101741" cy="840295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6880225" y="4339385"/>
            <a:ext cx="2070100" cy="401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CB17C0-4B9D-4AA9-9EBA-AB0236076F0F}"/>
              </a:ext>
            </a:extLst>
          </p:cNvPr>
          <p:cNvGrpSpPr/>
          <p:nvPr/>
        </p:nvGrpSpPr>
        <p:grpSpPr>
          <a:xfrm>
            <a:off x="3315193" y="5139704"/>
            <a:ext cx="1025004" cy="731520"/>
            <a:chOff x="8663770" y="4349662"/>
            <a:chExt cx="1025004" cy="7315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7C71379-C3E6-4B8A-9A8E-C10E19DA704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9109449-E556-4D32-A122-4C845457A4DE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29BE8-A3F0-4D39-B627-5A596506FDEC}"/>
              </a:ext>
            </a:extLst>
          </p:cNvPr>
          <p:cNvGrpSpPr/>
          <p:nvPr/>
        </p:nvGrpSpPr>
        <p:grpSpPr>
          <a:xfrm>
            <a:off x="7207771" y="5146054"/>
            <a:ext cx="1025004" cy="731520"/>
            <a:chOff x="8663770" y="4349662"/>
            <a:chExt cx="1025004" cy="731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2136B05-7171-4300-9DDB-3AD68824AB0D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AFFA35-BF54-47DD-88B6-BF6E75970A63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78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696877" y="1122063"/>
            <a:ext cx="6798246" cy="5163644"/>
            <a:chOff x="2696877" y="1063486"/>
            <a:chExt cx="6798246" cy="51636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6877" y="1063486"/>
              <a:ext cx="679824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4067175" y="2817632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4735712" y="2878591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4112468" y="5624673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781005" y="5685632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36E8B0-E24E-42FA-BD8E-B03EFB972961}"/>
                </a:ext>
              </a:extLst>
            </p:cNvPr>
            <p:cNvSpPr/>
            <p:nvPr/>
          </p:nvSpPr>
          <p:spPr>
            <a:xfrm>
              <a:off x="6977153" y="2920366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694787A-E970-422D-A44D-750966A0E69C}"/>
                </a:ext>
              </a:extLst>
            </p:cNvPr>
            <p:cNvSpPr/>
            <p:nvPr/>
          </p:nvSpPr>
          <p:spPr>
            <a:xfrm>
              <a:off x="7645690" y="2981325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3849501" y="2821305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3182138" y="1466850"/>
            <a:ext cx="31138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6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696877" y="1122063"/>
            <a:ext cx="6798246" cy="5163644"/>
            <a:chOff x="2696877" y="1063486"/>
            <a:chExt cx="6798246" cy="51636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6877" y="1063486"/>
              <a:ext cx="679824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4067175" y="2817632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4735712" y="2878591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4112468" y="5624673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781005" y="5685632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36E8B0-E24E-42FA-BD8E-B03EFB972961}"/>
                </a:ext>
              </a:extLst>
            </p:cNvPr>
            <p:cNvSpPr/>
            <p:nvPr/>
          </p:nvSpPr>
          <p:spPr>
            <a:xfrm>
              <a:off x="6977153" y="2920366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694787A-E970-422D-A44D-750966A0E69C}"/>
                </a:ext>
              </a:extLst>
            </p:cNvPr>
            <p:cNvSpPr/>
            <p:nvPr/>
          </p:nvSpPr>
          <p:spPr>
            <a:xfrm>
              <a:off x="7645690" y="2981325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3849501" y="2821305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6754013" y="1943100"/>
            <a:ext cx="18184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9C0B9E-D6C7-4D97-A224-C5FADC434C1F}"/>
              </a:ext>
            </a:extLst>
          </p:cNvPr>
          <p:cNvGrpSpPr/>
          <p:nvPr/>
        </p:nvGrpSpPr>
        <p:grpSpPr>
          <a:xfrm>
            <a:off x="6756417" y="2923699"/>
            <a:ext cx="1025004" cy="731520"/>
            <a:chOff x="8663770" y="4349662"/>
            <a:chExt cx="1025004" cy="7315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29FBA5-644E-4392-98FC-6AD1AE1DDF3E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314101B-9E92-4D17-A822-6FFFB3475034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26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026FE-4B4D-4DF8-88C9-56AC711E43B6}"/>
              </a:ext>
            </a:extLst>
          </p:cNvPr>
          <p:cNvGrpSpPr/>
          <p:nvPr/>
        </p:nvGrpSpPr>
        <p:grpSpPr>
          <a:xfrm>
            <a:off x="418663" y="355600"/>
            <a:ext cx="668922" cy="707886"/>
            <a:chOff x="1559434" y="1176116"/>
            <a:chExt cx="668922" cy="7078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B341240-AA64-4506-A967-40449EC88B2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05B0224-698F-42EB-9BA6-749AD623411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FBF90-6D31-464F-BB02-18E2C4BF0C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089A-D1CF-4610-835E-5B77FE1D308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849791-C797-47A6-8C70-24402F81E83C}"/>
              </a:ext>
            </a:extLst>
          </p:cNvPr>
          <p:cNvSpPr txBox="1"/>
          <p:nvPr/>
        </p:nvSpPr>
        <p:spPr>
          <a:xfrm>
            <a:off x="1181127" y="355600"/>
            <a:ext cx="77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Nêu độ dài của mỗi đồ chơi.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20257-AD2A-48C9-8CF4-2A332F7FB27A}"/>
              </a:ext>
            </a:extLst>
          </p:cNvPr>
          <p:cNvGrpSpPr/>
          <p:nvPr/>
        </p:nvGrpSpPr>
        <p:grpSpPr>
          <a:xfrm>
            <a:off x="2696877" y="1122063"/>
            <a:ext cx="6798246" cy="5163644"/>
            <a:chOff x="2696877" y="1063486"/>
            <a:chExt cx="6798246" cy="51636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1A5FB6-0C60-4755-82E7-DEE1985A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6877" y="1063486"/>
              <a:ext cx="6798246" cy="49987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50CBCB-735D-423C-9E4B-750293D74C95}"/>
                </a:ext>
              </a:extLst>
            </p:cNvPr>
            <p:cNvSpPr/>
            <p:nvPr/>
          </p:nvSpPr>
          <p:spPr>
            <a:xfrm>
              <a:off x="4067175" y="2817632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56E16CF-A3F5-47A4-9671-177F6D18FEAE}"/>
                </a:ext>
              </a:extLst>
            </p:cNvPr>
            <p:cNvSpPr/>
            <p:nvPr/>
          </p:nvSpPr>
          <p:spPr>
            <a:xfrm>
              <a:off x="4735712" y="2878591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199CD1A-A93E-4B64-8475-25A531F59553}"/>
                </a:ext>
              </a:extLst>
            </p:cNvPr>
            <p:cNvSpPr/>
            <p:nvPr/>
          </p:nvSpPr>
          <p:spPr>
            <a:xfrm>
              <a:off x="4112468" y="5624673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E443BC2-9B52-4A52-91DA-664FB871746B}"/>
                </a:ext>
              </a:extLst>
            </p:cNvPr>
            <p:cNvSpPr/>
            <p:nvPr/>
          </p:nvSpPr>
          <p:spPr>
            <a:xfrm>
              <a:off x="4781005" y="5685632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36E8B0-E24E-42FA-BD8E-B03EFB972961}"/>
                </a:ext>
              </a:extLst>
            </p:cNvPr>
            <p:cNvSpPr/>
            <p:nvPr/>
          </p:nvSpPr>
          <p:spPr>
            <a:xfrm>
              <a:off x="6977153" y="2920366"/>
              <a:ext cx="595229" cy="60245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694787A-E970-422D-A44D-750966A0E69C}"/>
                </a:ext>
              </a:extLst>
            </p:cNvPr>
            <p:cNvSpPr/>
            <p:nvPr/>
          </p:nvSpPr>
          <p:spPr>
            <a:xfrm>
              <a:off x="7645690" y="2981325"/>
              <a:ext cx="934773" cy="486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cm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5FEA19-D65F-4227-8FD2-64AF19299A43}"/>
              </a:ext>
            </a:extLst>
          </p:cNvPr>
          <p:cNvGrpSpPr/>
          <p:nvPr/>
        </p:nvGrpSpPr>
        <p:grpSpPr>
          <a:xfrm>
            <a:off x="3849501" y="2821305"/>
            <a:ext cx="1025004" cy="731520"/>
            <a:chOff x="8663770" y="4349662"/>
            <a:chExt cx="1025004" cy="73152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2C8FD3F-1710-40E2-AA9E-EEFA48A61B9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4E7F52-E704-41E7-8368-EDB1E2A13D9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BCF7C-4834-4F60-A1DE-04E2B8FBF074}"/>
              </a:ext>
            </a:extLst>
          </p:cNvPr>
          <p:cNvCxnSpPr>
            <a:cxnSpLocks/>
          </p:cNvCxnSpPr>
          <p:nvPr/>
        </p:nvCxnSpPr>
        <p:spPr>
          <a:xfrm>
            <a:off x="3172613" y="4648200"/>
            <a:ext cx="22375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9C0B9E-D6C7-4D97-A224-C5FADC434C1F}"/>
              </a:ext>
            </a:extLst>
          </p:cNvPr>
          <p:cNvGrpSpPr/>
          <p:nvPr/>
        </p:nvGrpSpPr>
        <p:grpSpPr>
          <a:xfrm>
            <a:off x="6762297" y="2917009"/>
            <a:ext cx="1025004" cy="731520"/>
            <a:chOff x="8663770" y="4349662"/>
            <a:chExt cx="1025004" cy="7315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29FBA5-644E-4392-98FC-6AD1AE1DDF3E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314101B-9E92-4D17-A822-6FFFB3475034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379D3A-FB5C-4B1F-9049-2ABD23C0C230}"/>
              </a:ext>
            </a:extLst>
          </p:cNvPr>
          <p:cNvGrpSpPr/>
          <p:nvPr/>
        </p:nvGrpSpPr>
        <p:grpSpPr>
          <a:xfrm>
            <a:off x="3892567" y="5625622"/>
            <a:ext cx="1025004" cy="731520"/>
            <a:chOff x="8663770" y="4349662"/>
            <a:chExt cx="1025004" cy="731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41DD482-B0A5-4D18-94DC-73AF26B8D848}"/>
                </a:ext>
              </a:extLst>
            </p:cNvPr>
            <p:cNvSpPr/>
            <p:nvPr/>
          </p:nvSpPr>
          <p:spPr>
            <a:xfrm>
              <a:off x="8880996" y="4408181"/>
              <a:ext cx="594360" cy="6035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E6DDFD4-9DA9-4E9E-9D06-ED6C0FBB9788}"/>
                </a:ext>
              </a:extLst>
            </p:cNvPr>
            <p:cNvSpPr/>
            <p:nvPr/>
          </p:nvSpPr>
          <p:spPr>
            <a:xfrm>
              <a:off x="8663770" y="4349662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958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827</TotalTime>
  <Words>248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#9Slide07 Koni</vt:lpstr>
      <vt:lpstr>Arial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593</cp:revision>
  <dcterms:created xsi:type="dcterms:W3CDTF">2021-11-07T09:06:49Z</dcterms:created>
  <dcterms:modified xsi:type="dcterms:W3CDTF">2023-02-27T08:37:15Z</dcterms:modified>
  <cp:category>9Slide.vn</cp:category>
</cp:coreProperties>
</file>