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84" r:id="rId3"/>
    <p:sldId id="259" r:id="rId4"/>
    <p:sldId id="315" r:id="rId5"/>
    <p:sldId id="260" r:id="rId6"/>
    <p:sldId id="316" r:id="rId7"/>
    <p:sldId id="262" r:id="rId8"/>
    <p:sldId id="317" r:id="rId9"/>
    <p:sldId id="261" r:id="rId10"/>
    <p:sldId id="318" r:id="rId11"/>
    <p:sldId id="319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E5"/>
    <a:srgbClr val="00ABE5"/>
    <a:srgbClr val="DA8D96"/>
    <a:srgbClr val="C95A65"/>
    <a:srgbClr val="C6EAFA"/>
    <a:srgbClr val="49A19F"/>
    <a:srgbClr val="B92635"/>
    <a:srgbClr val="73BFBD"/>
    <a:srgbClr val="9BD1D0"/>
    <a:srgbClr val="FE2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5" autoAdjust="0"/>
    <p:restoredTop sz="94608" autoAdjust="0"/>
  </p:normalViewPr>
  <p:slideViewPr>
    <p:cSldViewPr showGuides="1">
      <p:cViewPr varScale="1">
        <p:scale>
          <a:sx n="63" d="100"/>
          <a:sy n="63" d="100"/>
        </p:scale>
        <p:origin x="864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8">
            <a:extLst>
              <a:ext uri="{FF2B5EF4-FFF2-40B4-BE49-F238E27FC236}">
                <a16:creationId xmlns:a16="http://schemas.microsoft.com/office/drawing/2014/main" id="{5C9649BC-457B-431F-B49A-D4A7478FA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-1447800"/>
            <a:ext cx="6096012" cy="6096012"/>
          </a:xfrm>
          <a:prstGeom prst="rect">
            <a:avLst/>
          </a:prstGeom>
        </p:spPr>
      </p:pic>
      <p:pic>
        <p:nvPicPr>
          <p:cNvPr id="51" name="6">
            <a:extLst>
              <a:ext uri="{FF2B5EF4-FFF2-40B4-BE49-F238E27FC236}">
                <a16:creationId xmlns:a16="http://schemas.microsoft.com/office/drawing/2014/main" id="{6122E474-14E3-4096-8335-10AC4FB75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60489"/>
          <a:stretch/>
        </p:blipFill>
        <p:spPr>
          <a:xfrm flipH="1">
            <a:off x="7015993" y="0"/>
            <a:ext cx="5176007" cy="1825713"/>
          </a:xfrm>
          <a:prstGeom prst="rect">
            <a:avLst/>
          </a:prstGeom>
        </p:spPr>
      </p:pic>
      <p:pic>
        <p:nvPicPr>
          <p:cNvPr id="52" name="7">
            <a:extLst>
              <a:ext uri="{FF2B5EF4-FFF2-40B4-BE49-F238E27FC236}">
                <a16:creationId xmlns:a16="http://schemas.microsoft.com/office/drawing/2014/main" id="{048785BE-3DAB-4AC2-A5ED-D8590813E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2" r="1186"/>
          <a:stretch/>
        </p:blipFill>
        <p:spPr>
          <a:xfrm flipH="1">
            <a:off x="0" y="3764826"/>
            <a:ext cx="5589864" cy="3090865"/>
          </a:xfrm>
          <a:prstGeom prst="rect">
            <a:avLst/>
          </a:prstGeom>
        </p:spPr>
      </p:pic>
      <p:pic>
        <p:nvPicPr>
          <p:cNvPr id="57" name="14">
            <a:extLst>
              <a:ext uri="{FF2B5EF4-FFF2-40B4-BE49-F238E27FC236}">
                <a16:creationId xmlns:a16="http://schemas.microsoft.com/office/drawing/2014/main" id="{2A248E5C-35A7-47D2-B4DB-6F7AF298E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5713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">
            <a:extLst>
              <a:ext uri="{FF2B5EF4-FFF2-40B4-BE49-F238E27FC236}">
                <a16:creationId xmlns:a16="http://schemas.microsoft.com/office/drawing/2014/main" id="{5DDC6C49-4A54-4DF9-AFCB-93B03D5CF593}"/>
              </a:ext>
            </a:extLst>
          </p:cNvPr>
          <p:cNvSpPr txBox="1"/>
          <p:nvPr userDrawn="1"/>
        </p:nvSpPr>
        <p:spPr>
          <a:xfrm>
            <a:off x="2437740" y="2548123"/>
            <a:ext cx="7107962" cy="1274932"/>
          </a:xfrm>
          <a:prstGeom prst="rect">
            <a:avLst/>
          </a:prstGeom>
          <a:noFill/>
          <a:effectLst>
            <a:glow rad="101600">
              <a:srgbClr val="6BCACC">
                <a:alpha val="60000"/>
              </a:srgbClr>
            </a:glow>
            <a:outerShdw blurRad="50800" dist="50800" dir="5400000" algn="ctr" rotWithShape="0">
              <a:srgbClr val="ED5D60"/>
            </a:outerShdw>
          </a:effectLst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>
              <a:lnSpc>
                <a:spcPct val="128000"/>
              </a:lnSpc>
            </a:pPr>
            <a:r>
              <a:rPr lang="en-US" altLang="zh-CN" sz="6600" spc="480">
                <a:ln w="25400" cmpd="sng">
                  <a:solidFill>
                    <a:schemeClr val="bg1"/>
                  </a:solidFill>
                </a:ln>
                <a:solidFill>
                  <a:srgbClr val="FE2935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XĂNG-TI-MÉT</a:t>
            </a:r>
            <a:endParaRPr lang="zh-CN" altLang="en-US" sz="6600" spc="480" dirty="0">
              <a:ln w="25400" cmpd="sng">
                <a:solidFill>
                  <a:schemeClr val="bg1"/>
                </a:solidFill>
              </a:ln>
              <a:solidFill>
                <a:srgbClr val="FE2935"/>
              </a:solidFill>
              <a:effectLst/>
              <a:latin typeface="#9Slide07 Koni" pitchFamily="2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9F1ACF-5E60-4DBE-ABC5-614CA407DB2D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  <p:pic>
        <p:nvPicPr>
          <p:cNvPr id="18" name="7">
            <a:extLst>
              <a:ext uri="{FF2B5EF4-FFF2-40B4-BE49-F238E27FC236}">
                <a16:creationId xmlns:a16="http://schemas.microsoft.com/office/drawing/2014/main" id="{09B61DE8-B901-4512-A372-1B1232D69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620"/>
            <a:ext cx="11703352" cy="5181172"/>
          </a:xfrm>
          <a:prstGeom prst="rect">
            <a:avLst/>
          </a:prstGeom>
        </p:spPr>
      </p:pic>
      <p:pic>
        <p:nvPicPr>
          <p:cNvPr id="23" name="6">
            <a:extLst>
              <a:ext uri="{FF2B5EF4-FFF2-40B4-BE49-F238E27FC236}">
                <a16:creationId xmlns:a16="http://schemas.microsoft.com/office/drawing/2014/main" id="{18EDCEE7-F39A-4791-9180-26AB488EE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 b="60489"/>
          <a:stretch/>
        </p:blipFill>
        <p:spPr>
          <a:xfrm>
            <a:off x="-12880" y="1"/>
            <a:ext cx="5176007" cy="1825713"/>
          </a:xfrm>
          <a:prstGeom prst="rect">
            <a:avLst/>
          </a:prstGeom>
        </p:spPr>
      </p:pic>
      <p:pic>
        <p:nvPicPr>
          <p:cNvPr id="24" name="7">
            <a:extLst>
              <a:ext uri="{FF2B5EF4-FFF2-40B4-BE49-F238E27FC236}">
                <a16:creationId xmlns:a16="http://schemas.microsoft.com/office/drawing/2014/main" id="{788A7CBE-725B-43C5-A67F-02D1C39D1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2" r="1186"/>
          <a:stretch/>
        </p:blipFill>
        <p:spPr>
          <a:xfrm>
            <a:off x="6631709" y="3748662"/>
            <a:ext cx="5589864" cy="30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7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2B8DB-791F-4185-AD12-994C59F54530}"/>
              </a:ext>
            </a:extLst>
          </p:cNvPr>
          <p:cNvSpPr/>
          <p:nvPr userDrawn="1"/>
        </p:nvSpPr>
        <p:spPr>
          <a:xfrm>
            <a:off x="219075" y="223092"/>
            <a:ext cx="11753850" cy="6411817"/>
          </a:xfrm>
          <a:prstGeom prst="rect">
            <a:avLst/>
          </a:prstGeom>
          <a:solidFill>
            <a:schemeClr val="bg1"/>
          </a:solidFill>
          <a:ln w="107950" cap="rnd" cmpd="tri">
            <a:solidFill>
              <a:srgbClr val="9BD1D0"/>
            </a:solidFill>
            <a:prstDash val="sysDot"/>
            <a:beve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dbl">
                <a:solidFill>
                  <a:srgbClr val="9BD1D0"/>
                </a:solidFill>
              </a:ln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9Slide.vn - 2019">
            <a:extLst>
              <a:ext uri="{FF2B5EF4-FFF2-40B4-BE49-F238E27FC236}">
                <a16:creationId xmlns:a16="http://schemas.microsoft.com/office/drawing/2014/main" id="{3C07B31F-4AF5-4588-A14A-5A212E943E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F913BC-5145-45A0-AABA-4F28315F262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2700" y="-1588"/>
            <a:ext cx="12217400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">
            <a:extLst>
              <a:ext uri="{FF2B5EF4-FFF2-40B4-BE49-F238E27FC236}">
                <a16:creationId xmlns:a16="http://schemas.microsoft.com/office/drawing/2014/main" id="{475C4B1D-7455-D371-4F59-3073B1A6F2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-52452"/>
            <a:ext cx="10071100" cy="678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62CE2-0E77-0405-A630-3AFF8FF5B15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2555265"/>
            <a:ext cx="7315200" cy="31709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CC176-C837-C73C-AA5F-DD4B86B79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588" r="5412" b="-588"/>
          <a:stretch/>
        </p:blipFill>
        <p:spPr>
          <a:xfrm>
            <a:off x="8254481" y="3657398"/>
            <a:ext cx="4001278" cy="320215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ED071-0450-0995-21ED-072EDB18C74C}"/>
              </a:ext>
            </a:extLst>
          </p:cNvPr>
          <p:cNvSpPr txBox="1"/>
          <p:nvPr/>
        </p:nvSpPr>
        <p:spPr>
          <a:xfrm>
            <a:off x="3276600" y="1917412"/>
            <a:ext cx="6324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34408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510524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0839A6D-A248-48E8-9AF7-F525C757F843}"/>
              </a:ext>
            </a:extLst>
          </p:cNvPr>
          <p:cNvGrpSpPr/>
          <p:nvPr/>
        </p:nvGrpSpPr>
        <p:grpSpPr>
          <a:xfrm>
            <a:off x="1193827" y="366316"/>
            <a:ext cx="1388952" cy="707886"/>
            <a:chOff x="1811793" y="1225961"/>
            <a:chExt cx="1388952" cy="83606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DE690E-5E42-4A83-B2B5-E355D2B5CFCB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C8E6E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FE98E3-D1DD-4099-B91B-3D5C1EC9BE8D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321C1A-CA8C-41D5-8601-71AAC87B7DBA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2F831-46BD-408D-9C8A-A52978AEDC2F}"/>
              </a:ext>
            </a:extLst>
          </p:cNvPr>
          <p:cNvGrpSpPr/>
          <p:nvPr/>
        </p:nvGrpSpPr>
        <p:grpSpPr>
          <a:xfrm>
            <a:off x="418663" y="366316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CD4968-482A-4D0A-A758-38BC507A766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2A90DD2-4DCE-4614-9296-77D534E5ED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2C930E-94F4-40B0-8FCB-4AF87A81935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5522BD-8C5E-40A0-B763-BA19F613354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D753501-32E8-4CB4-A351-64BE2516D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57" r="2746" b="1933"/>
          <a:stretch/>
        </p:blipFill>
        <p:spPr>
          <a:xfrm>
            <a:off x="3410404" y="762000"/>
            <a:ext cx="5371193" cy="3274043"/>
          </a:xfrm>
          <a:prstGeom prst="roundRect">
            <a:avLst>
              <a:gd name="adj" fmla="val 12723"/>
            </a:avLst>
          </a:prstGeom>
          <a:effectLst>
            <a:softEdge rad="6350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1E47B02-B770-4BBD-AB78-8F5B36D7B997}"/>
              </a:ext>
            </a:extLst>
          </p:cNvPr>
          <p:cNvSpPr txBox="1"/>
          <p:nvPr/>
        </p:nvSpPr>
        <p:spPr>
          <a:xfrm>
            <a:off x="1600200" y="4114800"/>
            <a:ext cx="8991600" cy="715089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Đo chiều dài bảng lớp em bằng sải tay.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CA7406-1156-4CA8-9C04-E4F0CDDE08DC}"/>
              </a:ext>
            </a:extLst>
          </p:cNvPr>
          <p:cNvGrpSpPr/>
          <p:nvPr/>
        </p:nvGrpSpPr>
        <p:grpSpPr>
          <a:xfrm>
            <a:off x="1600200" y="5181600"/>
            <a:ext cx="8991600" cy="914956"/>
            <a:chOff x="969790" y="3337560"/>
            <a:chExt cx="8991600" cy="91495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2DBEBF1-E366-4044-B418-7739A3977714}"/>
                </a:ext>
              </a:extLst>
            </p:cNvPr>
            <p:cNvSpPr/>
            <p:nvPr/>
          </p:nvSpPr>
          <p:spPr>
            <a:xfrm>
              <a:off x="969790" y="3337560"/>
              <a:ext cx="8991600" cy="914956"/>
            </a:xfrm>
            <a:prstGeom prst="roundRect">
              <a:avLst>
                <a:gd name="adj" fmla="val 30954"/>
              </a:avLst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2346C8D-48F0-4F6B-9620-40D69D4D8401}"/>
                </a:ext>
              </a:extLst>
            </p:cNvPr>
            <p:cNvGrpSpPr/>
            <p:nvPr/>
          </p:nvGrpSpPr>
          <p:grpSpPr>
            <a:xfrm>
              <a:off x="1417865" y="3417581"/>
              <a:ext cx="8314925" cy="731520"/>
              <a:chOff x="1417865" y="3556727"/>
              <a:chExt cx="8314925" cy="7315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8CD195-9295-4B17-9BED-5B35B3E46898}"/>
                  </a:ext>
                </a:extLst>
              </p:cNvPr>
              <p:cNvSpPr txBox="1"/>
              <p:nvPr/>
            </p:nvSpPr>
            <p:spPr>
              <a:xfrm>
                <a:off x="1417865" y="3617834"/>
                <a:ext cx="55354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/>
                  <a:t>Bảng lớp em dài khoảng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5BA5126-1D63-4D28-99CE-FA3DB16D3B51}"/>
                  </a:ext>
                </a:extLst>
              </p:cNvPr>
              <p:cNvSpPr/>
              <p:nvPr/>
            </p:nvSpPr>
            <p:spPr>
              <a:xfrm>
                <a:off x="7065790" y="3556727"/>
                <a:ext cx="722744" cy="73152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2284C2B-7489-48A5-AC4F-DC9883ECC18B}"/>
                  </a:ext>
                </a:extLst>
              </p:cNvPr>
              <p:cNvSpPr/>
              <p:nvPr/>
            </p:nvSpPr>
            <p:spPr>
              <a:xfrm>
                <a:off x="7734327" y="3617686"/>
                <a:ext cx="1998463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FF0000"/>
                    </a:solidFill>
                  </a:rPr>
                  <a:t>sải tay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C52C2C-B604-4650-B668-E330AE2F69FD}"/>
              </a:ext>
            </a:extLst>
          </p:cNvPr>
          <p:cNvSpPr/>
          <p:nvPr/>
        </p:nvSpPr>
        <p:spPr>
          <a:xfrm>
            <a:off x="7696200" y="5252065"/>
            <a:ext cx="722744" cy="731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08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E1D268-ADEB-47A9-AFDF-D2EEB3106C9B}"/>
              </a:ext>
            </a:extLst>
          </p:cNvPr>
          <p:cNvSpPr txBox="1"/>
          <p:nvPr/>
        </p:nvSpPr>
        <p:spPr>
          <a:xfrm>
            <a:off x="5711825" y="5321636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khoảng</a:t>
            </a:r>
          </a:p>
        </p:txBody>
      </p:sp>
    </p:spTree>
    <p:extLst>
      <p:ext uri="{BB962C8B-B14F-4D97-AF65-F5344CB8AC3E}">
        <p14:creationId xmlns:p14="http://schemas.microsoft.com/office/powerpoint/2010/main" val="384380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98F2A-F44C-45BE-8625-2C1BB4CAE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3846" r="742" b="1660"/>
          <a:stretch/>
        </p:blipFill>
        <p:spPr>
          <a:xfrm>
            <a:off x="2097314" y="381000"/>
            <a:ext cx="7997373" cy="4139817"/>
          </a:xfrm>
          <a:prstGeom prst="roundRect">
            <a:avLst>
              <a:gd name="adj" fmla="val 7853"/>
            </a:avLst>
          </a:prstGeom>
          <a:effectLst>
            <a:softEdge rad="63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0839A6D-A248-48E8-9AF7-F525C757F843}"/>
              </a:ext>
            </a:extLst>
          </p:cNvPr>
          <p:cNvGrpSpPr/>
          <p:nvPr/>
        </p:nvGrpSpPr>
        <p:grpSpPr>
          <a:xfrm>
            <a:off x="1193827" y="366316"/>
            <a:ext cx="1388952" cy="707886"/>
            <a:chOff x="1811793" y="1225961"/>
            <a:chExt cx="1388952" cy="83606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DE690E-5E42-4A83-B2B5-E355D2B5CFCB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C8E6E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FE98E3-D1DD-4099-B91B-3D5C1EC9BE8D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321C1A-CA8C-41D5-8601-71AAC87B7DBA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2F831-46BD-408D-9C8A-A52978AEDC2F}"/>
              </a:ext>
            </a:extLst>
          </p:cNvPr>
          <p:cNvGrpSpPr/>
          <p:nvPr/>
        </p:nvGrpSpPr>
        <p:grpSpPr>
          <a:xfrm>
            <a:off x="418663" y="366316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CD4968-482A-4D0A-A758-38BC507A766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2A90DD2-4DCE-4614-9296-77D534E5ED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2C930E-94F4-40B0-8FCB-4AF87A81935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5522BD-8C5E-40A0-B763-BA19F613354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B4ACF32-01C0-4678-9FC5-43EC2FACD77F}"/>
              </a:ext>
            </a:extLst>
          </p:cNvPr>
          <p:cNvSpPr txBox="1"/>
          <p:nvPr/>
        </p:nvSpPr>
        <p:spPr>
          <a:xfrm>
            <a:off x="1600200" y="4648200"/>
            <a:ext cx="8991600" cy="715089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Đo phòng học lớp em bằng bước chân.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57B9A0-DA74-45B9-B280-943330B6E4A5}"/>
              </a:ext>
            </a:extLst>
          </p:cNvPr>
          <p:cNvGrpSpPr/>
          <p:nvPr/>
        </p:nvGrpSpPr>
        <p:grpSpPr>
          <a:xfrm>
            <a:off x="348343" y="5581650"/>
            <a:ext cx="11615057" cy="838200"/>
            <a:chOff x="-282067" y="3357166"/>
            <a:chExt cx="11615057" cy="8382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FA3C03-6FB8-44FA-899F-32E53E700FFC}"/>
                </a:ext>
              </a:extLst>
            </p:cNvPr>
            <p:cNvSpPr/>
            <p:nvPr/>
          </p:nvSpPr>
          <p:spPr>
            <a:xfrm>
              <a:off x="-282067" y="3357166"/>
              <a:ext cx="11524343" cy="838200"/>
            </a:xfrm>
            <a:prstGeom prst="roundRect">
              <a:avLst>
                <a:gd name="adj" fmla="val 30954"/>
              </a:avLst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84ACF56-04FB-46D5-8F9A-D54BF9F06D74}"/>
                </a:ext>
              </a:extLst>
            </p:cNvPr>
            <p:cNvGrpSpPr/>
            <p:nvPr/>
          </p:nvGrpSpPr>
          <p:grpSpPr>
            <a:xfrm>
              <a:off x="-249410" y="3417581"/>
              <a:ext cx="11582400" cy="731520"/>
              <a:chOff x="-249410" y="3556727"/>
              <a:chExt cx="11582400" cy="73152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6291A6-E237-48E3-9DBF-0AB8BC1830C8}"/>
                  </a:ext>
                </a:extLst>
              </p:cNvPr>
              <p:cNvSpPr txBox="1"/>
              <p:nvPr/>
            </p:nvSpPr>
            <p:spPr>
              <a:xfrm>
                <a:off x="-249410" y="3617834"/>
                <a:ext cx="89274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/>
                  <a:t>Một chiều phòng học lớp em dài khoảng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058B5B5-CFBE-420C-A3AD-32345DFE69B1}"/>
                  </a:ext>
                </a:extLst>
              </p:cNvPr>
              <p:cNvSpPr/>
              <p:nvPr/>
            </p:nvSpPr>
            <p:spPr>
              <a:xfrm>
                <a:off x="8705246" y="3556727"/>
                <a:ext cx="722744" cy="73152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208F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6625C07-6A85-488C-A8B4-F335CA0EDCE5}"/>
                  </a:ext>
                </a:extLst>
              </p:cNvPr>
              <p:cNvSpPr/>
              <p:nvPr/>
            </p:nvSpPr>
            <p:spPr>
              <a:xfrm>
                <a:off x="9334527" y="3617686"/>
                <a:ext cx="1998463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>
                    <a:solidFill>
                      <a:srgbClr val="FF0000"/>
                    </a:solidFill>
                  </a:rPr>
                  <a:t>sải tay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73AE73-730F-490C-BAD4-6016670FD8F0}"/>
              </a:ext>
            </a:extLst>
          </p:cNvPr>
          <p:cNvSpPr txBox="1"/>
          <p:nvPr/>
        </p:nvSpPr>
        <p:spPr>
          <a:xfrm>
            <a:off x="7405687" y="5700493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khoảng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97CD58-E450-4E3F-9CEC-481E3CCE39E3}"/>
              </a:ext>
            </a:extLst>
          </p:cNvPr>
          <p:cNvGrpSpPr/>
          <p:nvPr/>
        </p:nvGrpSpPr>
        <p:grpSpPr>
          <a:xfrm>
            <a:off x="9161336" y="5647110"/>
            <a:ext cx="1025004" cy="734913"/>
            <a:chOff x="8711394" y="4408181"/>
            <a:chExt cx="1025004" cy="73491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2654E3AF-AAE5-419D-B3A9-DAB3D91CF84D}"/>
                </a:ext>
              </a:extLst>
            </p:cNvPr>
            <p:cNvSpPr/>
            <p:nvPr/>
          </p:nvSpPr>
          <p:spPr>
            <a:xfrm>
              <a:off x="8880996" y="4408181"/>
              <a:ext cx="722744" cy="7315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08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A3950A0-9C9C-4395-B3BE-B44AC5898119}"/>
                </a:ext>
              </a:extLst>
            </p:cNvPr>
            <p:cNvSpPr/>
            <p:nvPr/>
          </p:nvSpPr>
          <p:spPr>
            <a:xfrm>
              <a:off x="8711394" y="4411574"/>
              <a:ext cx="1025004" cy="73152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A19820-463F-48C8-A647-BA18A45995D5}"/>
              </a:ext>
            </a:extLst>
          </p:cNvPr>
          <p:cNvCxnSpPr>
            <a:cxnSpLocks/>
          </p:cNvCxnSpPr>
          <p:nvPr/>
        </p:nvCxnSpPr>
        <p:spPr>
          <a:xfrm>
            <a:off x="4264090" y="3060441"/>
            <a:ext cx="5346441" cy="933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75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978FB-2F04-4949-878E-AADAE3AB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58" y="1720096"/>
            <a:ext cx="6629400" cy="25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7">
            <a:extLst>
              <a:ext uri="{FF2B5EF4-FFF2-40B4-BE49-F238E27FC236}">
                <a16:creationId xmlns:a16="http://schemas.microsoft.com/office/drawing/2014/main" id="{E1F87ECE-7997-45E5-A805-661F452B00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-52452"/>
            <a:ext cx="10071100" cy="6786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70AFD-62D9-4146-BFB3-29EA4920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827" y="30652"/>
            <a:ext cx="2858782" cy="1239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0D003B-783E-4F65-82A9-555BD74CDE1B}"/>
              </a:ext>
            </a:extLst>
          </p:cNvPr>
          <p:cNvSpPr txBox="1"/>
          <p:nvPr/>
        </p:nvSpPr>
        <p:spPr>
          <a:xfrm>
            <a:off x="5573486" y="2035779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34408"/>
                </a:solidFill>
                <a:latin typeface="Quicksand" panose="00000500000000000000" pitchFamily="2" charset="0"/>
              </a:rPr>
              <a:t>TIẾT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07108F-D6DB-4F27-A9AF-74395C9E66CB}"/>
              </a:ext>
            </a:extLst>
          </p:cNvPr>
          <p:cNvGrpSpPr/>
          <p:nvPr/>
        </p:nvGrpSpPr>
        <p:grpSpPr>
          <a:xfrm>
            <a:off x="4876800" y="992155"/>
            <a:ext cx="2438400" cy="774391"/>
            <a:chOff x="5392738" y="395026"/>
            <a:chExt cx="2438400" cy="774391"/>
          </a:xfrm>
        </p:grpSpPr>
        <p:sp>
          <p:nvSpPr>
            <p:cNvPr id="6" name="8">
              <a:extLst>
                <a:ext uri="{FF2B5EF4-FFF2-40B4-BE49-F238E27FC236}">
                  <a16:creationId xmlns:a16="http://schemas.microsoft.com/office/drawing/2014/main" id="{770C66D0-3467-4C03-8BAE-6D46AAF8D85F}"/>
                </a:ext>
              </a:extLst>
            </p:cNvPr>
            <p:cNvSpPr/>
            <p:nvPr/>
          </p:nvSpPr>
          <p:spPr>
            <a:xfrm>
              <a:off x="5593160" y="399975"/>
              <a:ext cx="2037556" cy="769442"/>
            </a:xfrm>
            <a:prstGeom prst="roundRect">
              <a:avLst/>
            </a:prstGeom>
            <a:solidFill>
              <a:srgbClr val="9BD1D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b" anchorCtr="1"/>
            <a:lstStyle/>
            <a:p>
              <a:pPr algn="ctr"/>
              <a:endParaRPr lang="zh-CN" altLang="en-US" sz="6000" b="1" dirty="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683DBE-57C1-4160-AF42-D3790CC2786D}"/>
                </a:ext>
              </a:extLst>
            </p:cNvPr>
            <p:cNvSpPr txBox="1"/>
            <p:nvPr/>
          </p:nvSpPr>
          <p:spPr>
            <a:xfrm>
              <a:off x="5392738" y="395026"/>
              <a:ext cx="2438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>
                  <a:ln w="19050" cmpd="dbl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Quicksand" panose="00000500000000000000" pitchFamily="2" charset="0"/>
                  <a:ea typeface="+mj-ea"/>
                </a:rPr>
                <a:t>BÀI 27</a:t>
              </a:r>
              <a:endParaRPr lang="zh-CN" altLang="en-US" sz="4400" b="1" dirty="0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218F130-A08B-454F-809A-61D543A8E4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588" r="5412" b="-588"/>
          <a:stretch/>
        </p:blipFill>
        <p:spPr>
          <a:xfrm>
            <a:off x="8254481" y="3657398"/>
            <a:ext cx="4001278" cy="320215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864DF-0F44-4EC9-B425-B464B2610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226" y="2658211"/>
            <a:ext cx="6934200" cy="17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3F0E3-DE0A-4873-AE95-90B6F4EA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709104"/>
            <a:ext cx="4191000" cy="209550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5A7917BC-31FC-4056-B40F-113F427C71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8" r="28616"/>
          <a:stretch/>
        </p:blipFill>
        <p:spPr>
          <a:xfrm>
            <a:off x="4572000" y="3581400"/>
            <a:ext cx="2744983" cy="5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907634" cy="953817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48523812-78EA-43A8-8FD0-1F64A9276440}"/>
              </a:ext>
            </a:extLst>
          </p:cNvPr>
          <p:cNvSpPr txBox="1"/>
          <p:nvPr/>
        </p:nvSpPr>
        <p:spPr>
          <a:xfrm>
            <a:off x="554498" y="1143000"/>
            <a:ext cx="1108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AFA7F7-EB9B-497F-A99E-D7907292F518}"/>
              </a:ext>
            </a:extLst>
          </p:cNvPr>
          <p:cNvGrpSpPr/>
          <p:nvPr/>
        </p:nvGrpSpPr>
        <p:grpSpPr>
          <a:xfrm>
            <a:off x="554498" y="2162575"/>
            <a:ext cx="5102290" cy="980288"/>
            <a:chOff x="817230" y="1915312"/>
            <a:chExt cx="5102290" cy="98028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A0C79DB-6E9B-4115-A53E-47203AAC5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" t="28385" r="3457" b="34681"/>
            <a:stretch/>
          </p:blipFill>
          <p:spPr>
            <a:xfrm flipH="1">
              <a:off x="817230" y="1915312"/>
              <a:ext cx="5102290" cy="899372"/>
            </a:xfrm>
            <a:prstGeom prst="roundRect">
              <a:avLst/>
            </a:prstGeom>
            <a:effectLst>
              <a:softEdge rad="63500"/>
            </a:effectLst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FF8C6E8-8033-40C9-BEE2-75EBC2EDBB02}"/>
                </a:ext>
              </a:extLst>
            </p:cNvPr>
            <p:cNvCxnSpPr>
              <a:cxnSpLocks/>
            </p:cNvCxnSpPr>
            <p:nvPr/>
          </p:nvCxnSpPr>
          <p:spPr>
            <a:xfrm>
              <a:off x="958327" y="2895600"/>
              <a:ext cx="4770669" cy="0"/>
            </a:xfrm>
            <a:prstGeom prst="straightConnector1">
              <a:avLst/>
            </a:prstGeom>
            <a:ln w="38100">
              <a:solidFill>
                <a:srgbClr val="00ABE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4E905A-0CC0-43D6-AA1E-34C7FFC86097}"/>
              </a:ext>
            </a:extLst>
          </p:cNvPr>
          <p:cNvGrpSpPr/>
          <p:nvPr/>
        </p:nvGrpSpPr>
        <p:grpSpPr>
          <a:xfrm>
            <a:off x="6019800" y="2240221"/>
            <a:ext cx="2339399" cy="902642"/>
            <a:chOff x="1089601" y="3352800"/>
            <a:chExt cx="2339399" cy="90264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8DA9E6-225C-4F99-A9B4-51609A743991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30280D-59F4-452A-B268-1E2F33C748F6}"/>
                </a:ext>
              </a:extLst>
            </p:cNvPr>
            <p:cNvGrpSpPr/>
            <p:nvPr/>
          </p:nvGrpSpPr>
          <p:grpSpPr>
            <a:xfrm>
              <a:off x="1477267" y="3450178"/>
              <a:ext cx="1796735" cy="707886"/>
              <a:chOff x="1477267" y="3589324"/>
              <a:chExt cx="1796735" cy="7078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E94D2E-4F76-407B-8BF4-321086C184DA}"/>
                  </a:ext>
                </a:extLst>
              </p:cNvPr>
              <p:cNvSpPr txBox="1"/>
              <p:nvPr/>
            </p:nvSpPr>
            <p:spPr>
              <a:xfrm>
                <a:off x="1477267" y="3589324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41B1952-E391-49B7-ADE3-6CA398F87DC7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BC14C4-71E0-48C6-BF05-5E4B02AB2162}"/>
              </a:ext>
            </a:extLst>
          </p:cNvPr>
          <p:cNvGrpSpPr/>
          <p:nvPr/>
        </p:nvGrpSpPr>
        <p:grpSpPr>
          <a:xfrm>
            <a:off x="8832767" y="2240221"/>
            <a:ext cx="2339399" cy="902642"/>
            <a:chOff x="1089601" y="3352800"/>
            <a:chExt cx="2339399" cy="90264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A22E32F-2CA5-47F8-B650-6A9601F8E5E0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9BF472F-4539-442A-8A41-7568B6E76D0F}"/>
                </a:ext>
              </a:extLst>
            </p:cNvPr>
            <p:cNvGrpSpPr/>
            <p:nvPr/>
          </p:nvGrpSpPr>
          <p:grpSpPr>
            <a:xfrm>
              <a:off x="1477267" y="3450178"/>
              <a:ext cx="1796735" cy="707886"/>
              <a:chOff x="1477267" y="3589324"/>
              <a:chExt cx="1796735" cy="70788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1B8DA9-4430-42AB-AC7A-1FB352E9D7F7}"/>
                  </a:ext>
                </a:extLst>
              </p:cNvPr>
              <p:cNvSpPr txBox="1"/>
              <p:nvPr/>
            </p:nvSpPr>
            <p:spPr>
              <a:xfrm>
                <a:off x="1477267" y="3589324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17CE65F8-E02F-41CD-8FD3-C9D119AD5A67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39CC40-8FA6-400C-B05E-F34B1C5B28AD}"/>
              </a:ext>
            </a:extLst>
          </p:cNvPr>
          <p:cNvCxnSpPr>
            <a:cxnSpLocks/>
          </p:cNvCxnSpPr>
          <p:nvPr/>
        </p:nvCxnSpPr>
        <p:spPr>
          <a:xfrm>
            <a:off x="627483" y="4132291"/>
            <a:ext cx="1092568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39DC5AF-5EB8-48FC-A1F5-5098713B34FB}"/>
              </a:ext>
            </a:extLst>
          </p:cNvPr>
          <p:cNvGrpSpPr/>
          <p:nvPr/>
        </p:nvGrpSpPr>
        <p:grpSpPr>
          <a:xfrm>
            <a:off x="2449559" y="4388140"/>
            <a:ext cx="1131841" cy="1887042"/>
            <a:chOff x="2449559" y="4388140"/>
            <a:chExt cx="1131841" cy="18870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B88304-6EF3-4AF7-99CE-21C48C39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2079025" y="4772806"/>
              <a:ext cx="1887042" cy="1117709"/>
            </a:xfrm>
            <a:prstGeom prst="roundRect">
              <a:avLst/>
            </a:prstGeom>
            <a:effectLst>
              <a:softEdge rad="127000"/>
            </a:effec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311BB4F-E798-4E2F-8F55-08814F88AC73}"/>
                </a:ext>
              </a:extLst>
            </p:cNvPr>
            <p:cNvCxnSpPr>
              <a:cxnSpLocks/>
            </p:cNvCxnSpPr>
            <p:nvPr/>
          </p:nvCxnSpPr>
          <p:spPr>
            <a:xfrm>
              <a:off x="2449559" y="4539536"/>
              <a:ext cx="0" cy="1562684"/>
            </a:xfrm>
            <a:prstGeom prst="straightConnector1">
              <a:avLst/>
            </a:prstGeom>
            <a:ln w="38100">
              <a:solidFill>
                <a:srgbClr val="00ABE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0F24C5-AFD2-4D4E-AECE-E021A400A82E}"/>
              </a:ext>
            </a:extLst>
          </p:cNvPr>
          <p:cNvGrpSpPr/>
          <p:nvPr/>
        </p:nvGrpSpPr>
        <p:grpSpPr>
          <a:xfrm>
            <a:off x="6019800" y="4876800"/>
            <a:ext cx="2339399" cy="902642"/>
            <a:chOff x="1089601" y="3352800"/>
            <a:chExt cx="2339399" cy="90264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0622396-9F62-4F99-9A05-D82D09E121DF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397DDF-5211-4286-9B1D-EE0AA4C588D0}"/>
                </a:ext>
              </a:extLst>
            </p:cNvPr>
            <p:cNvGrpSpPr/>
            <p:nvPr/>
          </p:nvGrpSpPr>
          <p:grpSpPr>
            <a:xfrm>
              <a:off x="1546801" y="3450178"/>
              <a:ext cx="1498600" cy="707886"/>
              <a:chOff x="1546801" y="3589324"/>
              <a:chExt cx="1498600" cy="70788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E40D20A-4D7B-43EA-9937-56D8A372155F}"/>
                  </a:ext>
                </a:extLst>
              </p:cNvPr>
              <p:cNvSpPr txBox="1"/>
              <p:nvPr/>
            </p:nvSpPr>
            <p:spPr>
              <a:xfrm>
                <a:off x="1546801" y="3589324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06A034F-EFA5-4455-990C-1AF7A45013A4}"/>
                  </a:ext>
                </a:extLst>
              </p:cNvPr>
              <p:cNvSpPr/>
              <p:nvPr/>
            </p:nvSpPr>
            <p:spPr>
              <a:xfrm>
                <a:off x="1775401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DF32E7-8AD7-4D74-882E-FAB7C9EDF48A}"/>
              </a:ext>
            </a:extLst>
          </p:cNvPr>
          <p:cNvGrpSpPr/>
          <p:nvPr/>
        </p:nvGrpSpPr>
        <p:grpSpPr>
          <a:xfrm>
            <a:off x="8832767" y="4876800"/>
            <a:ext cx="2902033" cy="902642"/>
            <a:chOff x="1089601" y="3352800"/>
            <a:chExt cx="2902033" cy="90264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F4090E-D4CF-4269-B7AD-400C65103C40}"/>
                </a:ext>
              </a:extLst>
            </p:cNvPr>
            <p:cNvSpPr/>
            <p:nvPr/>
          </p:nvSpPr>
          <p:spPr>
            <a:xfrm>
              <a:off x="1089601" y="3352800"/>
              <a:ext cx="2902033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79501C0-57F8-40EA-A30D-26BCFF57D594}"/>
                </a:ext>
              </a:extLst>
            </p:cNvPr>
            <p:cNvGrpSpPr/>
            <p:nvPr/>
          </p:nvGrpSpPr>
          <p:grpSpPr>
            <a:xfrm>
              <a:off x="1159434" y="3450178"/>
              <a:ext cx="2832200" cy="707886"/>
              <a:chOff x="1159434" y="3589324"/>
              <a:chExt cx="2832200" cy="70788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049CD0-DF1B-4C36-A3C5-47AFA87CFE40}"/>
                  </a:ext>
                </a:extLst>
              </p:cNvPr>
              <p:cNvSpPr txBox="1"/>
              <p:nvPr/>
            </p:nvSpPr>
            <p:spPr>
              <a:xfrm>
                <a:off x="1159434" y="3589324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C17E280-6F27-49F1-8411-B9A8B7C4750A}"/>
                  </a:ext>
                </a:extLst>
              </p:cNvPr>
              <p:cNvSpPr/>
              <p:nvPr/>
            </p:nvSpPr>
            <p:spPr>
              <a:xfrm>
                <a:off x="1432667" y="3648022"/>
                <a:ext cx="2558967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gang tay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582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907634" cy="953817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48523812-78EA-43A8-8FD0-1F64A9276440}"/>
              </a:ext>
            </a:extLst>
          </p:cNvPr>
          <p:cNvSpPr txBox="1"/>
          <p:nvPr/>
        </p:nvSpPr>
        <p:spPr>
          <a:xfrm>
            <a:off x="554498" y="1143000"/>
            <a:ext cx="1108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4E905A-0CC0-43D6-AA1E-34C7FFC86097}"/>
              </a:ext>
            </a:extLst>
          </p:cNvPr>
          <p:cNvGrpSpPr/>
          <p:nvPr/>
        </p:nvGrpSpPr>
        <p:grpSpPr>
          <a:xfrm>
            <a:off x="5715000" y="2240221"/>
            <a:ext cx="2339399" cy="902642"/>
            <a:chOff x="1089601" y="3352800"/>
            <a:chExt cx="2339399" cy="90264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8DA9E6-225C-4F99-A9B4-51609A743991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30280D-59F4-452A-B268-1E2F33C748F6}"/>
                </a:ext>
              </a:extLst>
            </p:cNvPr>
            <p:cNvGrpSpPr/>
            <p:nvPr/>
          </p:nvGrpSpPr>
          <p:grpSpPr>
            <a:xfrm>
              <a:off x="1477267" y="3450178"/>
              <a:ext cx="1796735" cy="707886"/>
              <a:chOff x="1477267" y="3589324"/>
              <a:chExt cx="1796735" cy="7078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E94D2E-4F76-407B-8BF4-321086C184DA}"/>
                  </a:ext>
                </a:extLst>
              </p:cNvPr>
              <p:cNvSpPr txBox="1"/>
              <p:nvPr/>
            </p:nvSpPr>
            <p:spPr>
              <a:xfrm>
                <a:off x="1477267" y="3589324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41B1952-E391-49B7-ADE3-6CA398F87DC7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39CC40-8FA6-400C-B05E-F34B1C5B28AD}"/>
              </a:ext>
            </a:extLst>
          </p:cNvPr>
          <p:cNvCxnSpPr>
            <a:cxnSpLocks/>
          </p:cNvCxnSpPr>
          <p:nvPr/>
        </p:nvCxnSpPr>
        <p:spPr>
          <a:xfrm>
            <a:off x="627483" y="4132291"/>
            <a:ext cx="1092568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6B8083-DE76-49CF-BC17-C9D39B59BCF1}"/>
              </a:ext>
            </a:extLst>
          </p:cNvPr>
          <p:cNvGrpSpPr/>
          <p:nvPr/>
        </p:nvGrpSpPr>
        <p:grpSpPr>
          <a:xfrm>
            <a:off x="1342319" y="2226298"/>
            <a:ext cx="3073490" cy="916565"/>
            <a:chOff x="529098" y="2226298"/>
            <a:chExt cx="3073490" cy="916565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FF8C6E8-8033-40C9-BEE2-75EBC2EDBB02}"/>
                </a:ext>
              </a:extLst>
            </p:cNvPr>
            <p:cNvCxnSpPr>
              <a:cxnSpLocks/>
            </p:cNvCxnSpPr>
            <p:nvPr/>
          </p:nvCxnSpPr>
          <p:spPr>
            <a:xfrm>
              <a:off x="695595" y="3142863"/>
              <a:ext cx="2809605" cy="0"/>
            </a:xfrm>
            <a:prstGeom prst="straightConnector1">
              <a:avLst/>
            </a:prstGeom>
            <a:ln w="38100">
              <a:solidFill>
                <a:srgbClr val="00ABE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F8D358D-5606-45AA-9334-719CA263F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98" y="2226298"/>
              <a:ext cx="3073490" cy="843703"/>
            </a:xfrm>
            <a:prstGeom prst="roundRect">
              <a:avLst/>
            </a:prstGeom>
            <a:effectLst>
              <a:softEdge rad="127000"/>
            </a:effec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95FC30-B355-4EAE-BF86-2821B985FE46}"/>
              </a:ext>
            </a:extLst>
          </p:cNvPr>
          <p:cNvGrpSpPr/>
          <p:nvPr/>
        </p:nvGrpSpPr>
        <p:grpSpPr>
          <a:xfrm>
            <a:off x="8527967" y="2239084"/>
            <a:ext cx="2902033" cy="902642"/>
            <a:chOff x="1089601" y="3352800"/>
            <a:chExt cx="2902033" cy="90264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4404BAC-F63D-4B62-90DA-9DB8DAA6DC04}"/>
                </a:ext>
              </a:extLst>
            </p:cNvPr>
            <p:cNvSpPr/>
            <p:nvPr/>
          </p:nvSpPr>
          <p:spPr>
            <a:xfrm>
              <a:off x="1089601" y="3352800"/>
              <a:ext cx="2902033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D3E811F-44D5-4040-B171-0A26290F7BFB}"/>
                </a:ext>
              </a:extLst>
            </p:cNvPr>
            <p:cNvGrpSpPr/>
            <p:nvPr/>
          </p:nvGrpSpPr>
          <p:grpSpPr>
            <a:xfrm>
              <a:off x="1159434" y="3450178"/>
              <a:ext cx="2832200" cy="707886"/>
              <a:chOff x="1159434" y="3589324"/>
              <a:chExt cx="2832200" cy="70788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C33B0B-1B4C-4EF4-8543-00593832C245}"/>
                  </a:ext>
                </a:extLst>
              </p:cNvPr>
              <p:cNvSpPr txBox="1"/>
              <p:nvPr/>
            </p:nvSpPr>
            <p:spPr>
              <a:xfrm>
                <a:off x="1159434" y="3589324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29990DF-C6C7-4AAA-955B-477774522B6F}"/>
                  </a:ext>
                </a:extLst>
              </p:cNvPr>
              <p:cNvSpPr/>
              <p:nvPr/>
            </p:nvSpPr>
            <p:spPr>
              <a:xfrm>
                <a:off x="1432667" y="3648022"/>
                <a:ext cx="2558967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gang tay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E636F3-94E0-4FD8-81B1-5481C29885A0}"/>
              </a:ext>
            </a:extLst>
          </p:cNvPr>
          <p:cNvGrpSpPr/>
          <p:nvPr/>
        </p:nvGrpSpPr>
        <p:grpSpPr>
          <a:xfrm>
            <a:off x="1367719" y="4888088"/>
            <a:ext cx="3813881" cy="921775"/>
            <a:chOff x="554498" y="4888088"/>
            <a:chExt cx="3813881" cy="92177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DD1EAA-6395-40F0-A15E-21AD2F97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98" y="4888088"/>
              <a:ext cx="3813881" cy="852312"/>
            </a:xfrm>
            <a:prstGeom prst="roundRect">
              <a:avLst/>
            </a:prstGeom>
            <a:effectLst>
              <a:softEdge rad="127000"/>
            </a:effectLst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8057892-D87F-41FC-BA23-B1D82C7E049B}"/>
                </a:ext>
              </a:extLst>
            </p:cNvPr>
            <p:cNvCxnSpPr>
              <a:cxnSpLocks/>
            </p:cNvCxnSpPr>
            <p:nvPr/>
          </p:nvCxnSpPr>
          <p:spPr>
            <a:xfrm>
              <a:off x="695595" y="5809863"/>
              <a:ext cx="3482705" cy="0"/>
            </a:xfrm>
            <a:prstGeom prst="straightConnector1">
              <a:avLst/>
            </a:prstGeom>
            <a:ln w="38100">
              <a:solidFill>
                <a:srgbClr val="00ABE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BE8F447-1BB9-4D81-AC6F-443B84A49335}"/>
              </a:ext>
            </a:extLst>
          </p:cNvPr>
          <p:cNvGrpSpPr/>
          <p:nvPr/>
        </p:nvGrpSpPr>
        <p:grpSpPr>
          <a:xfrm>
            <a:off x="5715000" y="4907221"/>
            <a:ext cx="2339399" cy="902642"/>
            <a:chOff x="1089601" y="3352800"/>
            <a:chExt cx="2339399" cy="90264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2049EF7-5634-427C-B95C-890C7E7CBBAC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A87D50A-86AA-4E1A-9AE4-74946623E327}"/>
                </a:ext>
              </a:extLst>
            </p:cNvPr>
            <p:cNvGrpSpPr/>
            <p:nvPr/>
          </p:nvGrpSpPr>
          <p:grpSpPr>
            <a:xfrm>
              <a:off x="1477267" y="3450178"/>
              <a:ext cx="1796735" cy="707886"/>
              <a:chOff x="1477267" y="3589324"/>
              <a:chExt cx="1796735" cy="70788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5A49F02-5DFB-4E87-B08E-64038E502C7B}"/>
                  </a:ext>
                </a:extLst>
              </p:cNvPr>
              <p:cNvSpPr txBox="1"/>
              <p:nvPr/>
            </p:nvSpPr>
            <p:spPr>
              <a:xfrm>
                <a:off x="1477267" y="3589324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5DA8ECF4-441E-4787-B55D-1AFDA8FB049C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EF43C7-423D-4F2F-B37B-0A043E39A29A}"/>
              </a:ext>
            </a:extLst>
          </p:cNvPr>
          <p:cNvGrpSpPr/>
          <p:nvPr/>
        </p:nvGrpSpPr>
        <p:grpSpPr>
          <a:xfrm>
            <a:off x="8527967" y="4907221"/>
            <a:ext cx="2339399" cy="902642"/>
            <a:chOff x="1089601" y="3352800"/>
            <a:chExt cx="2339399" cy="90264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3604750-D0A0-4E24-A9D8-02B49FE4A6F6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0A0E3DC-EEEA-482B-8622-5085C1E11D1F}"/>
                </a:ext>
              </a:extLst>
            </p:cNvPr>
            <p:cNvGrpSpPr/>
            <p:nvPr/>
          </p:nvGrpSpPr>
          <p:grpSpPr>
            <a:xfrm>
              <a:off x="1769034" y="3450178"/>
              <a:ext cx="1504968" cy="707886"/>
              <a:chOff x="1769034" y="3589324"/>
              <a:chExt cx="1504968" cy="70788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BC1A848-E5F3-4366-8709-EA56E9E7F6FE}"/>
                  </a:ext>
                </a:extLst>
              </p:cNvPr>
              <p:cNvSpPr txBox="1"/>
              <p:nvPr/>
            </p:nvSpPr>
            <p:spPr>
              <a:xfrm>
                <a:off x="1769034" y="3589324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F38A70E-ACC5-4A9E-B00F-2183FF8D4340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90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907634" cy="953817"/>
          </a:xfrm>
          <a:prstGeom prst="rect">
            <a:avLst/>
          </a:prstGeom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48523812-78EA-43A8-8FD0-1F64A9276440}"/>
              </a:ext>
            </a:extLst>
          </p:cNvPr>
          <p:cNvSpPr txBox="1"/>
          <p:nvPr/>
        </p:nvSpPr>
        <p:spPr>
          <a:xfrm>
            <a:off x="554498" y="1143000"/>
            <a:ext cx="1108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cs typeface="Arial" pitchFamily="34" charset="0"/>
              </a:rPr>
              <a:t>Chọn số đo độ dài phù hợp của mỗi đồ vật trong thực tế.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4E905A-0CC0-43D6-AA1E-34C7FFC86097}"/>
              </a:ext>
            </a:extLst>
          </p:cNvPr>
          <p:cNvGrpSpPr/>
          <p:nvPr/>
        </p:nvGrpSpPr>
        <p:grpSpPr>
          <a:xfrm>
            <a:off x="6553200" y="5182248"/>
            <a:ext cx="2339399" cy="902642"/>
            <a:chOff x="1089601" y="3352800"/>
            <a:chExt cx="2339399" cy="90264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8DA9E6-225C-4F99-A9B4-51609A743991}"/>
                </a:ext>
              </a:extLst>
            </p:cNvPr>
            <p:cNvSpPr/>
            <p:nvPr/>
          </p:nvSpPr>
          <p:spPr>
            <a:xfrm>
              <a:off x="1089601" y="3352800"/>
              <a:ext cx="2339399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30280D-59F4-452A-B268-1E2F33C748F6}"/>
                </a:ext>
              </a:extLst>
            </p:cNvPr>
            <p:cNvGrpSpPr/>
            <p:nvPr/>
          </p:nvGrpSpPr>
          <p:grpSpPr>
            <a:xfrm>
              <a:off x="1477267" y="3450178"/>
              <a:ext cx="1796735" cy="707886"/>
              <a:chOff x="1477267" y="3589324"/>
              <a:chExt cx="1796735" cy="7078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E94D2E-4F76-407B-8BF4-321086C184DA}"/>
                  </a:ext>
                </a:extLst>
              </p:cNvPr>
              <p:cNvSpPr txBox="1"/>
              <p:nvPr/>
            </p:nvSpPr>
            <p:spPr>
              <a:xfrm>
                <a:off x="1477267" y="3589324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41B1952-E391-49B7-ADE3-6CA398F87DC7}"/>
                  </a:ext>
                </a:extLst>
              </p:cNvPr>
              <p:cNvSpPr/>
              <p:nvPr/>
            </p:nvSpPr>
            <p:spPr>
              <a:xfrm>
                <a:off x="2004002" y="3648022"/>
                <a:ext cx="1270000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cm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3A65A2-AB84-463C-AB44-C3C8752A7BBF}"/>
              </a:ext>
            </a:extLst>
          </p:cNvPr>
          <p:cNvGrpSpPr/>
          <p:nvPr/>
        </p:nvGrpSpPr>
        <p:grpSpPr>
          <a:xfrm>
            <a:off x="2561246" y="1918508"/>
            <a:ext cx="7069508" cy="2386792"/>
            <a:chOff x="2561246" y="1918508"/>
            <a:chExt cx="7069508" cy="238679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199721-8BDF-4A5B-A01A-0BD913FD2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246" y="1918508"/>
              <a:ext cx="7069508" cy="2332316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FF8C6E8-8033-40C9-BEE2-75EBC2EDBB02}"/>
                </a:ext>
              </a:extLst>
            </p:cNvPr>
            <p:cNvCxnSpPr>
              <a:cxnSpLocks/>
            </p:cNvCxnSpPr>
            <p:nvPr/>
          </p:nvCxnSpPr>
          <p:spPr>
            <a:xfrm>
              <a:off x="2681663" y="4305300"/>
              <a:ext cx="6792537" cy="0"/>
            </a:xfrm>
            <a:prstGeom prst="straightConnector1">
              <a:avLst/>
            </a:prstGeom>
            <a:ln w="38100">
              <a:solidFill>
                <a:srgbClr val="00ABE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495FC30-B355-4EAE-BF86-2821B985FE46}"/>
              </a:ext>
            </a:extLst>
          </p:cNvPr>
          <p:cNvGrpSpPr/>
          <p:nvPr/>
        </p:nvGrpSpPr>
        <p:grpSpPr>
          <a:xfrm>
            <a:off x="3200400" y="5182248"/>
            <a:ext cx="2902033" cy="902642"/>
            <a:chOff x="1089601" y="3352800"/>
            <a:chExt cx="2902033" cy="90264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4404BAC-F63D-4B62-90DA-9DB8DAA6DC04}"/>
                </a:ext>
              </a:extLst>
            </p:cNvPr>
            <p:cNvSpPr/>
            <p:nvPr/>
          </p:nvSpPr>
          <p:spPr>
            <a:xfrm>
              <a:off x="1089601" y="3352800"/>
              <a:ext cx="2902033" cy="902642"/>
            </a:xfrm>
            <a:prstGeom prst="roundRect">
              <a:avLst/>
            </a:prstGeom>
            <a:solidFill>
              <a:srgbClr val="C6EAFA"/>
            </a:solidFill>
            <a:ln>
              <a:solidFill>
                <a:srgbClr val="C6E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400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D3E811F-44D5-4040-B171-0A26290F7BFB}"/>
                </a:ext>
              </a:extLst>
            </p:cNvPr>
            <p:cNvGrpSpPr/>
            <p:nvPr/>
          </p:nvGrpSpPr>
          <p:grpSpPr>
            <a:xfrm>
              <a:off x="1159434" y="3450178"/>
              <a:ext cx="2832200" cy="707886"/>
              <a:chOff x="1159434" y="3589324"/>
              <a:chExt cx="2832200" cy="70788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5C33B0B-1B4C-4EF4-8543-00593832C245}"/>
                  </a:ext>
                </a:extLst>
              </p:cNvPr>
              <p:cNvSpPr txBox="1"/>
              <p:nvPr/>
            </p:nvSpPr>
            <p:spPr>
              <a:xfrm>
                <a:off x="1159434" y="3589324"/>
                <a:ext cx="4700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29990DF-C6C7-4AAA-955B-477774522B6F}"/>
                  </a:ext>
                </a:extLst>
              </p:cNvPr>
              <p:cNvSpPr/>
              <p:nvPr/>
            </p:nvSpPr>
            <p:spPr>
              <a:xfrm>
                <a:off x="1432667" y="3648022"/>
                <a:ext cx="2558967" cy="59049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FF0000"/>
                    </a:solidFill>
                  </a:rPr>
                  <a:t>gang tay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623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BE9A-F009-4B99-B8E5-620ABA38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81796"/>
            <a:ext cx="4343400" cy="2171700"/>
          </a:xfrm>
          <a:prstGeom prst="rect">
            <a:avLst/>
          </a:prstGeom>
        </p:spPr>
      </p:pic>
      <p:pic>
        <p:nvPicPr>
          <p:cNvPr id="3" name="6">
            <a:extLst>
              <a:ext uri="{FF2B5EF4-FFF2-40B4-BE49-F238E27FC236}">
                <a16:creationId xmlns:a16="http://schemas.microsoft.com/office/drawing/2014/main" id="{1FC0D9FD-3A65-4C36-A7C5-24E987DD7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8" r="28616"/>
          <a:stretch/>
        </p:blipFill>
        <p:spPr>
          <a:xfrm>
            <a:off x="4572000" y="3581400"/>
            <a:ext cx="2744983" cy="5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4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0839A6D-A248-48E8-9AF7-F525C757F843}"/>
              </a:ext>
            </a:extLst>
          </p:cNvPr>
          <p:cNvGrpSpPr/>
          <p:nvPr/>
        </p:nvGrpSpPr>
        <p:grpSpPr>
          <a:xfrm>
            <a:off x="1193827" y="366316"/>
            <a:ext cx="1388952" cy="707886"/>
            <a:chOff x="1811793" y="1225961"/>
            <a:chExt cx="1388952" cy="83606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DE690E-5E42-4A83-B2B5-E355D2B5CFCB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C8E6E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FE98E3-D1DD-4099-B91B-3D5C1EC9BE8D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321C1A-CA8C-41D5-8601-71AAC87B7DBA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2F831-46BD-408D-9C8A-A52978AEDC2F}"/>
              </a:ext>
            </a:extLst>
          </p:cNvPr>
          <p:cNvGrpSpPr/>
          <p:nvPr/>
        </p:nvGrpSpPr>
        <p:grpSpPr>
          <a:xfrm>
            <a:off x="418663" y="366316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CD4968-482A-4D0A-A758-38BC507A766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2A90DD2-4DCE-4614-9296-77D534E5ED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2C930E-94F4-40B0-8FCB-4AF87A81935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5522BD-8C5E-40A0-B763-BA19F613354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FEBCC08-60F6-482D-8207-A43B24D6B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57" r="2746" b="1933"/>
          <a:stretch/>
        </p:blipFill>
        <p:spPr>
          <a:xfrm>
            <a:off x="2037111" y="838200"/>
            <a:ext cx="8109373" cy="4943117"/>
          </a:xfrm>
          <a:prstGeom prst="roundRect">
            <a:avLst>
              <a:gd name="adj" fmla="val 12723"/>
            </a:avLst>
          </a:prstGeom>
          <a:effectLst>
            <a:softEdge rad="1270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3390BB-D67F-46B0-8715-E992C776A4F1}"/>
              </a:ext>
            </a:extLst>
          </p:cNvPr>
          <p:cNvSpPr txBox="1"/>
          <p:nvPr/>
        </p:nvSpPr>
        <p:spPr>
          <a:xfrm>
            <a:off x="1257301" y="5791200"/>
            <a:ext cx="9677399" cy="646986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Các bạn Rôbốt đo bảng lớp bằng hình thức nào?</a:t>
            </a:r>
          </a:p>
        </p:txBody>
      </p:sp>
    </p:spTree>
    <p:extLst>
      <p:ext uri="{BB962C8B-B14F-4D97-AF65-F5344CB8AC3E}">
        <p14:creationId xmlns:p14="http://schemas.microsoft.com/office/powerpoint/2010/main" val="304183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0839A6D-A248-48E8-9AF7-F525C757F843}"/>
              </a:ext>
            </a:extLst>
          </p:cNvPr>
          <p:cNvGrpSpPr/>
          <p:nvPr/>
        </p:nvGrpSpPr>
        <p:grpSpPr>
          <a:xfrm>
            <a:off x="1193827" y="366316"/>
            <a:ext cx="1388952" cy="707886"/>
            <a:chOff x="1811793" y="1225961"/>
            <a:chExt cx="1388952" cy="83606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DE690E-5E42-4A83-B2B5-E355D2B5CFCB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C8E6E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FE98E3-D1DD-4099-B91B-3D5C1EC9BE8D}"/>
                </a:ext>
              </a:extLst>
            </p:cNvPr>
            <p:cNvSpPr txBox="1"/>
            <p:nvPr/>
          </p:nvSpPr>
          <p:spPr>
            <a:xfrm>
              <a:off x="1811793" y="1225961"/>
              <a:ext cx="950793" cy="836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321C1A-CA8C-41D5-8601-71AAC87B7DBA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2F831-46BD-408D-9C8A-A52978AEDC2F}"/>
              </a:ext>
            </a:extLst>
          </p:cNvPr>
          <p:cNvGrpSpPr/>
          <p:nvPr/>
        </p:nvGrpSpPr>
        <p:grpSpPr>
          <a:xfrm>
            <a:off x="418663" y="366316"/>
            <a:ext cx="668922" cy="707886"/>
            <a:chOff x="1559434" y="1176116"/>
            <a:chExt cx="668922" cy="70788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CD4968-482A-4D0A-A758-38BC507A766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2A90DD2-4DCE-4614-9296-77D534E5ED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49A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A2C930E-94F4-40B0-8FCB-4AF87A81935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3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5522BD-8C5E-40A0-B763-BA19F613354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B46289-F2F8-4F68-A197-C45959A7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0" y="1588212"/>
            <a:ext cx="3206723" cy="33767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753501-32E8-4CB4-A351-64BE2516D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57" r="2746" b="1933"/>
          <a:stretch/>
        </p:blipFill>
        <p:spPr>
          <a:xfrm>
            <a:off x="4555239" y="920759"/>
            <a:ext cx="7103380" cy="4329908"/>
          </a:xfrm>
          <a:prstGeom prst="roundRect">
            <a:avLst>
              <a:gd name="adj" fmla="val 12723"/>
            </a:avLst>
          </a:prstGeom>
          <a:effectLst>
            <a:softEdge rad="63500"/>
          </a:effectLst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4CF2BF-8332-49C1-8536-EDA4BD21EBBE}"/>
              </a:ext>
            </a:extLst>
          </p:cNvPr>
          <p:cNvCxnSpPr>
            <a:cxnSpLocks/>
          </p:cNvCxnSpPr>
          <p:nvPr/>
        </p:nvCxnSpPr>
        <p:spPr>
          <a:xfrm>
            <a:off x="1067166" y="2228629"/>
            <a:ext cx="0" cy="119083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C96AA85-7644-4C2A-84F1-BB51BB0FC171}"/>
              </a:ext>
            </a:extLst>
          </p:cNvPr>
          <p:cNvCxnSpPr>
            <a:cxnSpLocks/>
          </p:cNvCxnSpPr>
          <p:nvPr/>
        </p:nvCxnSpPr>
        <p:spPr>
          <a:xfrm>
            <a:off x="3902688" y="2228629"/>
            <a:ext cx="0" cy="118321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B091BA-502B-4318-90CC-138E80AA391B}"/>
              </a:ext>
            </a:extLst>
          </p:cNvPr>
          <p:cNvCxnSpPr>
            <a:cxnSpLocks/>
          </p:cNvCxnSpPr>
          <p:nvPr/>
        </p:nvCxnSpPr>
        <p:spPr>
          <a:xfrm flipV="1">
            <a:off x="1076595" y="3076575"/>
            <a:ext cx="2819130" cy="913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1E47B02-B770-4BBD-AB78-8F5B36D7B997}"/>
              </a:ext>
            </a:extLst>
          </p:cNvPr>
          <p:cNvSpPr txBox="1"/>
          <p:nvPr/>
        </p:nvSpPr>
        <p:spPr>
          <a:xfrm>
            <a:off x="5101791" y="5410200"/>
            <a:ext cx="6010275" cy="715089"/>
          </a:xfrm>
          <a:prstGeom prst="roundRect">
            <a:avLst/>
          </a:prstGeom>
          <a:solidFill>
            <a:srgbClr val="49A19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Bảng dài khoảng </a:t>
            </a:r>
            <a:r>
              <a:rPr lang="en-US" sz="3600">
                <a:solidFill>
                  <a:srgbClr val="FF0000"/>
                </a:solidFill>
              </a:rPr>
              <a:t>4</a:t>
            </a:r>
            <a:r>
              <a:rPr lang="en-US" sz="3600">
                <a:solidFill>
                  <a:schemeClr val="bg1"/>
                </a:solidFill>
              </a:rPr>
              <a:t> sải tay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8DB595-8B92-4BDF-8744-D3A5F5431BC2}"/>
              </a:ext>
            </a:extLst>
          </p:cNvPr>
          <p:cNvGrpSpPr/>
          <p:nvPr/>
        </p:nvGrpSpPr>
        <p:grpSpPr>
          <a:xfrm>
            <a:off x="451385" y="3574325"/>
            <a:ext cx="1372177" cy="990613"/>
            <a:chOff x="451385" y="3574325"/>
            <a:chExt cx="1372177" cy="990613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FBF95F72-49EB-4831-8712-11ABBCB69FEC}"/>
                </a:ext>
              </a:extLst>
            </p:cNvPr>
            <p:cNvSpPr/>
            <p:nvPr/>
          </p:nvSpPr>
          <p:spPr>
            <a:xfrm>
              <a:off x="451385" y="3574325"/>
              <a:ext cx="1368210" cy="990613"/>
            </a:xfrm>
            <a:prstGeom prst="wedgeEllipseCallout">
              <a:avLst>
                <a:gd name="adj1" fmla="val 52491"/>
                <a:gd name="adj2" fmla="val -7131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89E3F7-ED3C-4B1F-B922-062F695700B1}"/>
                </a:ext>
              </a:extLst>
            </p:cNvPr>
            <p:cNvSpPr txBox="1"/>
            <p:nvPr/>
          </p:nvSpPr>
          <p:spPr>
            <a:xfrm>
              <a:off x="470306" y="3772288"/>
              <a:ext cx="1353256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1 sải tay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6E1D268-ADEB-47A9-AFDF-D2EEB3106C9B}"/>
              </a:ext>
            </a:extLst>
          </p:cNvPr>
          <p:cNvSpPr txBox="1"/>
          <p:nvPr/>
        </p:nvSpPr>
        <p:spPr>
          <a:xfrm>
            <a:off x="7227094" y="5445134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khoảng</a:t>
            </a:r>
          </a:p>
        </p:txBody>
      </p:sp>
    </p:spTree>
    <p:extLst>
      <p:ext uri="{BB962C8B-B14F-4D97-AF65-F5344CB8AC3E}">
        <p14:creationId xmlns:p14="http://schemas.microsoft.com/office/powerpoint/2010/main" val="3035734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765</TotalTime>
  <Words>152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#9Slide07 Koni</vt:lpstr>
      <vt:lpstr>Arial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Ms Quyen</cp:lastModifiedBy>
  <cp:revision>514</cp:revision>
  <dcterms:created xsi:type="dcterms:W3CDTF">2021-11-07T09:06:49Z</dcterms:created>
  <dcterms:modified xsi:type="dcterms:W3CDTF">2023-02-27T08:40:09Z</dcterms:modified>
  <cp:category>9Slide.vn</cp:category>
</cp:coreProperties>
</file>