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89" r:id="rId2"/>
    <p:sldId id="468" r:id="rId3"/>
    <p:sldId id="256" r:id="rId4"/>
    <p:sldId id="258" r:id="rId5"/>
    <p:sldId id="259" r:id="rId6"/>
    <p:sldId id="262" r:id="rId7"/>
    <p:sldId id="260" r:id="rId8"/>
    <p:sldId id="470" r:id="rId9"/>
    <p:sldId id="466" r:id="rId10"/>
    <p:sldId id="485" r:id="rId11"/>
    <p:sldId id="473" r:id="rId12"/>
    <p:sldId id="476" r:id="rId13"/>
    <p:sldId id="486" r:id="rId14"/>
    <p:sldId id="472" r:id="rId15"/>
    <p:sldId id="487" r:id="rId16"/>
    <p:sldId id="488" r:id="rId17"/>
    <p:sldId id="4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485A"/>
    <a:srgbClr val="969696"/>
    <a:srgbClr val="F7BC34"/>
    <a:srgbClr val="F3EA9B"/>
    <a:srgbClr val="7FA273"/>
    <a:srgbClr val="F9A5AB"/>
    <a:srgbClr val="0065B0"/>
    <a:srgbClr val="FFE2A6"/>
    <a:srgbClr val="C3DE9B"/>
    <a:srgbClr val="FBC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60"/>
  </p:normalViewPr>
  <p:slideViewPr>
    <p:cSldViewPr>
      <p:cViewPr varScale="1">
        <p:scale>
          <a:sx n="59" d="100"/>
          <a:sy n="59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EF66CF-36CB-4554-A697-3318DD4E7A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71F03-27A1-4FDA-964B-134E28BD95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C004E-6772-471E-AB75-EBBC09A89AF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8E488-1353-43F7-BCB5-87CB62DE7D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6F970-4D59-4798-80F8-7D26DC42B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CE20-C3B3-48F5-BA7C-945E35FBD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26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97D0-3B45-4B3B-A116-9C3A89D78708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7E22E-6708-4D2B-9A1E-2181D60F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1: đáp án đúng -&gt;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7E22E-6708-4D2B-9A1E-2181D60F8A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3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2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6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">
            <a:extLst>
              <a:ext uri="{FF2B5EF4-FFF2-40B4-BE49-F238E27FC236}">
                <a16:creationId xmlns:a16="http://schemas.microsoft.com/office/drawing/2014/main" id="{6F8932B8-F89A-4242-B003-6C6388FFA6FD}"/>
              </a:ext>
            </a:extLst>
          </p:cNvPr>
          <p:cNvSpPr/>
          <p:nvPr userDrawn="1"/>
        </p:nvSpPr>
        <p:spPr>
          <a:xfrm>
            <a:off x="0" y="-15240"/>
            <a:ext cx="8737878" cy="687324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15601 w 8357668"/>
              <a:gd name="connsiteY0" fmla="*/ 0 h 6873240"/>
              <a:gd name="connsiteX1" fmla="*/ 8357668 w 8357668"/>
              <a:gd name="connsiteY1" fmla="*/ 15240 h 6873240"/>
              <a:gd name="connsiteX2" fmla="*/ 6955588 w 8357668"/>
              <a:gd name="connsiteY2" fmla="*/ 6858000 h 6873240"/>
              <a:gd name="connsiteX3" fmla="*/ 8698 w 8357668"/>
              <a:gd name="connsiteY3" fmla="*/ 6873240 h 6873240"/>
              <a:gd name="connsiteX4" fmla="*/ 15601 w 8357668"/>
              <a:gd name="connsiteY4" fmla="*/ 0 h 687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668" h="6873240">
                <a:moveTo>
                  <a:pt x="15601" y="0"/>
                </a:moveTo>
                <a:lnTo>
                  <a:pt x="8357668" y="15240"/>
                </a:lnTo>
                <a:cubicBezTo>
                  <a:pt x="8342428" y="2301240"/>
                  <a:pt x="5324908" y="4724400"/>
                  <a:pt x="6955588" y="6858000"/>
                </a:cubicBezTo>
                <a:lnTo>
                  <a:pt x="8698" y="6873240"/>
                </a:lnTo>
                <a:cubicBezTo>
                  <a:pt x="8698" y="4587240"/>
                  <a:pt x="-14879" y="3764280"/>
                  <a:pt x="15601" y="0"/>
                </a:cubicBezTo>
                <a:close/>
              </a:path>
            </a:pathLst>
          </a:custGeom>
          <a:solidFill>
            <a:srgbClr val="F0D2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95005131-8638-4C77-A9CA-524F1F97E669}"/>
              </a:ext>
            </a:extLst>
          </p:cNvPr>
          <p:cNvSpPr/>
          <p:nvPr userDrawn="1"/>
        </p:nvSpPr>
        <p:spPr>
          <a:xfrm>
            <a:off x="339967" y="0"/>
            <a:ext cx="7842287" cy="685800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3200400 w 8326827"/>
              <a:gd name="connsiteY0" fmla="*/ 30480 h 6858000"/>
              <a:gd name="connsiteX1" fmla="*/ 8326827 w 8326827"/>
              <a:gd name="connsiteY1" fmla="*/ 0 h 6858000"/>
              <a:gd name="connsiteX2" fmla="*/ 6924747 w 8326827"/>
              <a:gd name="connsiteY2" fmla="*/ 6842760 h 6858000"/>
              <a:gd name="connsiteX3" fmla="*/ 0 w 8326827"/>
              <a:gd name="connsiteY3" fmla="*/ 6858000 h 6858000"/>
              <a:gd name="connsiteX4" fmla="*/ 3200400 w 8326827"/>
              <a:gd name="connsiteY4" fmla="*/ 30480 h 6858000"/>
              <a:gd name="connsiteX0" fmla="*/ 106680 w 5233107"/>
              <a:gd name="connsiteY0" fmla="*/ 30480 h 6918960"/>
              <a:gd name="connsiteX1" fmla="*/ 5233107 w 5233107"/>
              <a:gd name="connsiteY1" fmla="*/ 0 h 6918960"/>
              <a:gd name="connsiteX2" fmla="*/ 3831027 w 5233107"/>
              <a:gd name="connsiteY2" fmla="*/ 6842760 h 6918960"/>
              <a:gd name="connsiteX3" fmla="*/ 0 w 5233107"/>
              <a:gd name="connsiteY3" fmla="*/ 6918960 h 6918960"/>
              <a:gd name="connsiteX4" fmla="*/ 106680 w 5233107"/>
              <a:gd name="connsiteY4" fmla="*/ 30480 h 6918960"/>
              <a:gd name="connsiteX0" fmla="*/ 1478280 w 6604707"/>
              <a:gd name="connsiteY0" fmla="*/ 30480 h 6842760"/>
              <a:gd name="connsiteX1" fmla="*/ 6604707 w 6604707"/>
              <a:gd name="connsiteY1" fmla="*/ 0 h 6842760"/>
              <a:gd name="connsiteX2" fmla="*/ 5202627 w 6604707"/>
              <a:gd name="connsiteY2" fmla="*/ 6842760 h 6842760"/>
              <a:gd name="connsiteX3" fmla="*/ 0 w 6604707"/>
              <a:gd name="connsiteY3" fmla="*/ 6797040 h 6842760"/>
              <a:gd name="connsiteX4" fmla="*/ 1478280 w 6604707"/>
              <a:gd name="connsiteY4" fmla="*/ 30480 h 6842760"/>
              <a:gd name="connsiteX0" fmla="*/ 8534 w 6643721"/>
              <a:gd name="connsiteY0" fmla="*/ 0 h 6842760"/>
              <a:gd name="connsiteX1" fmla="*/ 6643721 w 6643721"/>
              <a:gd name="connsiteY1" fmla="*/ 0 h 6842760"/>
              <a:gd name="connsiteX2" fmla="*/ 5241641 w 6643721"/>
              <a:gd name="connsiteY2" fmla="*/ 6842760 h 6842760"/>
              <a:gd name="connsiteX3" fmla="*/ 39014 w 6643721"/>
              <a:gd name="connsiteY3" fmla="*/ 6797040 h 6842760"/>
              <a:gd name="connsiteX4" fmla="*/ 8534 w 6643721"/>
              <a:gd name="connsiteY4" fmla="*/ 0 h 6842760"/>
              <a:gd name="connsiteX0" fmla="*/ 15643 w 6650830"/>
              <a:gd name="connsiteY0" fmla="*/ 0 h 6842760"/>
              <a:gd name="connsiteX1" fmla="*/ 6650830 w 6650830"/>
              <a:gd name="connsiteY1" fmla="*/ 0 h 6842760"/>
              <a:gd name="connsiteX2" fmla="*/ 5248750 w 6650830"/>
              <a:gd name="connsiteY2" fmla="*/ 6842760 h 6842760"/>
              <a:gd name="connsiteX3" fmla="*/ 8617 w 6650830"/>
              <a:gd name="connsiteY3" fmla="*/ 6797040 h 6842760"/>
              <a:gd name="connsiteX4" fmla="*/ 15643 w 6650830"/>
              <a:gd name="connsiteY4" fmla="*/ 0 h 6842760"/>
              <a:gd name="connsiteX0" fmla="*/ 15643 w 6650830"/>
              <a:gd name="connsiteY0" fmla="*/ 0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0 h 6842760"/>
              <a:gd name="connsiteX0" fmla="*/ 15643 w 6650830"/>
              <a:gd name="connsiteY0" fmla="*/ 546207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546207 h 6842760"/>
              <a:gd name="connsiteX0" fmla="*/ 24340 w 6642857"/>
              <a:gd name="connsiteY0" fmla="*/ 728276 h 6842760"/>
              <a:gd name="connsiteX1" fmla="*/ 457545 w 6642857"/>
              <a:gd name="connsiteY1" fmla="*/ 0 h 6842760"/>
              <a:gd name="connsiteX2" fmla="*/ 6642857 w 6642857"/>
              <a:gd name="connsiteY2" fmla="*/ 0 h 6842760"/>
              <a:gd name="connsiteX3" fmla="*/ 5240777 w 6642857"/>
              <a:gd name="connsiteY3" fmla="*/ 6842760 h 6842760"/>
              <a:gd name="connsiteX4" fmla="*/ 644 w 6642857"/>
              <a:gd name="connsiteY4" fmla="*/ 6797040 h 6842760"/>
              <a:gd name="connsiteX5" fmla="*/ 24340 w 6642857"/>
              <a:gd name="connsiteY5" fmla="*/ 728276 h 6842760"/>
              <a:gd name="connsiteX0" fmla="*/ 15643 w 6650830"/>
              <a:gd name="connsiteY0" fmla="*/ 728276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728276 h 6842760"/>
              <a:gd name="connsiteX0" fmla="*/ 8693 w 6643880"/>
              <a:gd name="connsiteY0" fmla="*/ 728276 h 6842760"/>
              <a:gd name="connsiteX1" fmla="*/ 458568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38391 h 6852875"/>
              <a:gd name="connsiteX1" fmla="*/ 566919 w 6643880"/>
              <a:gd name="connsiteY1" fmla="*/ 0 h 6852875"/>
              <a:gd name="connsiteX2" fmla="*/ 6643880 w 6643880"/>
              <a:gd name="connsiteY2" fmla="*/ 10115 h 6852875"/>
              <a:gd name="connsiteX3" fmla="*/ 5241800 w 6643880"/>
              <a:gd name="connsiteY3" fmla="*/ 6852875 h 6852875"/>
              <a:gd name="connsiteX4" fmla="*/ 1667 w 6643880"/>
              <a:gd name="connsiteY4" fmla="*/ 6807155 h 6852875"/>
              <a:gd name="connsiteX5" fmla="*/ 8693 w 6643880"/>
              <a:gd name="connsiteY5" fmla="*/ 738391 h 6852875"/>
              <a:gd name="connsiteX0" fmla="*/ 8693 w 6643880"/>
              <a:gd name="connsiteY0" fmla="*/ 728276 h 6842760"/>
              <a:gd name="connsiteX1" fmla="*/ 525246 w 6643880"/>
              <a:gd name="connsiteY1" fmla="*/ 10115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28276 h 6842760"/>
              <a:gd name="connsiteX1" fmla="*/ 525246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16844 w 6652031"/>
              <a:gd name="connsiteY0" fmla="*/ 728276 h 6842760"/>
              <a:gd name="connsiteX1" fmla="*/ 533397 w 6652031"/>
              <a:gd name="connsiteY1" fmla="*/ 0 h 6842760"/>
              <a:gd name="connsiteX2" fmla="*/ 6652031 w 6652031"/>
              <a:gd name="connsiteY2" fmla="*/ 0 h 6842760"/>
              <a:gd name="connsiteX3" fmla="*/ 5249951 w 6652031"/>
              <a:gd name="connsiteY3" fmla="*/ 6842760 h 6842760"/>
              <a:gd name="connsiteX4" fmla="*/ 0 w 6652031"/>
              <a:gd name="connsiteY4" fmla="*/ 6832878 h 6842760"/>
              <a:gd name="connsiteX5" fmla="*/ 16844 w 6652031"/>
              <a:gd name="connsiteY5" fmla="*/ 728276 h 684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31" h="6842760">
                <a:moveTo>
                  <a:pt x="16844" y="728276"/>
                </a:moveTo>
                <a:lnTo>
                  <a:pt x="533397" y="0"/>
                </a:lnTo>
                <a:lnTo>
                  <a:pt x="6652031" y="0"/>
                </a:lnTo>
                <a:cubicBezTo>
                  <a:pt x="6636791" y="2286000"/>
                  <a:pt x="3619271" y="4709160"/>
                  <a:pt x="5249951" y="6842760"/>
                </a:cubicBezTo>
                <a:lnTo>
                  <a:pt x="0" y="6832878"/>
                </a:lnTo>
                <a:cubicBezTo>
                  <a:pt x="0" y="4546878"/>
                  <a:pt x="3034" y="4512787"/>
                  <a:pt x="16844" y="728276"/>
                </a:cubicBezTo>
                <a:close/>
              </a:path>
            </a:pathLst>
          </a:custGeom>
          <a:gradFill>
            <a:gsLst>
              <a:gs pos="0">
                <a:srgbClr val="E6BAC9"/>
              </a:gs>
              <a:gs pos="100000">
                <a:srgbClr val="F0D2D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989594E7-1751-4E20-A07C-F79D4259740C}"/>
              </a:ext>
            </a:extLst>
          </p:cNvPr>
          <p:cNvSpPr/>
          <p:nvPr userDrawn="1"/>
        </p:nvSpPr>
        <p:spPr>
          <a:xfrm>
            <a:off x="976225" y="698707"/>
            <a:ext cx="10239550" cy="54605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3C4B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E8F9A6-B932-4179-A5CA-0A3BB32C8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595" y="29049"/>
            <a:ext cx="1188606" cy="1188606"/>
          </a:xfrm>
          <a:prstGeom prst="rect">
            <a:avLst/>
          </a:prstGeom>
        </p:spPr>
      </p:pic>
      <p:grpSp>
        <p:nvGrpSpPr>
          <p:cNvPr id="19" name="15">
            <a:extLst>
              <a:ext uri="{FF2B5EF4-FFF2-40B4-BE49-F238E27FC236}">
                <a16:creationId xmlns:a16="http://schemas.microsoft.com/office/drawing/2014/main" id="{EC91EEF3-7B48-4F23-A5A2-14B089AB3F4B}"/>
              </a:ext>
            </a:extLst>
          </p:cNvPr>
          <p:cNvGrpSpPr/>
          <p:nvPr userDrawn="1"/>
        </p:nvGrpSpPr>
        <p:grpSpPr>
          <a:xfrm>
            <a:off x="11095701" y="4095031"/>
            <a:ext cx="1149773" cy="2040467"/>
            <a:chOff x="12061" y="589"/>
            <a:chExt cx="2072" cy="3906"/>
          </a:xfrm>
        </p:grpSpPr>
        <p:pic>
          <p:nvPicPr>
            <p:cNvPr id="20" name="10" descr="棒棒糖">
              <a:extLst>
                <a:ext uri="{FF2B5EF4-FFF2-40B4-BE49-F238E27FC236}">
                  <a16:creationId xmlns:a16="http://schemas.microsoft.com/office/drawing/2014/main" id="{1A26470F-CEEE-40A6-96FE-E63BFD65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340" t="42435" r="39228" b="37412"/>
            <a:stretch>
              <a:fillRect/>
            </a:stretch>
          </p:blipFill>
          <p:spPr>
            <a:xfrm>
              <a:off x="12061" y="589"/>
              <a:ext cx="2072" cy="1862"/>
            </a:xfrm>
            <a:prstGeom prst="rect">
              <a:avLst/>
            </a:prstGeom>
            <a:effectLst>
              <a:outerShdw blurRad="101600" dist="88900" dir="8100000" algn="tr" rotWithShape="0">
                <a:schemeClr val="accent2">
                  <a:lumMod val="50000"/>
                  <a:alpha val="40000"/>
                </a:schemeClr>
              </a:outerShdw>
            </a:effectLst>
          </p:spPr>
        </p:pic>
        <p:sp>
          <p:nvSpPr>
            <p:cNvPr id="21" name="11">
              <a:extLst>
                <a:ext uri="{FF2B5EF4-FFF2-40B4-BE49-F238E27FC236}">
                  <a16:creationId xmlns:a16="http://schemas.microsoft.com/office/drawing/2014/main" id="{7276CD04-B4F3-4967-B3B2-800C32DC4B1F}"/>
                </a:ext>
              </a:extLst>
            </p:cNvPr>
            <p:cNvSpPr/>
            <p:nvPr/>
          </p:nvSpPr>
          <p:spPr>
            <a:xfrm>
              <a:off x="12748" y="2119"/>
              <a:ext cx="236" cy="2376"/>
            </a:xfrm>
            <a:custGeom>
              <a:avLst/>
              <a:gdLst>
                <a:gd name="connisteX0" fmla="*/ 149875 w 149875"/>
                <a:gd name="connsiteY0" fmla="*/ 0 h 337185"/>
                <a:gd name="connisteX1" fmla="*/ 12080 w 149875"/>
                <a:gd name="connsiteY1" fmla="*/ 337185 h 337185"/>
                <a:gd name="connisteX2" fmla="*/ 433720 w 149875"/>
                <a:gd name="connsiteY2" fmla="*/ 765810 h 3371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9875" h="337185">
                  <a:moveTo>
                    <a:pt x="149875" y="0"/>
                  </a:moveTo>
                  <a:cubicBezTo>
                    <a:pt x="113680" y="59055"/>
                    <a:pt x="-44435" y="184150"/>
                    <a:pt x="12080" y="337185"/>
                  </a:cubicBezTo>
                </a:path>
              </a:pathLst>
            </a:custGeom>
            <a:noFill/>
            <a:ln>
              <a:solidFill>
                <a:srgbClr val="FF674F"/>
              </a:solidFill>
            </a:ln>
            <a:effectLst>
              <a:outerShdw blurRad="25400" dist="88900" dir="8100000" algn="tr" rotWithShape="0">
                <a:schemeClr val="accent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13">
            <a:extLst>
              <a:ext uri="{FF2B5EF4-FFF2-40B4-BE49-F238E27FC236}">
                <a16:creationId xmlns:a16="http://schemas.microsoft.com/office/drawing/2014/main" id="{6C1035C2-0D4B-4D5E-BE6F-63366E6F5A85}"/>
              </a:ext>
            </a:extLst>
          </p:cNvPr>
          <p:cNvGrpSpPr/>
          <p:nvPr userDrawn="1"/>
        </p:nvGrpSpPr>
        <p:grpSpPr>
          <a:xfrm>
            <a:off x="908916" y="708383"/>
            <a:ext cx="1085522" cy="2278363"/>
            <a:chOff x="4350" y="1664"/>
            <a:chExt cx="1760" cy="3694"/>
          </a:xfrm>
        </p:grpSpPr>
        <p:pic>
          <p:nvPicPr>
            <p:cNvPr id="23" name="12" descr="棒棒糖">
              <a:extLst>
                <a:ext uri="{FF2B5EF4-FFF2-40B4-BE49-F238E27FC236}">
                  <a16:creationId xmlns:a16="http://schemas.microsoft.com/office/drawing/2014/main" id="{9001E845-E13D-491F-988C-5D66E618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24" name="14">
              <a:extLst>
                <a:ext uri="{FF2B5EF4-FFF2-40B4-BE49-F238E27FC236}">
                  <a16:creationId xmlns:a16="http://schemas.microsoft.com/office/drawing/2014/main" id="{9C04518A-4736-41A6-90A0-83AE629A414B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5" name="16">
            <a:extLst>
              <a:ext uri="{FF2B5EF4-FFF2-40B4-BE49-F238E27FC236}">
                <a16:creationId xmlns:a16="http://schemas.microsoft.com/office/drawing/2014/main" id="{A41EF45D-0DFC-4D00-86E8-A1302B22D05C}"/>
              </a:ext>
            </a:extLst>
          </p:cNvPr>
          <p:cNvGrpSpPr/>
          <p:nvPr userDrawn="1"/>
        </p:nvGrpSpPr>
        <p:grpSpPr>
          <a:xfrm>
            <a:off x="-118290" y="-133496"/>
            <a:ext cx="1249680" cy="3451013"/>
            <a:chOff x="737" y="5513"/>
            <a:chExt cx="1032" cy="2784"/>
          </a:xfrm>
        </p:grpSpPr>
        <p:pic>
          <p:nvPicPr>
            <p:cNvPr id="26" name="17" descr="棒棒糖">
              <a:extLst>
                <a:ext uri="{FF2B5EF4-FFF2-40B4-BE49-F238E27FC236}">
                  <a16:creationId xmlns:a16="http://schemas.microsoft.com/office/drawing/2014/main" id="{6EBDF336-6780-45D7-8465-7FD06024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27" name="18">
              <a:extLst>
                <a:ext uri="{FF2B5EF4-FFF2-40B4-BE49-F238E27FC236}">
                  <a16:creationId xmlns:a16="http://schemas.microsoft.com/office/drawing/2014/main" id="{B9517221-5A4E-4210-B8AE-36911C2D51AF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0" name="89">
            <a:extLst>
              <a:ext uri="{FF2B5EF4-FFF2-40B4-BE49-F238E27FC236}">
                <a16:creationId xmlns:a16="http://schemas.microsoft.com/office/drawing/2014/main" id="{B4F83DC9-1811-4D0B-80B3-99513FF9D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27"/>
          <a:stretch/>
        </p:blipFill>
        <p:spPr>
          <a:xfrm>
            <a:off x="-4309" y="3995261"/>
            <a:ext cx="4948557" cy="2399900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1" name="2">
            <a:extLst>
              <a:ext uri="{FF2B5EF4-FFF2-40B4-BE49-F238E27FC236}">
                <a16:creationId xmlns:a16="http://schemas.microsoft.com/office/drawing/2014/main" id="{21E3ED53-7C8D-40E8-8FA3-97466523EE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71" y="5878056"/>
            <a:ext cx="1582247" cy="1190641"/>
          </a:xfrm>
          <a:prstGeom prst="rect">
            <a:avLst/>
          </a:prstGeom>
        </p:spPr>
      </p:pic>
      <p:pic>
        <p:nvPicPr>
          <p:cNvPr id="32" name="86">
            <a:extLst>
              <a:ext uri="{FF2B5EF4-FFF2-40B4-BE49-F238E27FC236}">
                <a16:creationId xmlns:a16="http://schemas.microsoft.com/office/drawing/2014/main" id="{6326E3AE-6594-41BA-89A3-5E27A66FB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/>
          <a:stretch/>
        </p:blipFill>
        <p:spPr>
          <a:xfrm>
            <a:off x="10539601" y="-126715"/>
            <a:ext cx="1813132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C779-E164-4082-9E2A-F474EE79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CA1D6-4CF8-43CA-B336-C87719E33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BEE0-EE2A-443F-B92E-DE82BBBC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DBFD-E366-455E-B5AE-243BE090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7E65-D163-4A20-8DD7-3E188D77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3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46264-0874-4FE1-A1A4-6AED0CFDC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D15DD-E1C0-48FC-B18F-8F971223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CE3DC-07E1-47E2-AC4B-1AA53B04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5E0AB-092E-4CFD-9A75-2CE9684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9FE1-0F5B-40FA-B883-19CDEBDA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20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8D10455-E0F1-47D3-ACB1-BCD5490D5D8B}"/>
              </a:ext>
            </a:extLst>
          </p:cNvPr>
          <p:cNvSpPr txBox="1"/>
          <p:nvPr userDrawn="1"/>
        </p:nvSpPr>
        <p:spPr>
          <a:xfrm>
            <a:off x="825500" y="2518370"/>
            <a:ext cx="1043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15671"/>
                </a:solidFill>
                <a:latin typeface="#9Slide07 SVNPosterizer KG Inli" panose="02000503000000020003" pitchFamily="2" charset="0"/>
              </a:rPr>
              <a:t>SO SÁNH SỐ CÓ HAI CHỮ SỐ</a:t>
            </a:r>
            <a:endParaRPr lang="en-US" sz="5400" dirty="0">
              <a:solidFill>
                <a:srgbClr val="F15671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99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FF20-920D-4596-B886-EC1A85194BD7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5EFE6-1C58-49BF-903F-88C36AE7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6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>
            <a:extLst>
              <a:ext uri="{FF2B5EF4-FFF2-40B4-BE49-F238E27FC236}">
                <a16:creationId xmlns:a16="http://schemas.microsoft.com/office/drawing/2014/main" id="{7833D08D-7310-4E8A-9DDD-39530057C7AC}"/>
              </a:ext>
            </a:extLst>
          </p:cNvPr>
          <p:cNvSpPr/>
          <p:nvPr userDrawn="1"/>
        </p:nvSpPr>
        <p:spPr>
          <a:xfrm>
            <a:off x="605119" y="268357"/>
            <a:ext cx="11311898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C53AD134-1EF0-4EE4-B66A-9012D1E80B97}"/>
              </a:ext>
            </a:extLst>
          </p:cNvPr>
          <p:cNvSpPr/>
          <p:nvPr userDrawn="1"/>
        </p:nvSpPr>
        <p:spPr>
          <a:xfrm>
            <a:off x="650528" y="1556951"/>
            <a:ext cx="11198572" cy="3744098"/>
          </a:xfrm>
          <a:prstGeom prst="rect">
            <a:avLst/>
          </a:prstGeom>
          <a:solidFill>
            <a:srgbClr val="FEE3E7"/>
          </a:solidFill>
          <a:ln>
            <a:solidFill>
              <a:srgbClr val="FF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8132BF2A-5712-4D14-9E6D-263414C357E0}"/>
              </a:ext>
            </a:extLst>
          </p:cNvPr>
          <p:cNvSpPr/>
          <p:nvPr userDrawn="1"/>
        </p:nvSpPr>
        <p:spPr>
          <a:xfrm flipH="1">
            <a:off x="6943611" y="0"/>
            <a:ext cx="5243032" cy="687324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15601 w 8357668"/>
              <a:gd name="connsiteY0" fmla="*/ 0 h 6873240"/>
              <a:gd name="connsiteX1" fmla="*/ 8357668 w 8357668"/>
              <a:gd name="connsiteY1" fmla="*/ 15240 h 6873240"/>
              <a:gd name="connsiteX2" fmla="*/ 6955588 w 8357668"/>
              <a:gd name="connsiteY2" fmla="*/ 6858000 h 6873240"/>
              <a:gd name="connsiteX3" fmla="*/ 8698 w 8357668"/>
              <a:gd name="connsiteY3" fmla="*/ 6873240 h 6873240"/>
              <a:gd name="connsiteX4" fmla="*/ 15601 w 8357668"/>
              <a:gd name="connsiteY4" fmla="*/ 0 h 687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668" h="6873240">
                <a:moveTo>
                  <a:pt x="15601" y="0"/>
                </a:moveTo>
                <a:lnTo>
                  <a:pt x="8357668" y="15240"/>
                </a:lnTo>
                <a:cubicBezTo>
                  <a:pt x="8342428" y="2301240"/>
                  <a:pt x="5324908" y="4724400"/>
                  <a:pt x="6955588" y="6858000"/>
                </a:cubicBezTo>
                <a:lnTo>
                  <a:pt x="8698" y="6873240"/>
                </a:lnTo>
                <a:cubicBezTo>
                  <a:pt x="8698" y="4587240"/>
                  <a:pt x="-14879" y="3764280"/>
                  <a:pt x="15601" y="0"/>
                </a:cubicBezTo>
                <a:close/>
              </a:path>
            </a:pathLst>
          </a:custGeom>
          <a:solidFill>
            <a:srgbClr val="F0D2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8D834C48-1BB1-4D77-996E-193F44B4420A}"/>
              </a:ext>
            </a:extLst>
          </p:cNvPr>
          <p:cNvSpPr/>
          <p:nvPr userDrawn="1"/>
        </p:nvSpPr>
        <p:spPr>
          <a:xfrm flipH="1">
            <a:off x="7391400" y="268357"/>
            <a:ext cx="4510314" cy="6321286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3200400 w 8326827"/>
              <a:gd name="connsiteY0" fmla="*/ 30480 h 6858000"/>
              <a:gd name="connsiteX1" fmla="*/ 8326827 w 8326827"/>
              <a:gd name="connsiteY1" fmla="*/ 0 h 6858000"/>
              <a:gd name="connsiteX2" fmla="*/ 6924747 w 8326827"/>
              <a:gd name="connsiteY2" fmla="*/ 6842760 h 6858000"/>
              <a:gd name="connsiteX3" fmla="*/ 0 w 8326827"/>
              <a:gd name="connsiteY3" fmla="*/ 6858000 h 6858000"/>
              <a:gd name="connsiteX4" fmla="*/ 3200400 w 8326827"/>
              <a:gd name="connsiteY4" fmla="*/ 30480 h 6858000"/>
              <a:gd name="connsiteX0" fmla="*/ 106680 w 5233107"/>
              <a:gd name="connsiteY0" fmla="*/ 30480 h 6918960"/>
              <a:gd name="connsiteX1" fmla="*/ 5233107 w 5233107"/>
              <a:gd name="connsiteY1" fmla="*/ 0 h 6918960"/>
              <a:gd name="connsiteX2" fmla="*/ 3831027 w 5233107"/>
              <a:gd name="connsiteY2" fmla="*/ 6842760 h 6918960"/>
              <a:gd name="connsiteX3" fmla="*/ 0 w 5233107"/>
              <a:gd name="connsiteY3" fmla="*/ 6918960 h 6918960"/>
              <a:gd name="connsiteX4" fmla="*/ 106680 w 5233107"/>
              <a:gd name="connsiteY4" fmla="*/ 30480 h 6918960"/>
              <a:gd name="connsiteX0" fmla="*/ 1478280 w 6604707"/>
              <a:gd name="connsiteY0" fmla="*/ 30480 h 6842760"/>
              <a:gd name="connsiteX1" fmla="*/ 6604707 w 6604707"/>
              <a:gd name="connsiteY1" fmla="*/ 0 h 6842760"/>
              <a:gd name="connsiteX2" fmla="*/ 5202627 w 6604707"/>
              <a:gd name="connsiteY2" fmla="*/ 6842760 h 6842760"/>
              <a:gd name="connsiteX3" fmla="*/ 0 w 6604707"/>
              <a:gd name="connsiteY3" fmla="*/ 6797040 h 6842760"/>
              <a:gd name="connsiteX4" fmla="*/ 1478280 w 6604707"/>
              <a:gd name="connsiteY4" fmla="*/ 30480 h 6842760"/>
              <a:gd name="connsiteX0" fmla="*/ 8534 w 6643721"/>
              <a:gd name="connsiteY0" fmla="*/ 0 h 6842760"/>
              <a:gd name="connsiteX1" fmla="*/ 6643721 w 6643721"/>
              <a:gd name="connsiteY1" fmla="*/ 0 h 6842760"/>
              <a:gd name="connsiteX2" fmla="*/ 5241641 w 6643721"/>
              <a:gd name="connsiteY2" fmla="*/ 6842760 h 6842760"/>
              <a:gd name="connsiteX3" fmla="*/ 39014 w 6643721"/>
              <a:gd name="connsiteY3" fmla="*/ 6797040 h 6842760"/>
              <a:gd name="connsiteX4" fmla="*/ 8534 w 6643721"/>
              <a:gd name="connsiteY4" fmla="*/ 0 h 6842760"/>
              <a:gd name="connsiteX0" fmla="*/ 15643 w 6650830"/>
              <a:gd name="connsiteY0" fmla="*/ 0 h 6842760"/>
              <a:gd name="connsiteX1" fmla="*/ 6650830 w 6650830"/>
              <a:gd name="connsiteY1" fmla="*/ 0 h 6842760"/>
              <a:gd name="connsiteX2" fmla="*/ 5248750 w 6650830"/>
              <a:gd name="connsiteY2" fmla="*/ 6842760 h 6842760"/>
              <a:gd name="connsiteX3" fmla="*/ 8617 w 6650830"/>
              <a:gd name="connsiteY3" fmla="*/ 6797040 h 6842760"/>
              <a:gd name="connsiteX4" fmla="*/ 15643 w 6650830"/>
              <a:gd name="connsiteY4" fmla="*/ 0 h 6842760"/>
              <a:gd name="connsiteX0" fmla="*/ 15643 w 6650830"/>
              <a:gd name="connsiteY0" fmla="*/ 0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0 h 6842760"/>
              <a:gd name="connsiteX0" fmla="*/ 15643 w 6650830"/>
              <a:gd name="connsiteY0" fmla="*/ 546207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546207 h 6842760"/>
              <a:gd name="connsiteX0" fmla="*/ 24340 w 6642857"/>
              <a:gd name="connsiteY0" fmla="*/ 728276 h 6842760"/>
              <a:gd name="connsiteX1" fmla="*/ 457545 w 6642857"/>
              <a:gd name="connsiteY1" fmla="*/ 0 h 6842760"/>
              <a:gd name="connsiteX2" fmla="*/ 6642857 w 6642857"/>
              <a:gd name="connsiteY2" fmla="*/ 0 h 6842760"/>
              <a:gd name="connsiteX3" fmla="*/ 5240777 w 6642857"/>
              <a:gd name="connsiteY3" fmla="*/ 6842760 h 6842760"/>
              <a:gd name="connsiteX4" fmla="*/ 644 w 6642857"/>
              <a:gd name="connsiteY4" fmla="*/ 6797040 h 6842760"/>
              <a:gd name="connsiteX5" fmla="*/ 24340 w 6642857"/>
              <a:gd name="connsiteY5" fmla="*/ 728276 h 6842760"/>
              <a:gd name="connsiteX0" fmla="*/ 15643 w 6650830"/>
              <a:gd name="connsiteY0" fmla="*/ 728276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728276 h 6842760"/>
              <a:gd name="connsiteX0" fmla="*/ 8693 w 6643880"/>
              <a:gd name="connsiteY0" fmla="*/ 728276 h 6842760"/>
              <a:gd name="connsiteX1" fmla="*/ 458568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38391 h 6852875"/>
              <a:gd name="connsiteX1" fmla="*/ 566919 w 6643880"/>
              <a:gd name="connsiteY1" fmla="*/ 0 h 6852875"/>
              <a:gd name="connsiteX2" fmla="*/ 6643880 w 6643880"/>
              <a:gd name="connsiteY2" fmla="*/ 10115 h 6852875"/>
              <a:gd name="connsiteX3" fmla="*/ 5241800 w 6643880"/>
              <a:gd name="connsiteY3" fmla="*/ 6852875 h 6852875"/>
              <a:gd name="connsiteX4" fmla="*/ 1667 w 6643880"/>
              <a:gd name="connsiteY4" fmla="*/ 6807155 h 6852875"/>
              <a:gd name="connsiteX5" fmla="*/ 8693 w 6643880"/>
              <a:gd name="connsiteY5" fmla="*/ 738391 h 6852875"/>
              <a:gd name="connsiteX0" fmla="*/ 8693 w 6643880"/>
              <a:gd name="connsiteY0" fmla="*/ 728276 h 6842760"/>
              <a:gd name="connsiteX1" fmla="*/ 525246 w 6643880"/>
              <a:gd name="connsiteY1" fmla="*/ 10115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28276 h 6842760"/>
              <a:gd name="connsiteX1" fmla="*/ 525246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16844 w 6652031"/>
              <a:gd name="connsiteY0" fmla="*/ 728276 h 6842760"/>
              <a:gd name="connsiteX1" fmla="*/ 533397 w 6652031"/>
              <a:gd name="connsiteY1" fmla="*/ 0 h 6842760"/>
              <a:gd name="connsiteX2" fmla="*/ 6652031 w 6652031"/>
              <a:gd name="connsiteY2" fmla="*/ 0 h 6842760"/>
              <a:gd name="connsiteX3" fmla="*/ 5249951 w 6652031"/>
              <a:gd name="connsiteY3" fmla="*/ 6842760 h 6842760"/>
              <a:gd name="connsiteX4" fmla="*/ 0 w 6652031"/>
              <a:gd name="connsiteY4" fmla="*/ 6832878 h 6842760"/>
              <a:gd name="connsiteX5" fmla="*/ 16844 w 6652031"/>
              <a:gd name="connsiteY5" fmla="*/ 728276 h 684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31" h="6842760">
                <a:moveTo>
                  <a:pt x="16844" y="728276"/>
                </a:moveTo>
                <a:lnTo>
                  <a:pt x="533397" y="0"/>
                </a:lnTo>
                <a:lnTo>
                  <a:pt x="6652031" y="0"/>
                </a:lnTo>
                <a:cubicBezTo>
                  <a:pt x="6636791" y="2286000"/>
                  <a:pt x="3619271" y="4709160"/>
                  <a:pt x="5249951" y="6842760"/>
                </a:cubicBezTo>
                <a:lnTo>
                  <a:pt x="0" y="6832878"/>
                </a:lnTo>
                <a:cubicBezTo>
                  <a:pt x="0" y="4546878"/>
                  <a:pt x="3034" y="4512787"/>
                  <a:pt x="16844" y="728276"/>
                </a:cubicBezTo>
                <a:close/>
              </a:path>
            </a:pathLst>
          </a:custGeom>
          <a:gradFill>
            <a:gsLst>
              <a:gs pos="0">
                <a:srgbClr val="E6BAC9"/>
              </a:gs>
              <a:gs pos="100000">
                <a:srgbClr val="F0D2D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9CA1ED-BB30-4D9B-88B4-15F1ADB1D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1465">
            <a:off x="6545687" y="162643"/>
            <a:ext cx="1251127" cy="1251127"/>
          </a:xfrm>
          <a:prstGeom prst="rect">
            <a:avLst/>
          </a:prstGeom>
        </p:spPr>
      </p:pic>
      <p:grpSp>
        <p:nvGrpSpPr>
          <p:cNvPr id="23" name="13">
            <a:extLst>
              <a:ext uri="{FF2B5EF4-FFF2-40B4-BE49-F238E27FC236}">
                <a16:creationId xmlns:a16="http://schemas.microsoft.com/office/drawing/2014/main" id="{21CBCE77-646A-4CD8-9004-09241D1DE386}"/>
              </a:ext>
            </a:extLst>
          </p:cNvPr>
          <p:cNvGrpSpPr/>
          <p:nvPr userDrawn="1"/>
        </p:nvGrpSpPr>
        <p:grpSpPr>
          <a:xfrm>
            <a:off x="679904" y="1058724"/>
            <a:ext cx="1134337" cy="2380819"/>
            <a:chOff x="4350" y="1664"/>
            <a:chExt cx="1760" cy="3694"/>
          </a:xfrm>
        </p:grpSpPr>
        <p:pic>
          <p:nvPicPr>
            <p:cNvPr id="24" name="12" descr="棒棒糖">
              <a:extLst>
                <a:ext uri="{FF2B5EF4-FFF2-40B4-BE49-F238E27FC236}">
                  <a16:creationId xmlns:a16="http://schemas.microsoft.com/office/drawing/2014/main" id="{8EA8AE77-2174-4BA2-A33B-10D55F2E9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25" name="14">
              <a:extLst>
                <a:ext uri="{FF2B5EF4-FFF2-40B4-BE49-F238E27FC236}">
                  <a16:creationId xmlns:a16="http://schemas.microsoft.com/office/drawing/2014/main" id="{89467969-761C-44E7-BD29-24825E625F9B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6" name="16">
            <a:extLst>
              <a:ext uri="{FF2B5EF4-FFF2-40B4-BE49-F238E27FC236}">
                <a16:creationId xmlns:a16="http://schemas.microsoft.com/office/drawing/2014/main" id="{D8CC235A-AF79-4903-8016-6AEC4C04D360}"/>
              </a:ext>
            </a:extLst>
          </p:cNvPr>
          <p:cNvGrpSpPr/>
          <p:nvPr userDrawn="1"/>
        </p:nvGrpSpPr>
        <p:grpSpPr>
          <a:xfrm>
            <a:off x="-118290" y="253842"/>
            <a:ext cx="1104161" cy="3049161"/>
            <a:chOff x="737" y="5513"/>
            <a:chExt cx="1032" cy="2784"/>
          </a:xfrm>
        </p:grpSpPr>
        <p:pic>
          <p:nvPicPr>
            <p:cNvPr id="27" name="17" descr="棒棒糖">
              <a:extLst>
                <a:ext uri="{FF2B5EF4-FFF2-40B4-BE49-F238E27FC236}">
                  <a16:creationId xmlns:a16="http://schemas.microsoft.com/office/drawing/2014/main" id="{3E226F65-5082-4EED-8CF3-ED4C6416E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28" name="18">
              <a:extLst>
                <a:ext uri="{FF2B5EF4-FFF2-40B4-BE49-F238E27FC236}">
                  <a16:creationId xmlns:a16="http://schemas.microsoft.com/office/drawing/2014/main" id="{7C5A9EB6-2EC7-4CF6-A0D7-D8B66A9A3480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4" descr="01资源 2">
            <a:extLst>
              <a:ext uri="{FF2B5EF4-FFF2-40B4-BE49-F238E27FC236}">
                <a16:creationId xmlns:a16="http://schemas.microsoft.com/office/drawing/2014/main" id="{29510FFA-195E-4FA6-8CF8-585A14CF0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5" r="8935" b="64156"/>
          <a:stretch/>
        </p:blipFill>
        <p:spPr>
          <a:xfrm>
            <a:off x="11141878" y="-15703"/>
            <a:ext cx="1073828" cy="1607820"/>
          </a:xfrm>
          <a:prstGeom prst="rect">
            <a:avLst/>
          </a:prstGeom>
        </p:spPr>
      </p:pic>
      <p:pic>
        <p:nvPicPr>
          <p:cNvPr id="31" name="19">
            <a:extLst>
              <a:ext uri="{FF2B5EF4-FFF2-40B4-BE49-F238E27FC236}">
                <a16:creationId xmlns:a16="http://schemas.microsoft.com/office/drawing/2014/main" id="{22345678-A07B-4A54-97EE-ACCE2471DE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508" y="4104478"/>
            <a:ext cx="3773430" cy="27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7D214A-B3D2-4053-88ED-0FF643866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246302"/>
            <a:ext cx="2854017" cy="285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10A837-3C07-420C-9A43-C1145524F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221" y="4241800"/>
            <a:ext cx="2854017" cy="2854017"/>
          </a:xfrm>
          <a:prstGeom prst="rect">
            <a:avLst/>
          </a:prstGeom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964DD0EB-9648-4D74-BAD2-841628CD4255}"/>
              </a:ext>
            </a:extLst>
          </p:cNvPr>
          <p:cNvSpPr/>
          <p:nvPr userDrawn="1"/>
        </p:nvSpPr>
        <p:spPr>
          <a:xfrm>
            <a:off x="289892" y="268357"/>
            <a:ext cx="11612217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01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>
            <a:extLst>
              <a:ext uri="{FF2B5EF4-FFF2-40B4-BE49-F238E27FC236}">
                <a16:creationId xmlns:a16="http://schemas.microsoft.com/office/drawing/2014/main" id="{803349F9-8C9E-4880-866C-72A6631F6E92}"/>
              </a:ext>
            </a:extLst>
          </p:cNvPr>
          <p:cNvSpPr/>
          <p:nvPr userDrawn="1"/>
        </p:nvSpPr>
        <p:spPr>
          <a:xfrm>
            <a:off x="605119" y="268357"/>
            <a:ext cx="11311898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A292B589-6044-4E47-A386-AC0DBAADFAA9}"/>
              </a:ext>
            </a:extLst>
          </p:cNvPr>
          <p:cNvSpPr/>
          <p:nvPr userDrawn="1"/>
        </p:nvSpPr>
        <p:spPr>
          <a:xfrm>
            <a:off x="1392063" y="1556951"/>
            <a:ext cx="9881817" cy="3744098"/>
          </a:xfrm>
          <a:prstGeom prst="rect">
            <a:avLst/>
          </a:prstGeom>
          <a:solidFill>
            <a:srgbClr val="FEE3E7"/>
          </a:solidFill>
          <a:ln>
            <a:solidFill>
              <a:srgbClr val="FF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964F4-8250-4296-8CC1-D0A8C9E23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1465">
            <a:off x="10538846" y="5041035"/>
            <a:ext cx="1251127" cy="1251127"/>
          </a:xfrm>
          <a:prstGeom prst="rect">
            <a:avLst/>
          </a:prstGeom>
        </p:spPr>
      </p:pic>
      <p:grpSp>
        <p:nvGrpSpPr>
          <p:cNvPr id="13" name="13">
            <a:extLst>
              <a:ext uri="{FF2B5EF4-FFF2-40B4-BE49-F238E27FC236}">
                <a16:creationId xmlns:a16="http://schemas.microsoft.com/office/drawing/2014/main" id="{49882969-1F82-4074-B511-A7FA44DF2902}"/>
              </a:ext>
            </a:extLst>
          </p:cNvPr>
          <p:cNvGrpSpPr/>
          <p:nvPr userDrawn="1"/>
        </p:nvGrpSpPr>
        <p:grpSpPr>
          <a:xfrm>
            <a:off x="679904" y="1058724"/>
            <a:ext cx="1134337" cy="2380819"/>
            <a:chOff x="4350" y="1664"/>
            <a:chExt cx="1760" cy="3694"/>
          </a:xfrm>
        </p:grpSpPr>
        <p:pic>
          <p:nvPicPr>
            <p:cNvPr id="14" name="12" descr="棒棒糖">
              <a:extLst>
                <a:ext uri="{FF2B5EF4-FFF2-40B4-BE49-F238E27FC236}">
                  <a16:creationId xmlns:a16="http://schemas.microsoft.com/office/drawing/2014/main" id="{281BDB84-E519-4C8C-879B-46A81264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15" name="14">
              <a:extLst>
                <a:ext uri="{FF2B5EF4-FFF2-40B4-BE49-F238E27FC236}">
                  <a16:creationId xmlns:a16="http://schemas.microsoft.com/office/drawing/2014/main" id="{4970A3D4-7C53-4B0B-BBEF-17C6D753E8AC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16">
            <a:extLst>
              <a:ext uri="{FF2B5EF4-FFF2-40B4-BE49-F238E27FC236}">
                <a16:creationId xmlns:a16="http://schemas.microsoft.com/office/drawing/2014/main" id="{78C846BE-2E7E-4896-9A52-4DF08C235827}"/>
              </a:ext>
            </a:extLst>
          </p:cNvPr>
          <p:cNvGrpSpPr/>
          <p:nvPr userDrawn="1"/>
        </p:nvGrpSpPr>
        <p:grpSpPr>
          <a:xfrm>
            <a:off x="-118290" y="253842"/>
            <a:ext cx="1104161" cy="3049161"/>
            <a:chOff x="737" y="5513"/>
            <a:chExt cx="1032" cy="2784"/>
          </a:xfrm>
        </p:grpSpPr>
        <p:pic>
          <p:nvPicPr>
            <p:cNvPr id="17" name="17" descr="棒棒糖">
              <a:extLst>
                <a:ext uri="{FF2B5EF4-FFF2-40B4-BE49-F238E27FC236}">
                  <a16:creationId xmlns:a16="http://schemas.microsoft.com/office/drawing/2014/main" id="{4DE64819-67D1-43B2-B5A7-AADF9226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18" name="18">
              <a:extLst>
                <a:ext uri="{FF2B5EF4-FFF2-40B4-BE49-F238E27FC236}">
                  <a16:creationId xmlns:a16="http://schemas.microsoft.com/office/drawing/2014/main" id="{A97846EF-0677-4241-8A32-B16A3F6DD293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4" descr="01资源 2">
            <a:extLst>
              <a:ext uri="{FF2B5EF4-FFF2-40B4-BE49-F238E27FC236}">
                <a16:creationId xmlns:a16="http://schemas.microsoft.com/office/drawing/2014/main" id="{B18D0528-350E-488B-997A-2B4F160DC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5" r="8935" b="64156"/>
          <a:stretch/>
        </p:blipFill>
        <p:spPr>
          <a:xfrm>
            <a:off x="11141878" y="-15703"/>
            <a:ext cx="1073828" cy="1607820"/>
          </a:xfrm>
          <a:prstGeom prst="rect">
            <a:avLst/>
          </a:prstGeom>
        </p:spPr>
      </p:pic>
      <p:pic>
        <p:nvPicPr>
          <p:cNvPr id="20" name="19">
            <a:extLst>
              <a:ext uri="{FF2B5EF4-FFF2-40B4-BE49-F238E27FC236}">
                <a16:creationId xmlns:a16="http://schemas.microsoft.com/office/drawing/2014/main" id="{C33AFD8E-FEB9-466B-A42D-5A53B207D7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508" y="4104478"/>
            <a:ext cx="3773430" cy="27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3285-F000-455E-A04D-B95AD2ED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EDEE1-E54E-49CD-A501-78B974B70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52652-82C7-4CBA-B869-402C9CA4D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F600D-7D7A-4007-BABF-9CEBD657F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726FD-A74F-4E62-B313-EBB706E9D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E7976-FB10-4500-B89F-EF49D8B1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841CD-2B7C-4705-80DC-BF7B203E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19F90-E7C3-4305-8955-7DA95C6D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8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669B-FE92-4403-A10A-36A6115D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2EBEC-5157-41E1-8D71-6290F394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AD8D4-BF6B-49AE-B3A8-C3416456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0C336-A94E-4141-9CCA-55E4723B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6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9EBA5-6DF4-456D-BAD5-6BF6D828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D1EE8-DEE0-4A41-99B6-EA6D66A7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C315E-10B1-4339-B8CC-6638906A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7510-88E6-4152-8D78-4BAE756F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A270-A5DE-4A40-A238-BC6E20CF1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66CA3-BA67-448F-AF25-28DC1C2CD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CC72-8E8B-417F-9DD5-EDDA6B09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8124A-3CC7-4FEF-8A99-4C75E7BC3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1BEC-4CC0-4AED-8240-2AA31731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8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250E-E394-4D54-AA3A-E2676069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3667B-B42C-487F-B573-961F7160B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1B5C9-E045-4C1D-864A-2134E8EA1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65F32-0C9F-4474-B095-48F6E09E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BD16-ACCA-49AE-83FA-AC440268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44434-FE18-42D1-A52D-67828F81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9Slide.vn - 2019">
            <a:extLst>
              <a:ext uri="{FF2B5EF4-FFF2-40B4-BE49-F238E27FC236}">
                <a16:creationId xmlns:a16="http://schemas.microsoft.com/office/drawing/2014/main" id="{C738F4EF-D24B-4C3C-9EA6-4F0B814749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B3866-4959-4441-B735-68826D24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57E8C-4CA1-4AC3-8480-2CC821C68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1ED76-16C0-4F39-BAA2-9FA56A16A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9981-BA2B-48F9-83FA-CA28C273FB4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3EB6-266E-464D-8253-20D2D5DB2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496D8-E470-4062-8A80-FFD8898F6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HẠM DUYÊN">
            <a:extLst>
              <a:ext uri="{FF2B5EF4-FFF2-40B4-BE49-F238E27FC236}">
                <a16:creationId xmlns:a16="http://schemas.microsoft.com/office/drawing/2014/main" id="{06CBA599-5B69-41A6-ADD3-DA406C30D4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5C157-C365-418F-B0B1-51058500D44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7BAF7-A0EB-48D0-AA38-1500C3110F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66044B-5BEA-4548-9A71-4537FA1B2D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5D3846-B64C-473D-9D61-71CBB2130B0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61281-0897-892A-8CA6-253C6899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9708269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63928-9745-B406-4350-238472A91037}"/>
              </a:ext>
            </a:extLst>
          </p:cNvPr>
          <p:cNvSpPr txBox="1"/>
          <p:nvPr/>
        </p:nvSpPr>
        <p:spPr>
          <a:xfrm>
            <a:off x="3083802" y="1143000"/>
            <a:ext cx="6588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tx1">
                    <a:lumMod val="50000"/>
                    <a:lumOff val="50000"/>
                  </a:schemeClr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1962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968D1-945F-4A11-A4B2-DCED57ED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6" y="1130358"/>
            <a:ext cx="9961727" cy="51942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ECC3-7FFF-4469-A105-AF1EF026E91D}"/>
              </a:ext>
            </a:extLst>
          </p:cNvPr>
          <p:cNvGrpSpPr/>
          <p:nvPr/>
        </p:nvGrpSpPr>
        <p:grpSpPr>
          <a:xfrm>
            <a:off x="457200" y="419725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19B8E5-D75B-4A28-B926-C74B7F414819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78F3E4-717F-4ADB-85D3-DDF3148621C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E2B0E0-53FF-4519-8441-3A058F1DEC94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4683D9-81D3-4613-8CC6-6DCC143482B2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A99CB-E0BD-42D3-8F6E-3326FA1347A9}"/>
              </a:ext>
            </a:extLst>
          </p:cNvPr>
          <p:cNvGrpSpPr/>
          <p:nvPr/>
        </p:nvGrpSpPr>
        <p:grpSpPr>
          <a:xfrm>
            <a:off x="1263265" y="465892"/>
            <a:ext cx="1636184" cy="677108"/>
            <a:chOff x="1263265" y="465892"/>
            <a:chExt cx="1636184" cy="6771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92381-149D-4CA8-ACCE-C8B9698491EF}"/>
                </a:ext>
              </a:extLst>
            </p:cNvPr>
            <p:cNvSpPr/>
            <p:nvPr/>
          </p:nvSpPr>
          <p:spPr>
            <a:xfrm>
              <a:off x="1268707" y="515967"/>
              <a:ext cx="1129783" cy="553061"/>
            </a:xfrm>
            <a:prstGeom prst="roundRect">
              <a:avLst>
                <a:gd name="adj" fmla="val 34816"/>
              </a:avLst>
            </a:prstGeom>
            <a:solidFill>
              <a:srgbClr val="EE485A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AEFD1B-045F-4FB9-AFA3-EC0E0BB10F64}"/>
                </a:ext>
              </a:extLst>
            </p:cNvPr>
            <p:cNvSpPr txBox="1"/>
            <p:nvPr/>
          </p:nvSpPr>
          <p:spPr>
            <a:xfrm>
              <a:off x="1263265" y="465892"/>
              <a:ext cx="16361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85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2A36137-652E-4456-A9AC-C09DF9517A2A}"/>
              </a:ext>
            </a:extLst>
          </p:cNvPr>
          <p:cNvGrpSpPr/>
          <p:nvPr/>
        </p:nvGrpSpPr>
        <p:grpSpPr>
          <a:xfrm>
            <a:off x="457200" y="419725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AB723AC-93A9-41C2-8CDE-213E84693F6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5A0BFEF-2DE8-4747-99D7-874C2FA762C2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A38BD8C-2606-45EB-A82E-3849B7512C6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E01C189-5170-4840-BEDE-A70BB28041C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844AE0-3CEB-44FF-A848-DFB7B50EEB7A}"/>
              </a:ext>
            </a:extLst>
          </p:cNvPr>
          <p:cNvGrpSpPr/>
          <p:nvPr/>
        </p:nvGrpSpPr>
        <p:grpSpPr>
          <a:xfrm>
            <a:off x="1263265" y="465892"/>
            <a:ext cx="1636184" cy="677108"/>
            <a:chOff x="1263265" y="465892"/>
            <a:chExt cx="1636184" cy="677108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DDF56019-F87E-4153-AA6F-333B03440307}"/>
                </a:ext>
              </a:extLst>
            </p:cNvPr>
            <p:cNvSpPr/>
            <p:nvPr/>
          </p:nvSpPr>
          <p:spPr>
            <a:xfrm>
              <a:off x="1268707" y="515967"/>
              <a:ext cx="1129783" cy="553061"/>
            </a:xfrm>
            <a:prstGeom prst="roundRect">
              <a:avLst>
                <a:gd name="adj" fmla="val 34816"/>
              </a:avLst>
            </a:prstGeom>
            <a:solidFill>
              <a:srgbClr val="EE485A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147F178-33BE-4153-81BE-8041C92A1106}"/>
                </a:ext>
              </a:extLst>
            </p:cNvPr>
            <p:cNvSpPr txBox="1"/>
            <p:nvPr/>
          </p:nvSpPr>
          <p:spPr>
            <a:xfrm>
              <a:off x="1263265" y="465892"/>
              <a:ext cx="16361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124D1-3C4C-45E9-BAF7-84FBEE252769}"/>
              </a:ext>
            </a:extLst>
          </p:cNvPr>
          <p:cNvGrpSpPr/>
          <p:nvPr/>
        </p:nvGrpSpPr>
        <p:grpSpPr>
          <a:xfrm>
            <a:off x="1154929" y="1295400"/>
            <a:ext cx="4451735" cy="2398495"/>
            <a:chOff x="1263264" y="1487705"/>
            <a:chExt cx="4451735" cy="23984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A6338-F6B3-42C5-9B62-5E3962D4AE24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061897-D6D9-42AC-9881-C10467916F50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79DF213-C90E-49E5-BF69-9F99AAE47BA1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04CF598-75D0-487D-9170-F3AE9D9BD6FE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2F89EDF-DC43-46D4-8D1F-E92BA1255AC3}"/>
                  </a:ext>
                </a:extLst>
              </p:cNvPr>
              <p:cNvGrpSpPr/>
              <p:nvPr/>
            </p:nvGrpSpPr>
            <p:grpSpPr>
              <a:xfrm>
                <a:off x="1760685" y="1752600"/>
                <a:ext cx="3573315" cy="2021105"/>
                <a:chOff x="1760685" y="1752600"/>
                <a:chExt cx="3573315" cy="2021105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75F9AD2C-E4CF-4B33-9AD6-04E0B9972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760685" y="1752600"/>
                  <a:ext cx="3573315" cy="2021105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80E132-7BA8-44D2-AED1-451BC46E1532}"/>
                    </a:ext>
                  </a:extLst>
                </p:cNvPr>
                <p:cNvSpPr txBox="1"/>
                <p:nvPr/>
              </p:nvSpPr>
              <p:spPr>
                <a:xfrm>
                  <a:off x="177196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2576CD1-F7F8-4475-93DC-A26523CFA37A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73C809D-B5B7-4500-9BB7-193E9709C77F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81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6D138-2134-4F3B-96A8-86491CC01A7A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a)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02C9A3-04A7-4C6D-82A5-AD3E98B9B16A}"/>
              </a:ext>
            </a:extLst>
          </p:cNvPr>
          <p:cNvGrpSpPr/>
          <p:nvPr/>
        </p:nvGrpSpPr>
        <p:grpSpPr>
          <a:xfrm>
            <a:off x="6521065" y="1295400"/>
            <a:ext cx="4451735" cy="2398495"/>
            <a:chOff x="1263264" y="1487705"/>
            <a:chExt cx="4451735" cy="239849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1C8914-1CFF-4460-AD42-60CABE459656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78235F1-79EE-46E9-88FA-5EA889DCCD22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717E011A-2C95-443C-A74B-DE74E24C10F2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86A14190-96A3-4A65-9705-4F8E794197F0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E6A90067-3EC8-4266-B55B-9BA4D7F2FA77}"/>
                  </a:ext>
                </a:extLst>
              </p:cNvPr>
              <p:cNvGrpSpPr/>
              <p:nvPr/>
            </p:nvGrpSpPr>
            <p:grpSpPr>
              <a:xfrm>
                <a:off x="1763777" y="1752600"/>
                <a:ext cx="3567130" cy="2021105"/>
                <a:chOff x="1763777" y="1752600"/>
                <a:chExt cx="3567130" cy="2021105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5451C05E-2D20-43F6-B6D7-6A96ACEB6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2600"/>
                  <a:ext cx="3567130" cy="2021105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5A2772F-9367-4676-8EE9-82434554689B}"/>
                    </a:ext>
                  </a:extLst>
                </p:cNvPr>
                <p:cNvSpPr txBox="1"/>
                <p:nvPr/>
              </p:nvSpPr>
              <p:spPr>
                <a:xfrm>
                  <a:off x="178409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15A2DCC-2CD0-47CD-A8B4-129D074706B0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8B3EBAB-54C8-4D04-A73F-7FA29A9CEBA6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95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107866-A110-483D-8D36-F7B2445CBDC8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b)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05CE4B8-660C-46BC-8087-D509F0B9B5E1}"/>
              </a:ext>
            </a:extLst>
          </p:cNvPr>
          <p:cNvGrpSpPr/>
          <p:nvPr/>
        </p:nvGrpSpPr>
        <p:grpSpPr>
          <a:xfrm>
            <a:off x="1154929" y="3993613"/>
            <a:ext cx="4451735" cy="2398495"/>
            <a:chOff x="1263264" y="1487705"/>
            <a:chExt cx="4451735" cy="239849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A3E9462-1F34-4A1A-ADF8-D2023E16F316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5459E1C-6BB8-4C7B-8003-25FF80AB83A4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A177A928-B2D5-4609-BC21-0A1850ED0229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896BFDF0-4BDC-443E-91DB-CFB1F76DF538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1D07D0A-76C1-49D3-A785-9F37BE86A882}"/>
                  </a:ext>
                </a:extLst>
              </p:cNvPr>
              <p:cNvGrpSpPr/>
              <p:nvPr/>
            </p:nvGrpSpPr>
            <p:grpSpPr>
              <a:xfrm>
                <a:off x="1763777" y="1752600"/>
                <a:ext cx="3567130" cy="2021105"/>
                <a:chOff x="1763777" y="1752600"/>
                <a:chExt cx="3567130" cy="2021105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208552D-1F31-4848-90D0-BB3BE652F7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2600"/>
                  <a:ext cx="3567130" cy="2021105"/>
                </a:xfrm>
                <a:prstGeom prst="rect">
                  <a:avLst/>
                </a:prstGeom>
              </p:spPr>
            </p:pic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F8C0B45-0DC2-478F-A3CD-862E7E80BB52}"/>
                    </a:ext>
                  </a:extLst>
                </p:cNvPr>
                <p:cNvSpPr txBox="1"/>
                <p:nvPr/>
              </p:nvSpPr>
              <p:spPr>
                <a:xfrm>
                  <a:off x="177196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A1DFA90-553D-47BD-8484-83CD1E184498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9008355-DE30-448F-8DCD-F60CF89F6D9F}"/>
                    </a:ext>
                  </a:extLst>
                </p:cNvPr>
                <p:cNvSpPr txBox="1"/>
                <p:nvPr/>
              </p:nvSpPr>
              <p:spPr>
                <a:xfrm>
                  <a:off x="3035433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11F2DF-F5C5-4E5B-AC35-8CEB43C871F9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c)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86A88EC-121C-47D3-8EED-287CD40412AA}"/>
              </a:ext>
            </a:extLst>
          </p:cNvPr>
          <p:cNvGrpSpPr/>
          <p:nvPr/>
        </p:nvGrpSpPr>
        <p:grpSpPr>
          <a:xfrm>
            <a:off x="6521065" y="3993613"/>
            <a:ext cx="4451735" cy="2398495"/>
            <a:chOff x="1263264" y="1487705"/>
            <a:chExt cx="4451735" cy="239849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9B2A37E-4CB7-4CA2-AB52-4BF113ABE40F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0AFE121-1E83-478B-80BB-88C3C9A8C4DA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925E3524-24D7-4404-A053-5474521B4C15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A5044631-323A-45E1-8924-BBB199B6D0E8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8C2BDC7-9E77-441C-AFB3-A5BC70A2CE41}"/>
                  </a:ext>
                </a:extLst>
              </p:cNvPr>
              <p:cNvGrpSpPr/>
              <p:nvPr/>
            </p:nvGrpSpPr>
            <p:grpSpPr>
              <a:xfrm>
                <a:off x="1763777" y="1755916"/>
                <a:ext cx="3567130" cy="2014472"/>
                <a:chOff x="1763777" y="1755916"/>
                <a:chExt cx="3567130" cy="2014472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24F33CD9-2097-47E2-AD1E-8E44236A0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5916"/>
                  <a:ext cx="3567130" cy="2014472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CABC898C-73A4-4FA9-B54E-5AF6D77A5EF5}"/>
                    </a:ext>
                  </a:extLst>
                </p:cNvPr>
                <p:cNvSpPr txBox="1"/>
                <p:nvPr/>
              </p:nvSpPr>
              <p:spPr>
                <a:xfrm>
                  <a:off x="1795462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F12EC22-6A38-4D3E-AE15-574CB0999BA5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E53283-0B15-44BA-9A0D-90AA20F158EB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49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157A361-CA08-4239-8C94-32127C711EB7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d)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4C304D0-8FA1-4175-B4D3-6A09E68ADD3F}"/>
              </a:ext>
            </a:extLst>
          </p:cNvPr>
          <p:cNvSpPr txBox="1"/>
          <p:nvPr/>
        </p:nvSpPr>
        <p:spPr>
          <a:xfrm>
            <a:off x="5016983" y="3006180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400" b="1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C1348DA-D572-48C7-B9A2-CF82F6F54596}"/>
              </a:ext>
            </a:extLst>
          </p:cNvPr>
          <p:cNvSpPr txBox="1"/>
          <p:nvPr/>
        </p:nvSpPr>
        <p:spPr>
          <a:xfrm>
            <a:off x="10412665" y="3006180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4400" b="1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F61A7E6-D79B-42A9-95FE-B7A4385C6585}"/>
              </a:ext>
            </a:extLst>
          </p:cNvPr>
          <p:cNvSpPr txBox="1"/>
          <p:nvPr/>
        </p:nvSpPr>
        <p:spPr>
          <a:xfrm>
            <a:off x="5016983" y="5716404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44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5013530-BEF8-4BBD-84B3-88CD8FBCDA01}"/>
              </a:ext>
            </a:extLst>
          </p:cNvPr>
          <p:cNvSpPr txBox="1"/>
          <p:nvPr/>
        </p:nvSpPr>
        <p:spPr>
          <a:xfrm>
            <a:off x="10412665" y="5716404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333829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138C74-6DD1-4705-953F-FB4076A4370F}"/>
              </a:ext>
            </a:extLst>
          </p:cNvPr>
          <p:cNvGrpSpPr/>
          <p:nvPr/>
        </p:nvGrpSpPr>
        <p:grpSpPr>
          <a:xfrm>
            <a:off x="457200" y="374105"/>
            <a:ext cx="3817872" cy="830997"/>
            <a:chOff x="457200" y="374105"/>
            <a:chExt cx="3817872" cy="830997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25806C5-9764-4AFD-9062-CE9178177E83}"/>
                </a:ext>
              </a:extLst>
            </p:cNvPr>
            <p:cNvGrpSpPr/>
            <p:nvPr/>
          </p:nvGrpSpPr>
          <p:grpSpPr>
            <a:xfrm>
              <a:off x="457200" y="435660"/>
              <a:ext cx="668922" cy="707886"/>
              <a:chOff x="1559434" y="1176116"/>
              <a:chExt cx="668922" cy="707886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5676D22-EF4B-49F0-A40E-6E5108239070}"/>
                  </a:ext>
                </a:extLst>
              </p:cNvPr>
              <p:cNvGrpSpPr/>
              <p:nvPr/>
            </p:nvGrpSpPr>
            <p:grpSpPr>
              <a:xfrm>
                <a:off x="1559434" y="1195598"/>
                <a:ext cx="668922" cy="668922"/>
                <a:chOff x="1959266" y="1756990"/>
                <a:chExt cx="668922" cy="668922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15907E-1D3A-45E4-A528-EFACBBCBD74B}"/>
                    </a:ext>
                  </a:extLst>
                </p:cNvPr>
                <p:cNvSpPr/>
                <p:nvPr/>
              </p:nvSpPr>
              <p:spPr>
                <a:xfrm>
                  <a:off x="1998368" y="1796092"/>
                  <a:ext cx="590719" cy="590719"/>
                </a:xfrm>
                <a:prstGeom prst="ellipse">
                  <a:avLst/>
                </a:prstGeom>
                <a:solidFill>
                  <a:srgbClr val="F156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E621C5B-4448-4156-95C8-CE0FE93B287A}"/>
                    </a:ext>
                  </a:extLst>
                </p:cNvPr>
                <p:cNvSpPr/>
                <p:nvPr/>
              </p:nvSpPr>
              <p:spPr>
                <a:xfrm>
                  <a:off x="1959266" y="175699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F9A5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0B0C44F-B32D-481A-AAEE-6A274BDCB595}"/>
                  </a:ext>
                </a:extLst>
              </p:cNvPr>
              <p:cNvSpPr txBox="1"/>
              <p:nvPr/>
            </p:nvSpPr>
            <p:spPr>
              <a:xfrm>
                <a:off x="1709624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55A2E4D8-4A06-4197-9275-F29298234293}"/>
                </a:ext>
              </a:extLst>
            </p:cNvPr>
            <p:cNvSpPr txBox="1"/>
            <p:nvPr/>
          </p:nvSpPr>
          <p:spPr>
            <a:xfrm>
              <a:off x="1263265" y="451049"/>
              <a:ext cx="6689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 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D710E1-1693-4E22-A002-7E4ABFD752E2}"/>
                </a:ext>
              </a:extLst>
            </p:cNvPr>
            <p:cNvSpPr txBox="1"/>
            <p:nvPr/>
          </p:nvSpPr>
          <p:spPr>
            <a:xfrm>
              <a:off x="1595516" y="374105"/>
              <a:ext cx="2679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B10E6E-D409-4784-954D-31C6AD2B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8954"/>
            <a:ext cx="10515600" cy="5526646"/>
          </a:xfrm>
          <a:prstGeom prst="roundRect">
            <a:avLst>
              <a:gd name="adj" fmla="val 10463"/>
            </a:avLst>
          </a:prstGeom>
          <a:effectLst>
            <a:softEdge rad="1270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45EAD0-77B3-453E-9ED9-D37567733930}"/>
              </a:ext>
            </a:extLst>
          </p:cNvPr>
          <p:cNvSpPr/>
          <p:nvPr/>
        </p:nvSpPr>
        <p:spPr>
          <a:xfrm>
            <a:off x="3086100" y="157162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24AA69A-31FD-4A0D-A5CE-38934F5AD67A}"/>
              </a:ext>
            </a:extLst>
          </p:cNvPr>
          <p:cNvSpPr/>
          <p:nvPr/>
        </p:nvSpPr>
        <p:spPr>
          <a:xfrm>
            <a:off x="6115050" y="1581150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B03E1A9-5AFC-48D4-ADEE-D0112D3FF8FA}"/>
              </a:ext>
            </a:extLst>
          </p:cNvPr>
          <p:cNvSpPr/>
          <p:nvPr/>
        </p:nvSpPr>
        <p:spPr>
          <a:xfrm rot="5400000">
            <a:off x="2247900" y="296227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B2B2FE-56BB-4377-A49D-3D377C42384F}"/>
              </a:ext>
            </a:extLst>
          </p:cNvPr>
          <p:cNvSpPr/>
          <p:nvPr/>
        </p:nvSpPr>
        <p:spPr>
          <a:xfrm>
            <a:off x="3186112" y="404812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D103572-0B6C-4ABC-B5DF-7C17A3145384}"/>
              </a:ext>
            </a:extLst>
          </p:cNvPr>
          <p:cNvSpPr/>
          <p:nvPr/>
        </p:nvSpPr>
        <p:spPr>
          <a:xfrm>
            <a:off x="5365432" y="404050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A3B620C-A92F-4FAC-9B79-066C876C90A9}"/>
              </a:ext>
            </a:extLst>
          </p:cNvPr>
          <p:cNvSpPr/>
          <p:nvPr/>
        </p:nvSpPr>
        <p:spPr>
          <a:xfrm>
            <a:off x="8040052" y="413194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BDF7B1-6F8C-4869-BC2C-34ABB3C8506B}"/>
              </a:ext>
            </a:extLst>
          </p:cNvPr>
          <p:cNvSpPr/>
          <p:nvPr/>
        </p:nvSpPr>
        <p:spPr>
          <a:xfrm rot="5400000">
            <a:off x="3378517" y="521779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D8DC53E-78FC-499E-8B7C-A2D65FC5037B}"/>
              </a:ext>
            </a:extLst>
          </p:cNvPr>
          <p:cNvSpPr/>
          <p:nvPr/>
        </p:nvSpPr>
        <p:spPr>
          <a:xfrm rot="5400000">
            <a:off x="6612255" y="447103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7D9093-9FB9-4874-AE41-96C21569B992}"/>
              </a:ext>
            </a:extLst>
          </p:cNvPr>
          <p:cNvSpPr/>
          <p:nvPr/>
        </p:nvSpPr>
        <p:spPr>
          <a:xfrm rot="5400000">
            <a:off x="7160895" y="313753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DED2236-393D-4FB1-AB38-BAD41870B378}"/>
              </a:ext>
            </a:extLst>
          </p:cNvPr>
          <p:cNvSpPr/>
          <p:nvPr/>
        </p:nvSpPr>
        <p:spPr>
          <a:xfrm>
            <a:off x="3149536" y="1640395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F1FFF35-4387-4B5D-A01D-DF95C6206D9D}"/>
              </a:ext>
            </a:extLst>
          </p:cNvPr>
          <p:cNvSpPr/>
          <p:nvPr/>
        </p:nvSpPr>
        <p:spPr>
          <a:xfrm>
            <a:off x="6180105" y="167149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12E78F7-BA46-464D-89A7-EAEEB43C0153}"/>
              </a:ext>
            </a:extLst>
          </p:cNvPr>
          <p:cNvSpPr/>
          <p:nvPr/>
        </p:nvSpPr>
        <p:spPr>
          <a:xfrm rot="5400000">
            <a:off x="2326594" y="302407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C6B6C6F-B8AF-43F1-8DE2-4A96883C793F}"/>
              </a:ext>
            </a:extLst>
          </p:cNvPr>
          <p:cNvSpPr/>
          <p:nvPr/>
        </p:nvSpPr>
        <p:spPr>
          <a:xfrm rot="5400000">
            <a:off x="3490263" y="5312597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27A2376-CF12-41E2-BB5B-85105D0F22FE}"/>
              </a:ext>
            </a:extLst>
          </p:cNvPr>
          <p:cNvSpPr/>
          <p:nvPr/>
        </p:nvSpPr>
        <p:spPr>
          <a:xfrm rot="5400000">
            <a:off x="7241361" y="319901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15BFCF1-DF18-4E19-919B-E0E71AD3C2D8}"/>
              </a:ext>
            </a:extLst>
          </p:cNvPr>
          <p:cNvSpPr/>
          <p:nvPr/>
        </p:nvSpPr>
        <p:spPr>
          <a:xfrm rot="5400000">
            <a:off x="6675356" y="4575368"/>
            <a:ext cx="340521" cy="252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9895BD8-829D-48C0-8A60-329E6F7906B0}"/>
              </a:ext>
            </a:extLst>
          </p:cNvPr>
          <p:cNvSpPr/>
          <p:nvPr/>
        </p:nvSpPr>
        <p:spPr>
          <a:xfrm>
            <a:off x="3267465" y="4124606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22B7A62-B833-486A-BA4D-5AA151E46544}"/>
              </a:ext>
            </a:extLst>
          </p:cNvPr>
          <p:cNvSpPr/>
          <p:nvPr/>
        </p:nvSpPr>
        <p:spPr>
          <a:xfrm>
            <a:off x="5437260" y="4091291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310E276-803E-4F17-9EB8-E1D90A9E2BAE}"/>
              </a:ext>
            </a:extLst>
          </p:cNvPr>
          <p:cNvSpPr/>
          <p:nvPr/>
        </p:nvSpPr>
        <p:spPr>
          <a:xfrm>
            <a:off x="8131823" y="4194712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802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138C74-6DD1-4705-953F-FB4076A4370F}"/>
              </a:ext>
            </a:extLst>
          </p:cNvPr>
          <p:cNvGrpSpPr/>
          <p:nvPr/>
        </p:nvGrpSpPr>
        <p:grpSpPr>
          <a:xfrm>
            <a:off x="457200" y="435660"/>
            <a:ext cx="8839200" cy="707886"/>
            <a:chOff x="457200" y="435660"/>
            <a:chExt cx="8839200" cy="70788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25806C5-9764-4AFD-9062-CE9178177E83}"/>
                </a:ext>
              </a:extLst>
            </p:cNvPr>
            <p:cNvGrpSpPr/>
            <p:nvPr/>
          </p:nvGrpSpPr>
          <p:grpSpPr>
            <a:xfrm>
              <a:off x="457200" y="435660"/>
              <a:ext cx="668922" cy="707886"/>
              <a:chOff x="1559434" y="1176116"/>
              <a:chExt cx="668922" cy="707886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5676D22-EF4B-49F0-A40E-6E5108239070}"/>
                  </a:ext>
                </a:extLst>
              </p:cNvPr>
              <p:cNvGrpSpPr/>
              <p:nvPr/>
            </p:nvGrpSpPr>
            <p:grpSpPr>
              <a:xfrm>
                <a:off x="1559434" y="1195598"/>
                <a:ext cx="668922" cy="668922"/>
                <a:chOff x="1959266" y="1756990"/>
                <a:chExt cx="668922" cy="668922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15907E-1D3A-45E4-A528-EFACBBCBD74B}"/>
                    </a:ext>
                  </a:extLst>
                </p:cNvPr>
                <p:cNvSpPr/>
                <p:nvPr/>
              </p:nvSpPr>
              <p:spPr>
                <a:xfrm>
                  <a:off x="1998368" y="1796092"/>
                  <a:ext cx="590719" cy="590719"/>
                </a:xfrm>
                <a:prstGeom prst="ellipse">
                  <a:avLst/>
                </a:prstGeom>
                <a:solidFill>
                  <a:srgbClr val="F156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E621C5B-4448-4156-95C8-CE0FE93B287A}"/>
                    </a:ext>
                  </a:extLst>
                </p:cNvPr>
                <p:cNvSpPr/>
                <p:nvPr/>
              </p:nvSpPr>
              <p:spPr>
                <a:xfrm>
                  <a:off x="1959266" y="175699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F9A5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0B0C44F-B32D-481A-AAEE-6A274BDCB595}"/>
                  </a:ext>
                </a:extLst>
              </p:cNvPr>
              <p:cNvSpPr txBox="1"/>
              <p:nvPr/>
            </p:nvSpPr>
            <p:spPr>
              <a:xfrm>
                <a:off x="1709624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55A2E4D8-4A06-4197-9275-F29298234293}"/>
                </a:ext>
              </a:extLst>
            </p:cNvPr>
            <p:cNvSpPr txBox="1"/>
            <p:nvPr/>
          </p:nvSpPr>
          <p:spPr>
            <a:xfrm>
              <a:off x="1263265" y="451049"/>
              <a:ext cx="80331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 Tìm đường xe đi đến trạm xăng. 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F3CAE-191C-4334-8DD0-6D7B3A738696}"/>
              </a:ext>
            </a:extLst>
          </p:cNvPr>
          <p:cNvGrpSpPr/>
          <p:nvPr/>
        </p:nvGrpSpPr>
        <p:grpSpPr>
          <a:xfrm>
            <a:off x="838200" y="1178954"/>
            <a:ext cx="10515600" cy="5526646"/>
            <a:chOff x="838200" y="1178954"/>
            <a:chExt cx="10515600" cy="55266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B10E6E-D409-4784-954D-31C6AD2B9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78954"/>
              <a:ext cx="10515600" cy="5526646"/>
            </a:xfrm>
            <a:prstGeom prst="roundRect">
              <a:avLst>
                <a:gd name="adj" fmla="val 10463"/>
              </a:avLst>
            </a:prstGeom>
            <a:effectLst>
              <a:softEdge rad="127000"/>
            </a:effec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45EAD0-77B3-453E-9ED9-D37567733930}"/>
                </a:ext>
              </a:extLst>
            </p:cNvPr>
            <p:cNvSpPr/>
            <p:nvPr/>
          </p:nvSpPr>
          <p:spPr>
            <a:xfrm>
              <a:off x="3086100" y="157162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24AA69A-31FD-4A0D-A5CE-38934F5AD67A}"/>
                </a:ext>
              </a:extLst>
            </p:cNvPr>
            <p:cNvSpPr/>
            <p:nvPr/>
          </p:nvSpPr>
          <p:spPr>
            <a:xfrm>
              <a:off x="6115050" y="1581150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B03E1A9-5AFC-48D4-ADEE-D0112D3FF8FA}"/>
                </a:ext>
              </a:extLst>
            </p:cNvPr>
            <p:cNvSpPr/>
            <p:nvPr/>
          </p:nvSpPr>
          <p:spPr>
            <a:xfrm rot="5400000">
              <a:off x="2247900" y="296227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5B2B2FE-56BB-4377-A49D-3D377C42384F}"/>
                </a:ext>
              </a:extLst>
            </p:cNvPr>
            <p:cNvSpPr/>
            <p:nvPr/>
          </p:nvSpPr>
          <p:spPr>
            <a:xfrm>
              <a:off x="3186112" y="404812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D103572-0B6C-4ABC-B5DF-7C17A3145384}"/>
                </a:ext>
              </a:extLst>
            </p:cNvPr>
            <p:cNvSpPr/>
            <p:nvPr/>
          </p:nvSpPr>
          <p:spPr>
            <a:xfrm>
              <a:off x="5365432" y="404050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A3B620C-A92F-4FAC-9B79-066C876C90A9}"/>
                </a:ext>
              </a:extLst>
            </p:cNvPr>
            <p:cNvSpPr/>
            <p:nvPr/>
          </p:nvSpPr>
          <p:spPr>
            <a:xfrm>
              <a:off x="8040052" y="413194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CBDF7B1-6F8C-4869-BC2C-34ABB3C8506B}"/>
                </a:ext>
              </a:extLst>
            </p:cNvPr>
            <p:cNvSpPr/>
            <p:nvPr/>
          </p:nvSpPr>
          <p:spPr>
            <a:xfrm rot="5400000">
              <a:off x="3378517" y="521779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D8DC53E-78FC-499E-8B7C-A2D65FC5037B}"/>
                </a:ext>
              </a:extLst>
            </p:cNvPr>
            <p:cNvSpPr/>
            <p:nvPr/>
          </p:nvSpPr>
          <p:spPr>
            <a:xfrm rot="5400000">
              <a:off x="6612255" y="447103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77D9093-9FB9-4874-AE41-96C21569B992}"/>
                </a:ext>
              </a:extLst>
            </p:cNvPr>
            <p:cNvSpPr/>
            <p:nvPr/>
          </p:nvSpPr>
          <p:spPr>
            <a:xfrm rot="5400000">
              <a:off x="7160895" y="313753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903F8-E997-4327-BB94-5920B14BC3BF}"/>
              </a:ext>
            </a:extLst>
          </p:cNvPr>
          <p:cNvCxnSpPr>
            <a:cxnSpLocks/>
          </p:cNvCxnSpPr>
          <p:nvPr/>
        </p:nvCxnSpPr>
        <p:spPr>
          <a:xfrm>
            <a:off x="2362200" y="1905000"/>
            <a:ext cx="0" cy="253818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C4771B-0352-4D78-9819-07349E1E31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30600" y="3262085"/>
            <a:ext cx="0" cy="236220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1411EEC-A6C3-46EA-AEDA-5BB85A4AA815}"/>
              </a:ext>
            </a:extLst>
          </p:cNvPr>
          <p:cNvCxnSpPr>
            <a:cxnSpLocks/>
          </p:cNvCxnSpPr>
          <p:nvPr/>
        </p:nvCxnSpPr>
        <p:spPr>
          <a:xfrm>
            <a:off x="4711700" y="1905000"/>
            <a:ext cx="1" cy="253818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32A256-DD3C-4C88-86AC-8F99866DE6A9}"/>
              </a:ext>
            </a:extLst>
          </p:cNvPr>
          <p:cNvCxnSpPr>
            <a:cxnSpLocks/>
          </p:cNvCxnSpPr>
          <p:nvPr/>
        </p:nvCxnSpPr>
        <p:spPr>
          <a:xfrm>
            <a:off x="4707255" y="1905000"/>
            <a:ext cx="260794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6405963-F425-461F-B274-7156866CEE7F}"/>
              </a:ext>
            </a:extLst>
          </p:cNvPr>
          <p:cNvCxnSpPr>
            <a:cxnSpLocks/>
          </p:cNvCxnSpPr>
          <p:nvPr/>
        </p:nvCxnSpPr>
        <p:spPr>
          <a:xfrm flipH="1">
            <a:off x="7298531" y="1864519"/>
            <a:ext cx="9525" cy="269557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F731BA-F72E-4F65-94FD-81D1C72E4636}"/>
              </a:ext>
            </a:extLst>
          </p:cNvPr>
          <p:cNvCxnSpPr>
            <a:cxnSpLocks/>
          </p:cNvCxnSpPr>
          <p:nvPr/>
        </p:nvCxnSpPr>
        <p:spPr>
          <a:xfrm>
            <a:off x="7343775" y="4517707"/>
            <a:ext cx="1744481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60A545-475F-45AE-8A6E-53A24AD376A8}"/>
              </a:ext>
            </a:extLst>
          </p:cNvPr>
          <p:cNvCxnSpPr>
            <a:cxnSpLocks/>
          </p:cNvCxnSpPr>
          <p:nvPr/>
        </p:nvCxnSpPr>
        <p:spPr>
          <a:xfrm>
            <a:off x="9084695" y="4527232"/>
            <a:ext cx="1" cy="141636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33 học sinh, lớp 1B có 30 học sinh, lớp 1C có 35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14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a)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1A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 và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1B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, lớp nào có nhiều học sinh hơn?</a:t>
            </a:r>
            <a:endParaRPr lang="en-US" sz="3600" dirty="0">
              <a:solidFill>
                <a:srgbClr val="EE485A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096125-F9F9-4850-BDCF-924AA800EC79}"/>
              </a:ext>
            </a:extLst>
          </p:cNvPr>
          <p:cNvSpPr/>
          <p:nvPr/>
        </p:nvSpPr>
        <p:spPr>
          <a:xfrm>
            <a:off x="2057400" y="3230261"/>
            <a:ext cx="2666999" cy="1265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D1AA5-2770-462C-8D49-A6F20B44B903}"/>
              </a:ext>
            </a:extLst>
          </p:cNvPr>
          <p:cNvSpPr txBox="1"/>
          <p:nvPr/>
        </p:nvSpPr>
        <p:spPr>
          <a:xfrm>
            <a:off x="2209800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F429E-FF63-4CF4-8675-F70EF332E817}"/>
              </a:ext>
            </a:extLst>
          </p:cNvPr>
          <p:cNvSpPr txBox="1"/>
          <p:nvPr/>
        </p:nvSpPr>
        <p:spPr>
          <a:xfrm>
            <a:off x="3785514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46BBD5BE-2A63-40D1-ADC2-2D3D9F68959E}"/>
              </a:ext>
            </a:extLst>
          </p:cNvPr>
          <p:cNvSpPr/>
          <p:nvPr/>
        </p:nvSpPr>
        <p:spPr>
          <a:xfrm>
            <a:off x="3119215" y="3560177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EB7C0DDB-ED39-4D00-AC37-8000B0B83BAB}"/>
              </a:ext>
            </a:extLst>
          </p:cNvPr>
          <p:cNvSpPr/>
          <p:nvPr/>
        </p:nvSpPr>
        <p:spPr>
          <a:xfrm>
            <a:off x="3166370" y="3605981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4822536"/>
            <a:ext cx="6328559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1A có nhiều học sinh hơn.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8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33 học sinh, lớp 1B có 30 học sinh, lớp 1C có 35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14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b)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1B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 và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1C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, lớp nào có ít học sinh hơn?</a:t>
            </a:r>
            <a:endParaRPr lang="en-US" sz="3600" dirty="0">
              <a:solidFill>
                <a:srgbClr val="EE485A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096125-F9F9-4850-BDCF-924AA800EC79}"/>
              </a:ext>
            </a:extLst>
          </p:cNvPr>
          <p:cNvSpPr/>
          <p:nvPr/>
        </p:nvSpPr>
        <p:spPr>
          <a:xfrm>
            <a:off x="2057400" y="3230261"/>
            <a:ext cx="2666999" cy="1265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D1AA5-2770-462C-8D49-A6F20B44B903}"/>
              </a:ext>
            </a:extLst>
          </p:cNvPr>
          <p:cNvSpPr txBox="1"/>
          <p:nvPr/>
        </p:nvSpPr>
        <p:spPr>
          <a:xfrm>
            <a:off x="2209800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F429E-FF63-4CF4-8675-F70EF332E817}"/>
              </a:ext>
            </a:extLst>
          </p:cNvPr>
          <p:cNvSpPr txBox="1"/>
          <p:nvPr/>
        </p:nvSpPr>
        <p:spPr>
          <a:xfrm>
            <a:off x="3785514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46BBD5BE-2A63-40D1-ADC2-2D3D9F68959E}"/>
              </a:ext>
            </a:extLst>
          </p:cNvPr>
          <p:cNvSpPr/>
          <p:nvPr/>
        </p:nvSpPr>
        <p:spPr>
          <a:xfrm>
            <a:off x="3119215" y="3560177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EB7C0DDB-ED39-4D00-AC37-8000B0B83BAB}"/>
              </a:ext>
            </a:extLst>
          </p:cNvPr>
          <p:cNvSpPr/>
          <p:nvPr/>
        </p:nvSpPr>
        <p:spPr>
          <a:xfrm>
            <a:off x="3166370" y="3605981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4822536"/>
            <a:ext cx="6328559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1B có ít học sinh hơn.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33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sinh, lớp 1B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30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sinh, lớp 1C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35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40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c) Lớp nào có nhiều học sinh nhất?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3124200"/>
            <a:ext cx="6403010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1C có nhiều học sinh nhất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0E6AE-4830-4516-9CEF-3B35F3ECA361}"/>
              </a:ext>
            </a:extLst>
          </p:cNvPr>
          <p:cNvSpPr txBox="1"/>
          <p:nvPr/>
        </p:nvSpPr>
        <p:spPr>
          <a:xfrm>
            <a:off x="607390" y="4184353"/>
            <a:ext cx="640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d) Lớp nào có ít học sinh nhất?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EF8ECF-BB3F-41B4-81D5-A0CDB93FD121}"/>
              </a:ext>
            </a:extLst>
          </p:cNvPr>
          <p:cNvSpPr txBox="1"/>
          <p:nvPr/>
        </p:nvSpPr>
        <p:spPr>
          <a:xfrm>
            <a:off x="607390" y="5486400"/>
            <a:ext cx="6403010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1B có nhiều học sinh nhất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0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5DC5A-051F-438C-A2C3-9267EB9E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0"/>
            <a:ext cx="84132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8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352265-6AD2-4C68-A25D-9E1F19AE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64" y="2743200"/>
            <a:ext cx="7007034" cy="1951060"/>
          </a:xfrm>
          <a:prstGeom prst="rect">
            <a:avLst/>
          </a:prstGeom>
        </p:spPr>
      </p:pic>
      <p:pic>
        <p:nvPicPr>
          <p:cNvPr id="3" name="30">
            <a:extLst>
              <a:ext uri="{FF2B5EF4-FFF2-40B4-BE49-F238E27FC236}">
                <a16:creationId xmlns:a16="http://schemas.microsoft.com/office/drawing/2014/main" id="{01E5C438-8DD4-4E7B-BD67-D774BEDC7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8727" y="2514600"/>
            <a:ext cx="2347009" cy="16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9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342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" y="3082249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" y="3077713"/>
            <a:ext cx="3708600" cy="3708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10743" y="1364343"/>
            <a:ext cx="7112003" cy="244851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6837" y="1712774"/>
            <a:ext cx="70294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</a:t>
            </a:r>
          </a:p>
          <a:p>
            <a:pPr algn="ctr"/>
            <a:r>
              <a:rPr lang="en-US" sz="5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NGẠI VẬT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8206" y="1087962"/>
            <a:ext cx="2503723" cy="2724900"/>
            <a:chOff x="8622598" y="849087"/>
            <a:chExt cx="2503723" cy="2724900"/>
          </a:xfrm>
        </p:grpSpPr>
        <p:pic>
          <p:nvPicPr>
            <p:cNvPr id="13" name="Picture 12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4" name="TextBox 13">
              <a:hlinkClick r:id="" action="ppaction://hlinkshowjump?jump=nextslide"/>
            </p:cNvPr>
            <p:cNvSpPr txBox="1"/>
            <p:nvPr/>
          </p:nvSpPr>
          <p:spPr>
            <a:xfrm>
              <a:off x="8635074" y="1520797"/>
              <a:ext cx="2478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Sẵn sàng!</a:t>
              </a:r>
            </a:p>
          </p:txBody>
        </p:sp>
      </p:grpSp>
      <p:pic>
        <p:nvPicPr>
          <p:cNvPr id="15" name="NHAC NEN CHO TROI VUI NHON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-103881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36" y="4555726"/>
            <a:ext cx="506621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59259E-6 L 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24361525" cy="6915150"/>
            <a:chOff x="-1" y="0"/>
            <a:chExt cx="24361525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425" y="57150"/>
              <a:ext cx="12198099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89" y="4105062"/>
            <a:ext cx="2054530" cy="1329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173" y="4105062"/>
            <a:ext cx="2657843" cy="1484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11" y="4847399"/>
            <a:ext cx="5066215" cy="19813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22637" y="201065"/>
            <a:ext cx="5742481" cy="1267097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1: &gt;, &lt;, =?</a:t>
            </a:r>
          </a:p>
          <a:p>
            <a:pPr algn="ctr"/>
            <a:endParaRPr lang="en-US" sz="9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26…..62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22637" y="1691210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&lt;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03472" y="2562811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&gt;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2637" y="3418265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=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9027" y="1636921"/>
            <a:ext cx="2503723" cy="2724900"/>
            <a:chOff x="8622598" y="849087"/>
            <a:chExt cx="2503723" cy="2724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843887" y="1243798"/>
              <a:ext cx="20611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 ta cùng bắt đầu nhé các bạn!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11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9990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O TO 2 CCO TIENG C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38451 -0.0178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32" y="-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7 L -2.74271 -0.0141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35" y="-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-28576"/>
            <a:ext cx="24387053" cy="6886576"/>
            <a:chOff x="-1" y="-28576"/>
            <a:chExt cx="24387053" cy="6886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14"/>
              <a:ext cx="12195051" cy="68562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050" y="-28576"/>
              <a:ext cx="12192002" cy="688657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850" y="2403741"/>
            <a:ext cx="4237087" cy="4237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43" y="3722488"/>
            <a:ext cx="2987299" cy="2017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67" y="4354630"/>
            <a:ext cx="2981202" cy="22861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22638" y="86089"/>
            <a:ext cx="5742481" cy="1267097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2: Trong các số 53, 68, 71 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nào lớn nhất?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22637" y="2444994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71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46924" y="1471723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22637" y="3418265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68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68" y="4659456"/>
            <a:ext cx="506621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000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2.34714 7.4074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6719 0.00649 L -2.32526 -0.0064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04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24384004" cy="6858000"/>
            <a:chOff x="0" y="0"/>
            <a:chExt cx="2438400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2" y="0"/>
              <a:ext cx="12192002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2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71544" y="3245493"/>
            <a:ext cx="4492354" cy="238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4675" y="3851576"/>
            <a:ext cx="3828390" cy="178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42" y="4601967"/>
            <a:ext cx="2249619" cy="1877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33" y="4571802"/>
            <a:ext cx="2981202" cy="228619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826384" y="102313"/>
            <a:ext cx="6383562" cy="1267097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3: Sắp xếp các số 31, 53, 37, 69 theo thứ tự từ lớn đến bé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46924" y="3063364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69, 53, 37, 31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46924" y="1471723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69, 53, 31, 37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49925" y="2267543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31, 37,53,69</a:t>
            </a:r>
          </a:p>
        </p:txBody>
      </p:sp>
    </p:spTree>
    <p:extLst>
      <p:ext uri="{BB962C8B-B14F-4D97-AF65-F5344CB8AC3E}">
        <p14:creationId xmlns:p14="http://schemas.microsoft.com/office/powerpoint/2010/main" val="350902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2.60743 0.0083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8" y="4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44089E-16 4.81481E-6 L -2.46328 -0.024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6301" y="0"/>
            <a:ext cx="24378502" cy="6858000"/>
            <a:chOff x="-6896100" y="-2590800"/>
            <a:chExt cx="24378502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6100" y="-2590800"/>
              <a:ext cx="12192002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2" y="-2590800"/>
              <a:ext cx="1222460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740" y="3642377"/>
            <a:ext cx="2861806" cy="1851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09740" y="3763945"/>
            <a:ext cx="3357755" cy="172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6" y="4628789"/>
            <a:ext cx="2249619" cy="18777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39384" y="0"/>
            <a:ext cx="2966911" cy="2485815"/>
            <a:chOff x="364118" y="187335"/>
            <a:chExt cx="2966911" cy="24858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8" y="187335"/>
              <a:ext cx="2966911" cy="248581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4484" y="307722"/>
              <a:ext cx="26659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mừng các bạn đã đến lớp đúng giờ!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2697" y="4983389"/>
            <a:ext cx="4986321" cy="1874611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11" y="3684394"/>
            <a:ext cx="2938153" cy="290495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2598" y="849087"/>
            <a:ext cx="2503723" cy="2724900"/>
            <a:chOff x="8622598" y="849087"/>
            <a:chExt cx="2503723" cy="2724900"/>
          </a:xfrm>
        </p:grpSpPr>
        <p:pic>
          <p:nvPicPr>
            <p:cNvPr id="24" name="Picture 23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25" name="TextBox 24">
              <a:hlinkClick r:id="" action="ppaction://hlinkshowjump?jump=nextslide"/>
            </p:cNvPr>
            <p:cNvSpPr txBox="1"/>
            <p:nvPr/>
          </p:nvSpPr>
          <p:spPr>
            <a:xfrm>
              <a:off x="8829464" y="1174307"/>
              <a:ext cx="20611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 mình cùng bắt đầu bài học nào các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8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1 KET THUC 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2.41354 0.0270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77" y="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5339 0.07384 L -2.50339 0.0356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00" y="-19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5DD5C7D-CB30-417E-94DA-17189F0189B5}"/>
              </a:ext>
            </a:extLst>
          </p:cNvPr>
          <p:cNvSpPr txBox="1"/>
          <p:nvPr/>
        </p:nvSpPr>
        <p:spPr>
          <a:xfrm>
            <a:off x="5510744" y="4429780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495960"/>
                </a:solidFill>
                <a:latin typeface="Quicksand" panose="00000500000000000000" pitchFamily="2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E18F-AB88-4C4D-A177-2026A18A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81" y="687402"/>
            <a:ext cx="2231329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B382B-C43F-45F9-89D6-1F9E1172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1690" y="1267814"/>
            <a:ext cx="3828620" cy="178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6139-FD31-4143-A4F5-8BB70581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27" y="2895600"/>
            <a:ext cx="10632346" cy="1457070"/>
          </a:xfrm>
          <a:prstGeom prst="rect">
            <a:avLst/>
          </a:prstGeom>
        </p:spPr>
      </p:pic>
      <p:grpSp>
        <p:nvGrpSpPr>
          <p:cNvPr id="14" name="15">
            <a:extLst>
              <a:ext uri="{FF2B5EF4-FFF2-40B4-BE49-F238E27FC236}">
                <a16:creationId xmlns:a16="http://schemas.microsoft.com/office/drawing/2014/main" id="{D2AEE298-AFC6-4124-8BFF-81EAF15FA9E3}"/>
              </a:ext>
            </a:extLst>
          </p:cNvPr>
          <p:cNvGrpSpPr/>
          <p:nvPr/>
        </p:nvGrpSpPr>
        <p:grpSpPr>
          <a:xfrm>
            <a:off x="9443671" y="699796"/>
            <a:ext cx="1224329" cy="606490"/>
            <a:chOff x="10727999" y="49284"/>
            <a:chExt cx="1224329" cy="1092600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id="{5EB730E7-1D3D-4BB9-B14F-C643C7634BE2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F3C4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156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9BD96D-F953-47BE-8FAD-D17F6AD53829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1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SGK-20,21</a:t>
              </a:r>
              <a:endParaRPr lang="zh-CN" altLang="en-US" sz="1700" spc="1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32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">
            <a:extLst>
              <a:ext uri="{FF2B5EF4-FFF2-40B4-BE49-F238E27FC236}">
                <a16:creationId xmlns:a16="http://schemas.microsoft.com/office/drawing/2014/main" id="{3985EE4E-D669-4C2E-8BD5-45C7C7F5D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2133600"/>
            <a:ext cx="3418000" cy="221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74D7-6327-4D09-B552-B3C21B516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215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Quicksand Medium"/>
        <a:ea typeface=""/>
        <a:cs typeface=""/>
      </a:majorFont>
      <a:minorFont>
        <a:latin typeface="Quicks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</TotalTime>
  <Words>385</Words>
  <Application>Microsoft Office PowerPoint</Application>
  <PresentationFormat>Widescreen</PresentationFormat>
  <Paragraphs>106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#9Slide07 SVNPosterizer KG Inli</vt:lpstr>
      <vt:lpstr>Arial</vt:lpstr>
      <vt:lpstr>Calibri</vt:lpstr>
      <vt:lpstr>HP-211</vt:lpstr>
      <vt:lpstr>Quicksand</vt:lpstr>
      <vt:lpstr>Quicksand Medium</vt:lpstr>
      <vt:lpstr>Tahoma</vt:lpstr>
      <vt:lpstr>字魂36号-正文宋楷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243</cp:revision>
  <dcterms:created xsi:type="dcterms:W3CDTF">2021-11-10T08:25:33Z</dcterms:created>
  <dcterms:modified xsi:type="dcterms:W3CDTF">2023-02-01T09:01:39Z</dcterms:modified>
  <cp:category>9Slide.vn</cp:category>
</cp:coreProperties>
</file>