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7" r:id="rId4"/>
    <p:sldId id="271" r:id="rId5"/>
    <p:sldId id="272" r:id="rId6"/>
    <p:sldId id="279" r:id="rId7"/>
    <p:sldId id="282" r:id="rId8"/>
    <p:sldId id="280" r:id="rId9"/>
    <p:sldId id="28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4697"/>
    <a:srgbClr val="88CCC1"/>
    <a:srgbClr val="7BCABD"/>
    <a:srgbClr val="F6AFA8"/>
    <a:srgbClr val="FBDCD9"/>
    <a:srgbClr val="F4792E"/>
    <a:srgbClr val="262626"/>
    <a:srgbClr val="FFC41E"/>
    <a:srgbClr val="BDBEC0"/>
    <a:srgbClr val="FFB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08" autoAdjust="0"/>
  </p:normalViewPr>
  <p:slideViewPr>
    <p:cSldViewPr showGuides="1">
      <p:cViewPr varScale="1">
        <p:scale>
          <a:sx n="84" d="100"/>
          <a:sy n="84" d="100"/>
        </p:scale>
        <p:origin x="667" y="82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8F88305E-802A-47F1-A07C-4E65FB461A6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8" name="7">
              <a:extLst>
                <a:ext uri="{FF2B5EF4-FFF2-40B4-BE49-F238E27FC236}">
                  <a16:creationId xmlns:a16="http://schemas.microsoft.com/office/drawing/2014/main" id="{A65629A9-E47C-4D87-AC12-283E94A02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9" name="8">
              <a:extLst>
                <a:ext uri="{FF2B5EF4-FFF2-40B4-BE49-F238E27FC236}">
                  <a16:creationId xmlns:a16="http://schemas.microsoft.com/office/drawing/2014/main" id="{E5369C97-149B-4CB8-9EEA-205F4FF5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sp>
        <p:nvSpPr>
          <p:cNvPr id="2" name="10">
            <a:extLst>
              <a:ext uri="{FF2B5EF4-FFF2-40B4-BE49-F238E27FC236}">
                <a16:creationId xmlns:a16="http://schemas.microsoft.com/office/drawing/2014/main" id="{AC6E928E-1F75-46DD-AC82-7CCEFDE24059}"/>
              </a:ext>
            </a:extLst>
          </p:cNvPr>
          <p:cNvSpPr/>
          <p:nvPr userDrawn="1"/>
        </p:nvSpPr>
        <p:spPr>
          <a:xfrm>
            <a:off x="510988" y="4428564"/>
            <a:ext cx="11196918" cy="2026024"/>
          </a:xfrm>
          <a:prstGeom prst="rect">
            <a:avLst/>
          </a:prstGeom>
          <a:solidFill>
            <a:srgbClr val="D3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25">
            <a:extLst>
              <a:ext uri="{FF2B5EF4-FFF2-40B4-BE49-F238E27FC236}">
                <a16:creationId xmlns:a16="http://schemas.microsoft.com/office/drawing/2014/main" id="{A41B25EB-A6C2-46D0-B189-7609662B5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02248-B9F2-44C2-B2AC-C6EA1E2D0E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6" y="4490943"/>
            <a:ext cx="2026025" cy="2026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3E0DF2-50E8-4A44-BDD9-67E02769B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45554" y="5437267"/>
            <a:ext cx="914479" cy="652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47301-9460-4B99-91FF-7A4D055109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09838" y="5715962"/>
            <a:ext cx="536494" cy="536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726EA1-E7EC-495D-86D9-F4BB56336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7590972" y="729215"/>
            <a:ext cx="4601028" cy="61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58480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">
            <a:extLst>
              <a:ext uri="{FF2B5EF4-FFF2-40B4-BE49-F238E27FC236}">
                <a16:creationId xmlns:a16="http://schemas.microsoft.com/office/drawing/2014/main" id="{7180C992-B2C7-42DC-9550-73C7302A55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3" name="9">
              <a:extLst>
                <a:ext uri="{FF2B5EF4-FFF2-40B4-BE49-F238E27FC236}">
                  <a16:creationId xmlns:a16="http://schemas.microsoft.com/office/drawing/2014/main" id="{C11DC360-E39A-47F7-9E0F-C1C3336A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4" name="10">
              <a:extLst>
                <a:ext uri="{FF2B5EF4-FFF2-40B4-BE49-F238E27FC236}">
                  <a16:creationId xmlns:a16="http://schemas.microsoft.com/office/drawing/2014/main" id="{E0585767-E933-441B-9872-922C0C863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11" name="25">
            <a:extLst>
              <a:ext uri="{FF2B5EF4-FFF2-40B4-BE49-F238E27FC236}">
                <a16:creationId xmlns:a16="http://schemas.microsoft.com/office/drawing/2014/main" id="{40CD2922-A0FE-431E-B4BF-9AC2E3E6D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163222-0C77-4177-9ED8-3B9DECA25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6339" y="2286000"/>
            <a:ext cx="11199323" cy="293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02224-8379-495C-A1B2-B3B99CB7F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8353427" y="304800"/>
            <a:ext cx="3354478" cy="4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">
            <a:extLst>
              <a:ext uri="{FF2B5EF4-FFF2-40B4-BE49-F238E27FC236}">
                <a16:creationId xmlns:a16="http://schemas.microsoft.com/office/drawing/2014/main" id="{DBA53776-ACBE-4CA6-8DF9-E57CC5E41F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4" name="7">
              <a:extLst>
                <a:ext uri="{FF2B5EF4-FFF2-40B4-BE49-F238E27FC236}">
                  <a16:creationId xmlns:a16="http://schemas.microsoft.com/office/drawing/2014/main" id="{20A8E664-F0A3-4673-8F81-379751A8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5" name="8">
              <a:extLst>
                <a:ext uri="{FF2B5EF4-FFF2-40B4-BE49-F238E27FC236}">
                  <a16:creationId xmlns:a16="http://schemas.microsoft.com/office/drawing/2014/main" id="{8D78DD01-0825-4761-8E5A-7363075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6" name="7">
            <a:extLst>
              <a:ext uri="{FF2B5EF4-FFF2-40B4-BE49-F238E27FC236}">
                <a16:creationId xmlns:a16="http://schemas.microsoft.com/office/drawing/2014/main" id="{7A16766B-AD4A-4A60-A2F7-702EFA350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>
            <a:off x="9652000" y="0"/>
            <a:ext cx="2540000" cy="1989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8717A-90D0-4096-8633-716776C0CB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12192000" cy="28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29920-59AF-4487-A2B4-8F214CC89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3052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E7959A9F-89D3-41A3-9439-78477F7E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1250" r="2224" b="448"/>
          <a:stretch/>
        </p:blipFill>
        <p:spPr>
          <a:xfrm rot="16200000">
            <a:off x="2664691" y="-2664692"/>
            <a:ext cx="686261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015F0AA-3A90-4A0A-816F-6EE6B23F1B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905000" y="339590"/>
            <a:ext cx="921540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  <a:endParaRPr lang="en-US" sz="4800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805989" y="1863732"/>
            <a:ext cx="10120011" cy="347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600" b="1" kern="0" dirty="0" smtClean="0">
                <a:solidFill>
                  <a:srgbClr val="3B9185"/>
                </a:solidFill>
                <a:cs typeface="Arial"/>
                <a:sym typeface="Arial"/>
              </a:rPr>
              <a:t>TOÁN</a:t>
            </a:r>
            <a:endParaRPr lang="en-US" sz="166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5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95B01-104F-47D5-8A47-B0E03F55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7474344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222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5">
            <a:extLst>
              <a:ext uri="{FF2B5EF4-FFF2-40B4-BE49-F238E27FC236}">
                <a16:creationId xmlns:a16="http://schemas.microsoft.com/office/drawing/2014/main" id="{88F5EFA7-88B4-42EC-9FF7-F3B076FC1412}"/>
              </a:ext>
            </a:extLst>
          </p:cNvPr>
          <p:cNvGrpSpPr/>
          <p:nvPr/>
        </p:nvGrpSpPr>
        <p:grpSpPr>
          <a:xfrm>
            <a:off x="10265898" y="0"/>
            <a:ext cx="1224329" cy="990600"/>
            <a:chOff x="10727999" y="0"/>
            <a:chExt cx="1224329" cy="990600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772D08AC-2FB9-4BB3-AB15-6AE33CC86BE9}"/>
                </a:ext>
              </a:extLst>
            </p:cNvPr>
            <p:cNvSpPr/>
            <p:nvPr/>
          </p:nvSpPr>
          <p:spPr>
            <a:xfrm>
              <a:off x="10727999" y="0"/>
              <a:ext cx="1224329" cy="990600"/>
            </a:xfrm>
            <a:prstGeom prst="rect">
              <a:avLst/>
            </a:prstGeom>
            <a:solidFill>
              <a:srgbClr val="D3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256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2275E4-556B-4E5E-AB35-99031985B7FA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256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SGK-14,15</a:t>
              </a:r>
              <a:endParaRPr lang="zh-CN" altLang="en-US" sz="1700" spc="256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6C14DA-3583-4492-93AD-17B1C726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967" y="1034143"/>
            <a:ext cx="3396556" cy="1472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6F68A-D296-4B7B-8272-2EBBB9B86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999317"/>
            <a:ext cx="7789291" cy="173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3B138-6800-4799-BC9B-5F9CE2A01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2581275"/>
            <a:ext cx="5257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1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61B20749-5D4A-4B7A-8961-055F22B27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757364"/>
              </p:ext>
            </p:extLst>
          </p:nvPr>
        </p:nvGraphicFramePr>
        <p:xfrm>
          <a:off x="2787650" y="685800"/>
          <a:ext cx="6616700" cy="589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670">
                  <a:extLst>
                    <a:ext uri="{9D8B030D-6E8A-4147-A177-3AD203B41FA5}">
                      <a16:colId xmlns:a16="http://schemas.microsoft.com/office/drawing/2014/main" val="2766416835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3943766953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2301944236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273865076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3149676631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1473507625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2273986873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4100373729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4066505524"/>
                    </a:ext>
                  </a:extLst>
                </a:gridCol>
                <a:gridCol w="661670">
                  <a:extLst>
                    <a:ext uri="{9D8B030D-6E8A-4147-A177-3AD203B41FA5}">
                      <a16:colId xmlns:a16="http://schemas.microsoft.com/office/drawing/2014/main" val="984326137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3106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1085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15681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4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3843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1036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613735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24245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852297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B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327234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98213" marR="98213" marT="49107" marB="49107" anchor="ctr">
                    <a:lnL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84935"/>
                  </a:ext>
                </a:extLst>
              </a:tr>
            </a:tbl>
          </a:graphicData>
        </a:graphic>
      </p:graphicFrame>
      <p:sp>
        <p:nvSpPr>
          <p:cNvPr id="134" name="Rectangle 133">
            <a:extLst>
              <a:ext uri="{FF2B5EF4-FFF2-40B4-BE49-F238E27FC236}">
                <a16:creationId xmlns:a16="http://schemas.microsoft.com/office/drawing/2014/main" id="{FF5B75BA-22E2-4DFE-B294-42DBCCC34F78}"/>
              </a:ext>
            </a:extLst>
          </p:cNvPr>
          <p:cNvSpPr/>
          <p:nvPr/>
        </p:nvSpPr>
        <p:spPr>
          <a:xfrm>
            <a:off x="4876800" y="5469731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A29CCFA-50D7-4FA7-8BE0-86EE2FD78C63}"/>
              </a:ext>
            </a:extLst>
          </p:cNvPr>
          <p:cNvSpPr/>
          <p:nvPr/>
        </p:nvSpPr>
        <p:spPr>
          <a:xfrm>
            <a:off x="5541168" y="5469731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F52A4BF-42CA-4B18-A824-5FFA3339DAF0}"/>
              </a:ext>
            </a:extLst>
          </p:cNvPr>
          <p:cNvSpPr/>
          <p:nvPr/>
        </p:nvSpPr>
        <p:spPr>
          <a:xfrm>
            <a:off x="6191252" y="5469731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331711A-B38B-4F7C-B169-41D87C687FF5}"/>
              </a:ext>
            </a:extLst>
          </p:cNvPr>
          <p:cNvSpPr/>
          <p:nvPr/>
        </p:nvSpPr>
        <p:spPr>
          <a:xfrm>
            <a:off x="6855618" y="5469731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A4FB0C3-77CA-476B-A4E8-C90B11954447}"/>
              </a:ext>
            </a:extLst>
          </p:cNvPr>
          <p:cNvSpPr/>
          <p:nvPr/>
        </p:nvSpPr>
        <p:spPr>
          <a:xfrm>
            <a:off x="4876800" y="4876800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479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E50E50-91DE-4DEA-B992-CF992FF5032A}"/>
              </a:ext>
            </a:extLst>
          </p:cNvPr>
          <p:cNvSpPr/>
          <p:nvPr/>
        </p:nvSpPr>
        <p:spPr>
          <a:xfrm>
            <a:off x="5541168" y="4876800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8799701-AC92-4448-9590-6445F6F32914}"/>
              </a:ext>
            </a:extLst>
          </p:cNvPr>
          <p:cNvSpPr/>
          <p:nvPr/>
        </p:nvSpPr>
        <p:spPr>
          <a:xfrm>
            <a:off x="6191252" y="4876800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B103885-BCC6-4632-9E28-9A59CF1E1700}"/>
              </a:ext>
            </a:extLst>
          </p:cNvPr>
          <p:cNvSpPr/>
          <p:nvPr/>
        </p:nvSpPr>
        <p:spPr>
          <a:xfrm>
            <a:off x="6855618" y="4876800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6AF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DB3EBE-B9EA-41A8-B636-AB2B8BF59CB1}"/>
              </a:ext>
            </a:extLst>
          </p:cNvPr>
          <p:cNvSpPr/>
          <p:nvPr/>
        </p:nvSpPr>
        <p:spPr>
          <a:xfrm>
            <a:off x="4876800" y="4283869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3FFE332-5D18-4B67-8917-4CA9673DB730}"/>
              </a:ext>
            </a:extLst>
          </p:cNvPr>
          <p:cNvSpPr/>
          <p:nvPr/>
        </p:nvSpPr>
        <p:spPr>
          <a:xfrm>
            <a:off x="5541168" y="4283869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E2137FE-33AF-40F7-8E64-62200FE23DF4}"/>
              </a:ext>
            </a:extLst>
          </p:cNvPr>
          <p:cNvSpPr/>
          <p:nvPr/>
        </p:nvSpPr>
        <p:spPr>
          <a:xfrm>
            <a:off x="6191252" y="4283869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9021228-ED8D-4899-B036-E5617DDA1EFD}"/>
              </a:ext>
            </a:extLst>
          </p:cNvPr>
          <p:cNvSpPr/>
          <p:nvPr/>
        </p:nvSpPr>
        <p:spPr>
          <a:xfrm>
            <a:off x="6855618" y="4283869"/>
            <a:ext cx="459582" cy="473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7578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22" grpId="0" animBg="1"/>
      <p:bldP spid="22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C64BE4-3BDC-4653-95EC-B5F3BF5C188E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ABEC20-717F-4C9A-9843-BF34EACEFFC1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F6D328A-75F3-4FCD-9CED-78726A8520F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AA18F2F-8136-4948-9367-281E3A6B98EE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46060C-9757-4B1D-AB12-CD4B20F2E995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54C05A-E98A-4267-BBBC-08C8B81B030C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D2EBA0B-994A-4788-AA1E-EC51D1CD0902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7DC61C-497F-4EAE-8FE8-AC948761014F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C312AB-554D-4C1F-A847-E4EF70B2CC32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55D4B2-5A63-446E-96A5-57958B64AF9B}"/>
              </a:ext>
            </a:extLst>
          </p:cNvPr>
          <p:cNvCxnSpPr>
            <a:cxnSpLocks/>
          </p:cNvCxnSpPr>
          <p:nvPr/>
        </p:nvCxnSpPr>
        <p:spPr>
          <a:xfrm>
            <a:off x="6096000" y="1371600"/>
            <a:ext cx="0" cy="50292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6D5163B0-B0CC-4C6D-9B81-53586E5F0FCD}"/>
              </a:ext>
            </a:extLst>
          </p:cNvPr>
          <p:cNvSpPr/>
          <p:nvPr/>
        </p:nvSpPr>
        <p:spPr>
          <a:xfrm>
            <a:off x="685800" y="1524000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777E93-55A1-483E-A4E3-258AD96DF3CC}"/>
              </a:ext>
            </a:extLst>
          </p:cNvPr>
          <p:cNvSpPr txBox="1"/>
          <p:nvPr/>
        </p:nvSpPr>
        <p:spPr>
          <a:xfrm>
            <a:off x="761999" y="1739679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/>
              <a:t> đơn vị.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7FB64AC-55D7-413C-A6CF-58D777235799}"/>
              </a:ext>
            </a:extLst>
          </p:cNvPr>
          <p:cNvGrpSpPr/>
          <p:nvPr/>
        </p:nvGrpSpPr>
        <p:grpSpPr>
          <a:xfrm>
            <a:off x="884492" y="1749752"/>
            <a:ext cx="378258" cy="449164"/>
            <a:chOff x="4606816" y="2700018"/>
            <a:chExt cx="857465" cy="1018199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FCDE482-D1E7-4825-A831-1764FBB6D37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F52873-1DA3-46BB-AC0F-1FF74B1EB25F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E2B114A-17DB-49F1-B8DA-D938AD26DDA0}"/>
              </a:ext>
            </a:extLst>
          </p:cNvPr>
          <p:cNvSpPr/>
          <p:nvPr/>
        </p:nvSpPr>
        <p:spPr>
          <a:xfrm>
            <a:off x="685800" y="3411414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BA9823-9DA4-46B2-82CB-276CC91A345D}"/>
              </a:ext>
            </a:extLst>
          </p:cNvPr>
          <p:cNvSpPr txBox="1"/>
          <p:nvPr/>
        </p:nvSpPr>
        <p:spPr>
          <a:xfrm>
            <a:off x="761999" y="3627093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/>
              <a:t> đơn vị.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78B198-B2E5-490B-8879-DB27D9494E1C}"/>
              </a:ext>
            </a:extLst>
          </p:cNvPr>
          <p:cNvGrpSpPr/>
          <p:nvPr/>
        </p:nvGrpSpPr>
        <p:grpSpPr>
          <a:xfrm>
            <a:off x="884492" y="3637166"/>
            <a:ext cx="378258" cy="449164"/>
            <a:chOff x="4606816" y="2700018"/>
            <a:chExt cx="857465" cy="101819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CB058B0-776E-4B76-801D-9832B4AB1F5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1814EF8-740B-47C2-A0E6-48A774288545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C31120CF-9B36-4381-A893-091EE4A8DCA7}"/>
              </a:ext>
            </a:extLst>
          </p:cNvPr>
          <p:cNvSpPr/>
          <p:nvPr/>
        </p:nvSpPr>
        <p:spPr>
          <a:xfrm>
            <a:off x="685800" y="5298828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8815498-7050-4142-BB93-97CECB01AB53}"/>
              </a:ext>
            </a:extLst>
          </p:cNvPr>
          <p:cNvSpPr txBox="1"/>
          <p:nvPr/>
        </p:nvSpPr>
        <p:spPr>
          <a:xfrm>
            <a:off x="761999" y="5514507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/>
              <a:t> đơn vị.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034C716-5D89-4F0C-8516-C54674ACF52C}"/>
              </a:ext>
            </a:extLst>
          </p:cNvPr>
          <p:cNvGrpSpPr/>
          <p:nvPr/>
        </p:nvGrpSpPr>
        <p:grpSpPr>
          <a:xfrm>
            <a:off x="884492" y="5524580"/>
            <a:ext cx="378258" cy="449164"/>
            <a:chOff x="4606816" y="2700018"/>
            <a:chExt cx="857465" cy="1018199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9821F10-A8FA-44C8-BB03-D46D8CDB292A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79C27B8-F6CA-4092-8EE2-96BE3E988FDB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94821E12-735A-4F8A-A663-D95B075EA746}"/>
              </a:ext>
            </a:extLst>
          </p:cNvPr>
          <p:cNvSpPr/>
          <p:nvPr/>
        </p:nvSpPr>
        <p:spPr>
          <a:xfrm>
            <a:off x="6671875" y="1524000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8897A8A-80A2-4709-B5FB-D04119F078A7}"/>
              </a:ext>
            </a:extLst>
          </p:cNvPr>
          <p:cNvSpPr txBox="1"/>
          <p:nvPr/>
        </p:nvSpPr>
        <p:spPr>
          <a:xfrm>
            <a:off x="6748074" y="1739679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đơn vị.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C977E4F-DD9C-4360-8854-A251C4C194EE}"/>
              </a:ext>
            </a:extLst>
          </p:cNvPr>
          <p:cNvGrpSpPr/>
          <p:nvPr/>
        </p:nvGrpSpPr>
        <p:grpSpPr>
          <a:xfrm>
            <a:off x="8120271" y="1749752"/>
            <a:ext cx="378258" cy="449164"/>
            <a:chOff x="4606816" y="2700018"/>
            <a:chExt cx="857465" cy="1018199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C86EFC47-CB52-42F7-8036-9E31FB8CFFFD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AD81F2E-D9C8-4481-A5D3-7BD3520C84B3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EACE5A6-787E-405C-A171-09299FB0FF0A}"/>
              </a:ext>
            </a:extLst>
          </p:cNvPr>
          <p:cNvGrpSpPr/>
          <p:nvPr/>
        </p:nvGrpSpPr>
        <p:grpSpPr>
          <a:xfrm>
            <a:off x="9813105" y="1754515"/>
            <a:ext cx="373495" cy="444401"/>
            <a:chOff x="4617613" y="2710815"/>
            <a:chExt cx="846668" cy="1007402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8B452386-6A69-433B-A85D-585D3AD43896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1DE3EA0-B062-4A21-ADE9-F1B164310F0D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DF4D626B-D4D6-4EDC-9B10-9334D43300E1}"/>
              </a:ext>
            </a:extLst>
          </p:cNvPr>
          <p:cNvSpPr/>
          <p:nvPr/>
        </p:nvSpPr>
        <p:spPr>
          <a:xfrm>
            <a:off x="6671875" y="3411414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D334586-B89C-41E2-BF31-71EEF14344CD}"/>
              </a:ext>
            </a:extLst>
          </p:cNvPr>
          <p:cNvSpPr txBox="1"/>
          <p:nvPr/>
        </p:nvSpPr>
        <p:spPr>
          <a:xfrm>
            <a:off x="6748074" y="3627093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/>
              <a:t> đơn vị.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8E79E8C-7DB4-4437-89A8-32F0ACA77381}"/>
              </a:ext>
            </a:extLst>
          </p:cNvPr>
          <p:cNvGrpSpPr/>
          <p:nvPr/>
        </p:nvGrpSpPr>
        <p:grpSpPr>
          <a:xfrm>
            <a:off x="8120271" y="3637166"/>
            <a:ext cx="378258" cy="449164"/>
            <a:chOff x="4606816" y="2700018"/>
            <a:chExt cx="857465" cy="1018199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2E389008-A85B-49A9-9439-3214239A6FB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A1395EF-E7E5-4588-8D70-F79787E7C202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BE0E0FC-7294-47B3-8AB3-485CD4445B39}"/>
              </a:ext>
            </a:extLst>
          </p:cNvPr>
          <p:cNvGrpSpPr/>
          <p:nvPr/>
        </p:nvGrpSpPr>
        <p:grpSpPr>
          <a:xfrm>
            <a:off x="9813105" y="3641929"/>
            <a:ext cx="373495" cy="444401"/>
            <a:chOff x="4617613" y="2710815"/>
            <a:chExt cx="846668" cy="1007402"/>
          </a:xfrm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E83A18CF-E235-4020-9D65-5A89720BD08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39E98F4-1DC5-425A-82B7-8A9FA53EBA10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533B2ECA-CDB1-4DD0-8D3C-E25421CA8C43}"/>
              </a:ext>
            </a:extLst>
          </p:cNvPr>
          <p:cNvSpPr/>
          <p:nvPr/>
        </p:nvSpPr>
        <p:spPr>
          <a:xfrm>
            <a:off x="6671875" y="5298828"/>
            <a:ext cx="4797769" cy="95457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5EC0827-2E08-46FA-B82B-2A3866AAB560}"/>
              </a:ext>
            </a:extLst>
          </p:cNvPr>
          <p:cNvSpPr txBox="1"/>
          <p:nvPr/>
        </p:nvSpPr>
        <p:spPr>
          <a:xfrm>
            <a:off x="6748074" y="5514507"/>
            <a:ext cx="466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r>
              <a:rPr lang="en-US" sz="2800"/>
              <a:t> gồm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/>
              <a:t> chục và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/>
              <a:t> đơn vị.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2EF281D-49C6-4F75-BB40-A34DC4B71669}"/>
              </a:ext>
            </a:extLst>
          </p:cNvPr>
          <p:cNvGrpSpPr/>
          <p:nvPr/>
        </p:nvGrpSpPr>
        <p:grpSpPr>
          <a:xfrm>
            <a:off x="8120271" y="5524580"/>
            <a:ext cx="378258" cy="449164"/>
            <a:chOff x="4606816" y="2700018"/>
            <a:chExt cx="857465" cy="1018199"/>
          </a:xfrm>
        </p:grpSpPr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0AECD72D-0121-4632-B172-6F18534DECE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88FDE10-4E01-4799-9101-4095F827BB8A}"/>
                </a:ext>
              </a:extLst>
            </p:cNvPr>
            <p:cNvSpPr txBox="1"/>
            <p:nvPr/>
          </p:nvSpPr>
          <p:spPr>
            <a:xfrm>
              <a:off x="4606816" y="2700018"/>
              <a:ext cx="652265" cy="844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7C31B9D-7708-454E-9B8D-C35011A39271}"/>
              </a:ext>
            </a:extLst>
          </p:cNvPr>
          <p:cNvGrpSpPr/>
          <p:nvPr/>
        </p:nvGrpSpPr>
        <p:grpSpPr>
          <a:xfrm>
            <a:off x="9813105" y="5529343"/>
            <a:ext cx="373495" cy="444401"/>
            <a:chOff x="4617613" y="2710815"/>
            <a:chExt cx="846668" cy="1007402"/>
          </a:xfrm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70E8DF7F-AFBA-4A27-A2D5-474E486BD4F6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653730E-877B-4199-AC1C-34BB958F81E3}"/>
                </a:ext>
              </a:extLst>
            </p:cNvPr>
            <p:cNvSpPr txBox="1"/>
            <p:nvPr/>
          </p:nvSpPr>
          <p:spPr>
            <a:xfrm>
              <a:off x="4617613" y="2710815"/>
              <a:ext cx="652265" cy="844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72520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/>
      <p:bldP spid="82" grpId="0" animBg="1"/>
      <p:bldP spid="83" grpId="0"/>
      <p:bldP spid="104" grpId="0" animBg="1"/>
      <p:bldP spid="105" grpId="0"/>
      <p:bldP spid="126" grpId="0" animBg="1"/>
      <p:bldP spid="127" grpId="0"/>
      <p:bldP spid="134" grpId="0" animBg="1"/>
      <p:bldP spid="135" grpId="0"/>
      <p:bldP spid="142" grpId="0" animBg="1"/>
      <p:bldP spid="1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09968-A6F3-4473-BCD3-991604219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11" y="2587689"/>
            <a:ext cx="5069704" cy="22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96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FCD15BC-B7DD-4635-B40A-A506FA6368E1}"/>
              </a:ext>
            </a:extLst>
          </p:cNvPr>
          <p:cNvGrpSpPr/>
          <p:nvPr/>
        </p:nvGrpSpPr>
        <p:grpSpPr>
          <a:xfrm>
            <a:off x="4386998" y="609600"/>
            <a:ext cx="7503524" cy="6089393"/>
            <a:chOff x="4386998" y="609600"/>
            <a:chExt cx="7503524" cy="608939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9D02B82-9CB3-4D69-B42B-D12533786782}"/>
                </a:ext>
              </a:extLst>
            </p:cNvPr>
            <p:cNvGrpSpPr/>
            <p:nvPr/>
          </p:nvGrpSpPr>
          <p:grpSpPr>
            <a:xfrm>
              <a:off x="4386998" y="609600"/>
              <a:ext cx="7503524" cy="6089393"/>
              <a:chOff x="4291262" y="609600"/>
              <a:chExt cx="7503524" cy="6089393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4871E3E-3383-4FBE-985E-D79C179A0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2477" y="609600"/>
                <a:ext cx="6372309" cy="6089393"/>
              </a:xfrm>
              <a:prstGeom prst="roundRect">
                <a:avLst>
                  <a:gd name="adj" fmla="val 9619"/>
                </a:avLst>
              </a:prstGeom>
              <a:effectLst>
                <a:softEdge rad="31750"/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45E05F0-DF55-4C9A-AD8A-EBAF1A372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063" b="92500" l="9000" r="91000">
                            <a14:foregroundMark x1="44000" y1="9063" x2="44000" y2="9063"/>
                            <a14:foregroundMark x1="43000" y1="46250" x2="43000" y2="46250"/>
                            <a14:foregroundMark x1="30000" y1="20000" x2="36667" y2="70938"/>
                            <a14:foregroundMark x1="40667" y1="17813" x2="50333" y2="79688"/>
                            <a14:foregroundMark x1="60333" y1="76875" x2="52667" y2="34688"/>
                            <a14:foregroundMark x1="52667" y1="34688" x2="52333" y2="34375"/>
                            <a14:foregroundMark x1="49000" y1="20000" x2="54333" y2="33438"/>
                            <a14:foregroundMark x1="37667" y1="15937" x2="26667" y2="42813"/>
                            <a14:foregroundMark x1="26667" y1="42813" x2="28333" y2="66875"/>
                            <a14:foregroundMark x1="27667" y1="67188" x2="48333" y2="83750"/>
                            <a14:foregroundMark x1="48333" y1="83750" x2="65000" y2="77188"/>
                            <a14:foregroundMark x1="64333" y1="90625" x2="64333" y2="90625"/>
                            <a14:foregroundMark x1="37667" y1="92500" x2="37667" y2="92500"/>
                            <a14:foregroundMark x1="31333" y1="13750" x2="31333" y2="13750"/>
                            <a14:foregroundMark x1="26333" y1="22813" x2="26333" y2="22813"/>
                            <a14:foregroundMark x1="9000" y1="66875" x2="9000" y2="66875"/>
                            <a14:foregroundMark x1="91000" y1="89063" x2="91000" y2="89063"/>
                            <a14:foregroundMark x1="64667" y1="92500" x2="64667" y2="92500"/>
                            <a14:foregroundMark x1="76667" y1="92500" x2="76667" y2="92500"/>
                            <a14:foregroundMark x1="25000" y1="92188" x2="25000" y2="9218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291262" y="914400"/>
                <a:ext cx="1509713" cy="1610360"/>
              </a:xfrm>
              <a:prstGeom prst="rect">
                <a:avLst/>
              </a:prstGeom>
            </p:spPr>
          </p:pic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E5E4C7D-4F46-401B-9B16-73456024079D}"/>
                </a:ext>
              </a:extLst>
            </p:cNvPr>
            <p:cNvSpPr/>
            <p:nvPr/>
          </p:nvSpPr>
          <p:spPr>
            <a:xfrm>
              <a:off x="5893000" y="1034594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E5C6487-AAB2-4A00-ABDE-71B3DA0ED991}"/>
                </a:ext>
              </a:extLst>
            </p:cNvPr>
            <p:cNvSpPr/>
            <p:nvPr/>
          </p:nvSpPr>
          <p:spPr>
            <a:xfrm>
              <a:off x="7193065" y="1037704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A6A6506-63BF-424C-BC9B-7118AA57C743}"/>
                </a:ext>
              </a:extLst>
            </p:cNvPr>
            <p:cNvSpPr/>
            <p:nvPr/>
          </p:nvSpPr>
          <p:spPr>
            <a:xfrm>
              <a:off x="8511792" y="1031483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E213F1B-25CD-48C5-82FC-CFE8BD6078E5}"/>
                </a:ext>
              </a:extLst>
            </p:cNvPr>
            <p:cNvSpPr/>
            <p:nvPr/>
          </p:nvSpPr>
          <p:spPr>
            <a:xfrm>
              <a:off x="9830519" y="1025262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4C4DEC8-1707-4CCB-821F-73CAE05A7805}"/>
                </a:ext>
              </a:extLst>
            </p:cNvPr>
            <p:cNvSpPr/>
            <p:nvPr/>
          </p:nvSpPr>
          <p:spPr>
            <a:xfrm>
              <a:off x="11111924" y="1075024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168A770-3C4C-49B8-B471-551237431CC9}"/>
                </a:ext>
              </a:extLst>
            </p:cNvPr>
            <p:cNvSpPr/>
            <p:nvPr/>
          </p:nvSpPr>
          <p:spPr>
            <a:xfrm>
              <a:off x="11133697" y="2300443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850D224-0B60-4AC1-A9A4-D2F38F1935DA}"/>
                </a:ext>
              </a:extLst>
            </p:cNvPr>
            <p:cNvSpPr/>
            <p:nvPr/>
          </p:nvSpPr>
          <p:spPr>
            <a:xfrm>
              <a:off x="11118147" y="3544523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656310E-B381-4D3F-A4C5-248EB869B781}"/>
                </a:ext>
              </a:extLst>
            </p:cNvPr>
            <p:cNvSpPr/>
            <p:nvPr/>
          </p:nvSpPr>
          <p:spPr>
            <a:xfrm>
              <a:off x="11130589" y="4825926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ECD81F9-0EBF-4DC7-A1B8-3B86A7446F3C}"/>
                </a:ext>
              </a:extLst>
            </p:cNvPr>
            <p:cNvSpPr/>
            <p:nvPr/>
          </p:nvSpPr>
          <p:spPr>
            <a:xfrm>
              <a:off x="9836746" y="607000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1467918-1D40-4CCC-AE74-81C6BAC9A58E}"/>
                </a:ext>
              </a:extLst>
            </p:cNvPr>
            <p:cNvSpPr/>
            <p:nvPr/>
          </p:nvSpPr>
          <p:spPr>
            <a:xfrm>
              <a:off x="8524241" y="607311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8237864-D581-49E6-B21E-BE2DDF6881A8}"/>
                </a:ext>
              </a:extLst>
            </p:cNvPr>
            <p:cNvSpPr/>
            <p:nvPr/>
          </p:nvSpPr>
          <p:spPr>
            <a:xfrm>
              <a:off x="7211736" y="607622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5920C93-0BE6-4293-825A-653C0931A80D}"/>
                </a:ext>
              </a:extLst>
            </p:cNvPr>
            <p:cNvSpPr/>
            <p:nvPr/>
          </p:nvSpPr>
          <p:spPr>
            <a:xfrm>
              <a:off x="5899231" y="607933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AB38DF7-B025-4D14-A015-5E63F4AC9C50}"/>
                </a:ext>
              </a:extLst>
            </p:cNvPr>
            <p:cNvSpPr/>
            <p:nvPr/>
          </p:nvSpPr>
          <p:spPr>
            <a:xfrm>
              <a:off x="5921004" y="4822814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D9139CE-B1B2-4884-9D6D-90A7F7C33DD6}"/>
                </a:ext>
              </a:extLst>
            </p:cNvPr>
            <p:cNvSpPr/>
            <p:nvPr/>
          </p:nvSpPr>
          <p:spPr>
            <a:xfrm>
              <a:off x="5896123" y="3547630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090158B-AC36-4C90-BA55-B5A285C75FBB}"/>
                </a:ext>
              </a:extLst>
            </p:cNvPr>
            <p:cNvSpPr/>
            <p:nvPr/>
          </p:nvSpPr>
          <p:spPr>
            <a:xfrm>
              <a:off x="5899236" y="2300437"/>
              <a:ext cx="647759" cy="47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8A469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E12AC44A-7C8C-4A6A-A553-F92E8E269D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" y="685800"/>
            <a:ext cx="763038" cy="707579"/>
          </a:xfrm>
          <a:prstGeom prst="rect">
            <a:avLst/>
          </a:prstGeom>
        </p:spPr>
      </p:pic>
      <p:sp>
        <p:nvSpPr>
          <p:cNvPr id="61" name="8">
            <a:extLst>
              <a:ext uri="{FF2B5EF4-FFF2-40B4-BE49-F238E27FC236}">
                <a16:creationId xmlns:a16="http://schemas.microsoft.com/office/drawing/2014/main" id="{317EB650-9F2B-41DE-8CAE-06DEAFF24EFF}"/>
              </a:ext>
            </a:extLst>
          </p:cNvPr>
          <p:cNvSpPr/>
          <p:nvPr/>
        </p:nvSpPr>
        <p:spPr>
          <a:xfrm>
            <a:off x="5087144" y="64536"/>
            <a:ext cx="2017713" cy="849864"/>
          </a:xfrm>
          <a:prstGeom prst="rect">
            <a:avLst/>
          </a:prstGeom>
          <a:solidFill>
            <a:srgbClr val="7BCAB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b" anchorCtr="1"/>
          <a:lstStyle/>
          <a:p>
            <a:pPr algn="ctr"/>
            <a:endParaRPr lang="zh-CN" altLang="en-US" sz="6000" b="1" dirty="0">
              <a:latin typeface="Quicksand" panose="00000500000000000000" pitchFamily="2" charset="0"/>
              <a:ea typeface="+mj-ea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579F166-6B1B-4978-AEE0-ACC47C215D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36" y="-2242"/>
            <a:ext cx="1963504" cy="8855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3EE525-8946-4408-ACA7-B8DBA0A16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096" y="722789"/>
            <a:ext cx="4343400" cy="7296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CC7DC7-E919-4E10-AD79-3AC84765465D}"/>
              </a:ext>
            </a:extLst>
          </p:cNvPr>
          <p:cNvSpPr txBox="1"/>
          <p:nvPr/>
        </p:nvSpPr>
        <p:spPr>
          <a:xfrm>
            <a:off x="394506" y="1785110"/>
            <a:ext cx="5287633" cy="4780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A2A00"/>
                </a:solidFill>
                <a:effectLst/>
              </a:rPr>
              <a:t>Cách chơi: </a:t>
            </a:r>
            <a:endParaRPr lang="en-US" sz="2400" b="0" i="0" u="none" strike="noStrike">
              <a:solidFill>
                <a:srgbClr val="2A2A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A2A00"/>
                </a:solidFill>
                <a:effectLst/>
                <a:latin typeface="+mj-lt"/>
              </a:rPr>
              <a:t>- Chơi theo nhóm. </a:t>
            </a:r>
            <a:endParaRPr lang="en-US" sz="2400" b="0" i="0" u="none" strike="noStrike">
              <a:solidFill>
                <a:srgbClr val="2A2A00"/>
              </a:solidFill>
              <a:effectLst/>
              <a:latin typeface="+mj-lt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A2A00"/>
                </a:solidFill>
                <a:effectLst/>
                <a:latin typeface="+mj-lt"/>
              </a:rPr>
              <a:t>- Người chơi bắt đầu từ ô </a:t>
            </a:r>
            <a:r>
              <a:rPr lang="vi-VN" sz="2400" b="1" i="0" u="none" strike="noStrike">
                <a:solidFill>
                  <a:schemeClr val="accent6"/>
                </a:solidFill>
                <a:effectLst/>
                <a:latin typeface="+mj-lt"/>
              </a:rPr>
              <a:t>xuất phát</a:t>
            </a:r>
            <a:r>
              <a:rPr lang="vi-VN" sz="2400" b="0" i="0" u="none" strike="noStrike">
                <a:solidFill>
                  <a:srgbClr val="2A2A00"/>
                </a:solidFill>
                <a:effectLst/>
                <a:latin typeface="+mj-lt"/>
              </a:rPr>
              <a:t>. Khi đến lượt,</a:t>
            </a:r>
            <a:r>
              <a:rPr lang="en-US" sz="2400">
                <a:latin typeface="+mj-lt"/>
              </a:rPr>
              <a:t> </a:t>
            </a:r>
            <a:r>
              <a:rPr lang="vi-VN" sz="2400" b="0" i="0" u="none" strike="noStrike">
                <a:solidFill>
                  <a:srgbClr val="252500"/>
                </a:solidFill>
                <a:effectLst/>
                <a:latin typeface="+mj-lt"/>
              </a:rPr>
              <a:t>người chơi gieo xúc xắc. Đếm số chấm ở mặt trên</a:t>
            </a:r>
            <a:r>
              <a:rPr lang="en-US" sz="2400">
                <a:latin typeface="+mj-lt"/>
              </a:rPr>
              <a:t> </a:t>
            </a:r>
            <a:r>
              <a:rPr lang="vi-VN" sz="2400" b="0" i="0" u="none" strike="noStrike">
                <a:solidFill>
                  <a:srgbClr val="282800"/>
                </a:solidFill>
                <a:effectLst/>
                <a:latin typeface="+mj-lt"/>
              </a:rPr>
              <a:t>xúc xắc rồi di chuyển số ô bằng số chấm nhận được.</a:t>
            </a:r>
            <a:endParaRPr lang="en-US" sz="2400" b="0" i="0" u="none" strike="noStrike">
              <a:solidFill>
                <a:srgbClr val="282800"/>
              </a:solidFill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82800"/>
                </a:solidFill>
                <a:effectLst/>
                <a:latin typeface="+mj-lt"/>
              </a:rPr>
              <a:t>- Câu con cá thích hợp với số ở ô đang đứng. Ví dụ,</a:t>
            </a:r>
            <a:r>
              <a:rPr lang="en-US" sz="2400">
                <a:latin typeface="+mj-lt"/>
              </a:rPr>
              <a:t> </a:t>
            </a: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đến ô có số </a:t>
            </a:r>
            <a:r>
              <a:rPr lang="vi-VN" sz="2400" b="1" i="0" u="none" strike="noStrike">
                <a:solidFill>
                  <a:schemeClr val="accent6"/>
                </a:solidFill>
                <a:effectLst/>
                <a:latin typeface="+mj-lt"/>
              </a:rPr>
              <a:t>14</a:t>
            </a: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 thì c</a:t>
            </a:r>
            <a:r>
              <a:rPr lang="en-US" sz="2400">
                <a:solidFill>
                  <a:srgbClr val="222200"/>
                </a:solidFill>
                <a:latin typeface="+mj-lt"/>
              </a:rPr>
              <a:t>â</a:t>
            </a: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u con cá ghi </a:t>
            </a:r>
            <a:r>
              <a:rPr lang="vi-VN" sz="2400" b="1" i="0" u="none" strike="noStrike">
                <a:solidFill>
                  <a:schemeClr val="accent6"/>
                </a:solidFill>
                <a:effectLst/>
                <a:latin typeface="+mj-lt"/>
              </a:rPr>
              <a:t>mười bốn</a:t>
            </a: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.</a:t>
            </a:r>
            <a:endParaRPr lang="en-US" sz="2400" b="0" i="0" u="none" strike="noStrike">
              <a:solidFill>
                <a:srgbClr val="222200"/>
              </a:solidFill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>
                <a:solidFill>
                  <a:srgbClr val="222200"/>
                </a:solidFill>
                <a:effectLst/>
                <a:latin typeface="+mj-lt"/>
              </a:rPr>
              <a:t>- Trò chơi kết thúc khi câu được hết cá.</a:t>
            </a:r>
            <a:endParaRPr lang="vi-VN" sz="2400" b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2289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DD0000-DDFE-4F39-AD76-DE5673EC3085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777A2BE-7663-4A3E-B63F-6636D40636F7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0635D4A-08E9-42A7-ABE6-A8E1BD2E23BB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DEA9491-6C55-4FF9-83FF-EF146748C996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917FC6-221C-412F-A87F-C3B43AB20E6B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F9E4B0-52B3-43C6-B672-D351D7248510}"/>
              </a:ext>
            </a:extLst>
          </p:cNvPr>
          <p:cNvSpPr txBox="1"/>
          <p:nvPr/>
        </p:nvSpPr>
        <p:spPr>
          <a:xfrm>
            <a:off x="1108483" y="315250"/>
            <a:ext cx="37683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Quan sát tranh.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EDF63-E3FE-4494-AD66-05A0DE5FF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" t="4130"/>
          <a:stretch/>
        </p:blipFill>
        <p:spPr>
          <a:xfrm>
            <a:off x="228600" y="1021023"/>
            <a:ext cx="7111862" cy="5738220"/>
          </a:xfrm>
          <a:prstGeom prst="roundRect">
            <a:avLst>
              <a:gd name="adj" fmla="val 34014"/>
            </a:avLst>
          </a:prstGeom>
          <a:effectLst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45DAE-31CF-401F-82AF-43D3E05F9F3F}"/>
              </a:ext>
            </a:extLst>
          </p:cNvPr>
          <p:cNvSpPr txBox="1"/>
          <p:nvPr/>
        </p:nvSpPr>
        <p:spPr>
          <a:xfrm>
            <a:off x="3329314" y="298729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99F26-7C24-4F60-9A73-233084E70981}"/>
              </a:ext>
            </a:extLst>
          </p:cNvPr>
          <p:cNvSpPr txBox="1"/>
          <p:nvPr/>
        </p:nvSpPr>
        <p:spPr>
          <a:xfrm>
            <a:off x="1385671" y="384403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E34AC6-5706-446C-B323-0F88B8CADE84}"/>
              </a:ext>
            </a:extLst>
          </p:cNvPr>
          <p:cNvSpPr txBox="1"/>
          <p:nvPr/>
        </p:nvSpPr>
        <p:spPr>
          <a:xfrm>
            <a:off x="561702" y="440219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320C5-DCFE-4807-86AB-2E8AE9077E41}"/>
              </a:ext>
            </a:extLst>
          </p:cNvPr>
          <p:cNvSpPr txBox="1"/>
          <p:nvPr/>
        </p:nvSpPr>
        <p:spPr>
          <a:xfrm>
            <a:off x="2428997" y="461865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1CBB01-FC3E-400C-A5FB-469D6FB04B41}"/>
              </a:ext>
            </a:extLst>
          </p:cNvPr>
          <p:cNvSpPr txBox="1"/>
          <p:nvPr/>
        </p:nvSpPr>
        <p:spPr>
          <a:xfrm>
            <a:off x="4594871" y="438724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7899B-EE97-4120-AB2D-56C610F388F6}"/>
              </a:ext>
            </a:extLst>
          </p:cNvPr>
          <p:cNvSpPr txBox="1"/>
          <p:nvPr/>
        </p:nvSpPr>
        <p:spPr>
          <a:xfrm>
            <a:off x="5556264" y="36385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9212B-D863-48A6-981B-DE86E6670676}"/>
              </a:ext>
            </a:extLst>
          </p:cNvPr>
          <p:cNvSpPr txBox="1"/>
          <p:nvPr/>
        </p:nvSpPr>
        <p:spPr>
          <a:xfrm>
            <a:off x="6055351" y="443951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D7917-7794-4ABE-9D43-1DA227D6FFDD}"/>
              </a:ext>
            </a:extLst>
          </p:cNvPr>
          <p:cNvSpPr txBox="1"/>
          <p:nvPr/>
        </p:nvSpPr>
        <p:spPr>
          <a:xfrm>
            <a:off x="7100671" y="1742182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2DACA7"/>
                </a:solidFill>
                <a:latin typeface="+mj-lt"/>
              </a:rPr>
              <a:t>a) Tìm các số có một chữ số.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235E46-B352-4241-B8A4-AB08F03BAF98}"/>
              </a:ext>
            </a:extLst>
          </p:cNvPr>
          <p:cNvSpPr txBox="1"/>
          <p:nvPr/>
        </p:nvSpPr>
        <p:spPr>
          <a:xfrm>
            <a:off x="7100671" y="4343400"/>
            <a:ext cx="4738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2DACA7"/>
                </a:solidFill>
                <a:latin typeface="+mj-lt"/>
              </a:rPr>
              <a:t>b) Tìm các số tròn chục</a:t>
            </a:r>
          </a:p>
        </p:txBody>
      </p:sp>
    </p:spTree>
    <p:extLst>
      <p:ext uri="{BB962C8B-B14F-4D97-AF65-F5344CB8AC3E}">
        <p14:creationId xmlns:p14="http://schemas.microsoft.com/office/powerpoint/2010/main" val="3148975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49336 -0.2381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61" y="-1192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0.38867 -0.204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1023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375 -0.2122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57539 0.1914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63" y="95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51133 0.3175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532</TotalTime>
  <Words>321</Words>
  <Application>Microsoft Office PowerPoint</Application>
  <PresentationFormat>Widescreen</PresentationFormat>
  <Paragraphs>167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Quicksand</vt:lpstr>
      <vt:lpstr>Quicksand Medium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ASUS</cp:lastModifiedBy>
  <cp:revision>439</cp:revision>
  <dcterms:created xsi:type="dcterms:W3CDTF">2021-11-07T09:06:49Z</dcterms:created>
  <dcterms:modified xsi:type="dcterms:W3CDTF">2023-01-29T12:33:39Z</dcterms:modified>
  <cp:category>9Slide.vn</cp:category>
</cp:coreProperties>
</file>