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7"/>
  </p:notesMasterIdLst>
  <p:sldIdLst>
    <p:sldId id="284" r:id="rId2"/>
    <p:sldId id="256" r:id="rId3"/>
    <p:sldId id="278" r:id="rId4"/>
    <p:sldId id="265" r:id="rId5"/>
    <p:sldId id="266" r:id="rId6"/>
    <p:sldId id="279" r:id="rId7"/>
    <p:sldId id="280" r:id="rId8"/>
    <p:sldId id="281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675E9-245B-11D5-23B1-D2AF44D5742F}" v="23" dt="2020-08-29T03:30:1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67c436f987cde8b318be4dcb3c9e8423a33bc1503bce72d74b6aff54d54541ea::" providerId="AD" clId="Web-{2DA675E9-245B-11D5-23B1-D2AF44D5742F}"/>
    <pc:docChg chg="addSld">
      <pc:chgData name="Người dùng Khách" userId="S::urn:spo:anon#67c436f987cde8b318be4dcb3c9e8423a33bc1503bce72d74b6aff54d54541ea::" providerId="AD" clId="Web-{2DA675E9-245B-11D5-23B1-D2AF44D5742F}" dt="2020-08-29T03:30:15.684" v="22"/>
      <pc:docMkLst>
        <pc:docMk/>
      </pc:docMkLst>
      <pc:sldChg chg="new">
        <pc:chgData name="Người dùng Khách" userId="S::urn:spo:anon#67c436f987cde8b318be4dcb3c9e8423a33bc1503bce72d74b6aff54d54541ea::" providerId="AD" clId="Web-{2DA675E9-245B-11D5-23B1-D2AF44D5742F}" dt="2020-08-29T03:29:41.450" v="0"/>
        <pc:sldMkLst>
          <pc:docMk/>
          <pc:sldMk cId="2367677087" sldId="28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5.762" v="1"/>
        <pc:sldMkLst>
          <pc:docMk/>
          <pc:sldMk cId="1545375946" sldId="28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356" v="2"/>
        <pc:sldMkLst>
          <pc:docMk/>
          <pc:sldMk cId="1381142643" sldId="28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747" v="3"/>
        <pc:sldMkLst>
          <pc:docMk/>
          <pc:sldMk cId="1053607570" sldId="28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9.622" v="4"/>
        <pc:sldMkLst>
          <pc:docMk/>
          <pc:sldMk cId="3674654031" sldId="28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0.637" v="5"/>
        <pc:sldMkLst>
          <pc:docMk/>
          <pc:sldMk cId="3366604593" sldId="28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1.325" v="6"/>
        <pc:sldMkLst>
          <pc:docMk/>
          <pc:sldMk cId="3776211819" sldId="28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3.450" v="7"/>
        <pc:sldMkLst>
          <pc:docMk/>
          <pc:sldMk cId="441763876" sldId="28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7.106" v="8"/>
        <pc:sldMkLst>
          <pc:docMk/>
          <pc:sldMk cId="2448472302" sldId="28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575" v="9"/>
        <pc:sldMkLst>
          <pc:docMk/>
          <pc:sldMk cId="2456553801" sldId="28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997" v="10"/>
        <pc:sldMkLst>
          <pc:docMk/>
          <pc:sldMk cId="249697804" sldId="29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0.793" v="11"/>
        <pc:sldMkLst>
          <pc:docMk/>
          <pc:sldMk cId="2594931632" sldId="29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1.653" v="12"/>
        <pc:sldMkLst>
          <pc:docMk/>
          <pc:sldMk cId="1182914080" sldId="29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22" v="13"/>
        <pc:sldMkLst>
          <pc:docMk/>
          <pc:sldMk cId="1110456025" sldId="29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53" v="14"/>
        <pc:sldMkLst>
          <pc:docMk/>
          <pc:sldMk cId="11030652" sldId="29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028" v="15"/>
        <pc:sldMkLst>
          <pc:docMk/>
          <pc:sldMk cId="1303124042" sldId="29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668" v="16"/>
        <pc:sldMkLst>
          <pc:docMk/>
          <pc:sldMk cId="2693756474" sldId="29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1.512" v="17"/>
        <pc:sldMkLst>
          <pc:docMk/>
          <pc:sldMk cId="1410995576" sldId="29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3.215" v="18"/>
        <pc:sldMkLst>
          <pc:docMk/>
          <pc:sldMk cId="2525222338" sldId="29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590" v="19"/>
        <pc:sldMkLst>
          <pc:docMk/>
          <pc:sldMk cId="1371830244" sldId="29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606" v="20"/>
        <pc:sldMkLst>
          <pc:docMk/>
          <pc:sldMk cId="910131844" sldId="30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934" v="21"/>
        <pc:sldMkLst>
          <pc:docMk/>
          <pc:sldMk cId="1347838758" sldId="30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5.684" v="22"/>
        <pc:sldMkLst>
          <pc:docMk/>
          <pc:sldMk cId="398740052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C36D7-32AE-4245-9A7F-7E422FFD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extLst>
              <a:ext uri="{FF2B5EF4-FFF2-40B4-BE49-F238E27FC236}">
                <a16:creationId xmlns:a16="http://schemas.microsoft.com/office/drawing/2014/main" id="{0126A5F8-D626-4C98-BEFF-600A7EAE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42" y="4288336"/>
            <a:ext cx="2784516" cy="713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020E3-6ECA-56A4-C858-4D237A9FD39C}"/>
              </a:ext>
            </a:extLst>
          </p:cNvPr>
          <p:cNvSpPr txBox="1"/>
          <p:nvPr/>
        </p:nvSpPr>
        <p:spPr>
          <a:xfrm>
            <a:off x="1702095" y="209101"/>
            <a:ext cx="614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C7424-815F-4223-1B65-CD1D5BCAB3DC}"/>
              </a:ext>
            </a:extLst>
          </p:cNvPr>
          <p:cNvSpPr txBox="1"/>
          <p:nvPr/>
        </p:nvSpPr>
        <p:spPr>
          <a:xfrm>
            <a:off x="457200" y="1833220"/>
            <a:ext cx="852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7200" b="1" kern="0" dirty="0" smtClean="0">
                <a:solidFill>
                  <a:srgbClr val="FF0000"/>
                </a:solidFill>
                <a:cs typeface="Arial"/>
                <a:sym typeface="Arial"/>
              </a:rPr>
              <a:t>TỰ NHIÊN &amp; XÃ HỘI</a:t>
            </a:r>
            <a:endParaRPr lang="en-US" sz="720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5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90550"/>
            <a:ext cx="809028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457199" cy="60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57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276350"/>
            <a:ext cx="2359743" cy="20050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098" y="1276350"/>
            <a:ext cx="2450502" cy="201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76350"/>
            <a:ext cx="2362200" cy="198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3562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572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6955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4"/>
    </mc:Choice>
    <mc:Fallback xmlns="">
      <p:transition spd="slow" advTm="5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556796"/>
            <a:ext cx="80360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533400" cy="60633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17335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 luận: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 ôm, hôn các con vật, không thò tay vào miệng chúng, không nên chọc phá nơi ở của chúng ,.. rửa tay sau khi tiếp xúc với vật các con nhé!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438151"/>
            <a:ext cx="483389" cy="53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14350"/>
            <a:ext cx="6400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123950"/>
            <a:ext cx="5918200" cy="3516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5"/>
    </mc:Choice>
    <mc:Fallback xmlns="">
      <p:transition spd="slow" advTm="7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52550"/>
            <a:ext cx="407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550"/>
            <a:ext cx="9220200" cy="2088232"/>
          </a:xfrm>
        </p:spPr>
        <p:txBody>
          <a:bodyPr numCol="1">
            <a:noAutofit/>
          </a:bodyPr>
          <a:lstStyle/>
          <a:p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4: THỰC VẬT VÀ ĐỘNG VẬT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3"/>
    </mc:Choice>
    <mc:Fallback xmlns="">
      <p:transition spd="slow" advTm="175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" y="421955"/>
            <a:ext cx="435789" cy="625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19213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504950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71613"/>
            <a:ext cx="2895601" cy="2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2857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gì có thể xảy ra với các bạn trong hình? Nói về các việc cần l</a:t>
            </a:r>
            <a:r>
              <a:rPr lang="vi-VN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ý khi tiếp xúc với vật nuôi.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494" y="361949"/>
            <a:ext cx="4240306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4629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1949"/>
            <a:ext cx="4591392" cy="39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64081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2"/>
    </mc:Choice>
    <mc:Fallback xmlns="">
      <p:transition spd="slow" advTm="4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57" y="0"/>
            <a:ext cx="439254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4005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4"/>
    </mc:Choice>
    <mc:Fallback xmlns="">
      <p:transition spd="slow" advTm="4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955"/>
            <a:ext cx="511989" cy="61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905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9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0962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76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638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b328112c2e2b175e42d4d918cbeae24d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4: THỰC VẬT VÀ ĐỘNG VẬT&amp;#x0D;&amp;#x0A;&amp;#x0D;&amp;#x0A;Bài 18: Chăm sóc và bảo vệ vật nuôi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8&quot;/&gt;&lt;/object&gt;&lt;object type=&quot;3&quot; unique_id=&quot;10038&quot;&gt;&lt;property id=&quot;20148&quot; value=&quot;5&quot;/&gt;&lt;property id=&quot;20300&quot; value=&quot;Slide 3&quot;/&gt;&lt;property id=&quot;20307&quot; value=&quot;265&quot;/&gt;&lt;/object&gt;&lt;object type=&quot;3&quot; unique_id=&quot;10039&quot;&gt;&lt;property id=&quot;20148&quot; value=&quot;5&quot;/&gt;&lt;property id=&quot;20300&quot; value=&quot;Slide 4&quot;/&gt;&lt;property id=&quot;20307&quot; value=&quot;266&quot;/&gt;&lt;/object&gt;&lt;object type=&quot;3&quot; unique_id=&quot;10040&quot;&gt;&lt;property id=&quot;20148&quot; value=&quot;5&quot;/&gt;&lt;property id=&quot;20300&quot; value=&quot;Slide 8&quot;/&gt;&lt;property id=&quot;20307&quot; value=&quot;267&quot;/&gt;&lt;/object&gt;&lt;object type=&quot;3&quot; unique_id=&quot;10041&quot;&gt;&lt;property id=&quot;20148&quot; value=&quot;5&quot;/&gt;&lt;property id=&quot;20300&quot; value=&quot;Slide 9&quot;/&gt;&lt;property id=&quot;20307&quot; value=&quot;268&quot;/&gt;&lt;/object&gt;&lt;object type=&quot;3&quot; unique_id=&quot;10042&quot;&gt;&lt;property id=&quot;20148&quot; value=&quot;5&quot;/&gt;&lt;property id=&quot;20300&quot; value=&quot;Slide 10&quot;/&gt;&lt;property id=&quot;20307&quot; value=&quot;269&quot;/&gt;&lt;/object&gt;&lt;object type=&quot;3&quot; unique_id=&quot;10043&quot;&gt;&lt;property id=&quot;20148&quot; value=&quot;5&quot;/&gt;&lt;property id=&quot;20300&quot; value=&quot;Slide 11&quot;/&gt;&lt;property id=&quot;20307&quot; value=&quot;270&quot;/&gt;&lt;/object&gt;&lt;object type=&quot;3&quot; unique_id=&quot;10044&quot;&gt;&lt;property id=&quot;20148&quot; value=&quot;5&quot;/&gt;&lt;property id=&quot;20300&quot; value=&quot;Slide 12&quot;/&gt;&lt;property id=&quot;20307&quot; value=&quot;271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6&quot;&gt;&lt;property id=&quot;20148&quot; value=&quot;5&quot;/&gt;&lt;property id=&quot;20300&quot; value=&quot;Slide 15&quot;/&gt;&lt;property id=&quot;20307&quot; value=&quot;274&quot;/&gt;&lt;/object&gt;&lt;object type=&quot;3&quot; unique_id=&quot;10453&quot;&gt;&lt;property id=&quot;20148&quot; value=&quot;5&quot;/&gt;&lt;property id=&quot;20300&quot; value=&quot;Slide 5&quot;/&gt;&lt;property id=&quot;20307&quot; value=&quot;279&quot;/&gt;&lt;/object&gt;&lt;object type=&quot;3&quot; unique_id=&quot;10454&quot;&gt;&lt;property id=&quot;20148&quot; value=&quot;5&quot;/&gt;&lt;property id=&quot;20300&quot; value=&quot;Slide 6&quot;/&gt;&lt;property id=&quot;20307&quot; value=&quot;280&quot;/&gt;&lt;/object&gt;&lt;object type=&quot;3&quot; unique_id=&quot;10455&quot;&gt;&lt;property id=&quot;20148&quot; value=&quot;5&quot;/&gt;&lt;property id=&quot;20300&quot; value=&quot;Slide 7&quot;/&gt;&lt;property id=&quot;20307&quot; value=&quot;281&quot;/&gt;&lt;/object&gt;&lt;object type=&quot;3&quot; unique_id=&quot;10456&quot;&gt;&lt;property id=&quot;20148&quot; value=&quot;5&quot;/&gt;&lt;property id=&quot;20300&quot; value=&quot;Slide 14&quot;/&gt;&lt;property id=&quot;20307&quot; value=&quot;282&quot;/&gt;&lt;/object&gt;&lt;object type=&quot;3&quot; unique_id=&quot;10457&quot;&gt;&lt;property id=&quot;20148&quot; value=&quot;5&quot;/&gt;&lt;property id=&quot;20300&quot; value=&quot;Slide 16&quot;/&gt;&lt;property id=&quot;20307&quot; value=&quot;28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7.7|4.5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5.3|26.9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240</Words>
  <Application>Microsoft Office PowerPoint</Application>
  <PresentationFormat>On-screen Show (16:9)</PresentationFormat>
  <Paragraphs>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Lato</vt:lpstr>
      <vt:lpstr>Calibri</vt:lpstr>
      <vt:lpstr>iCiel Panton Black</vt:lpstr>
      <vt:lpstr>Arial</vt:lpstr>
      <vt:lpstr>Times New Roman</vt:lpstr>
      <vt:lpstr>Office Theme</vt:lpstr>
      <vt:lpstr>PowerPoint Presentation</vt:lpstr>
      <vt:lpstr>CHỦ ĐỀ 4: THỰC VẬT VÀ ĐỘNG VẬT  Bài 18: Chăm sóc và bảo vệ vật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ASUS</cp:lastModifiedBy>
  <cp:revision>109</cp:revision>
  <dcterms:created xsi:type="dcterms:W3CDTF">2020-04-28T02:36:50Z</dcterms:created>
  <dcterms:modified xsi:type="dcterms:W3CDTF">2023-02-12T15:12:39Z</dcterms:modified>
</cp:coreProperties>
</file>