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99" r:id="rId3"/>
    <p:sldId id="258" r:id="rId4"/>
    <p:sldId id="326" r:id="rId5"/>
    <p:sldId id="300" r:id="rId6"/>
    <p:sldId id="283" r:id="rId7"/>
    <p:sldId id="329" r:id="rId8"/>
    <p:sldId id="286" r:id="rId9"/>
    <p:sldId id="330" r:id="rId10"/>
    <p:sldId id="313" r:id="rId11"/>
    <p:sldId id="301" r:id="rId12"/>
    <p:sldId id="314" r:id="rId13"/>
    <p:sldId id="331" r:id="rId14"/>
    <p:sldId id="332" r:id="rId15"/>
    <p:sldId id="333" r:id="rId16"/>
    <p:sldId id="316" r:id="rId17"/>
    <p:sldId id="287" r:id="rId18"/>
    <p:sldId id="334" r:id="rId19"/>
    <p:sldId id="335" r:id="rId20"/>
    <p:sldId id="302" r:id="rId21"/>
    <p:sldId id="278" r:id="rId22"/>
    <p:sldId id="336" r:id="rId23"/>
    <p:sldId id="337" r:id="rId24"/>
    <p:sldId id="323" r:id="rId25"/>
    <p:sldId id="324" r:id="rId26"/>
    <p:sldId id="297" r:id="rId27"/>
  </p:sldIdLst>
  <p:sldSz cx="12192000" cy="6858000"/>
  <p:notesSz cx="6858000" cy="9144000"/>
  <p:embeddedFontLst>
    <p:embeddedFont>
      <p:font typeface="#9Slide02 Tieu de dai" panose="020B0604020202020204" charset="0"/>
      <p:bold r:id="rId30"/>
    </p:embeddedFont>
    <p:embeddedFont>
      <p:font typeface=".VnArial" panose="020B7200000000000000" pitchFamily="34" charset="0"/>
      <p:regular r:id="rId31"/>
      <p:bold r:id="rId32"/>
      <p:italic r:id="rId33"/>
      <p:boldItalic r:id="rId34"/>
    </p:embeddedFont>
    <p:embeddedFont>
      <p:font typeface="Arial Black" panose="020B0A04020102020204" pitchFamily="34" charset="0"/>
      <p:bold r:id="rId35"/>
    </p:embeddedFont>
    <p:embeddedFont>
      <p:font typeface="Arial-Rounded" panose="020B0500000000000000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HL Hoctro" panose="02000000000000000000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1F1"/>
    <a:srgbClr val="A349A4"/>
    <a:srgbClr val="FECFDF"/>
    <a:srgbClr val="9A599D"/>
    <a:srgbClr val="AC72AF"/>
    <a:srgbClr val="9491F5"/>
    <a:srgbClr val="6D6AF2"/>
    <a:srgbClr val="F2701F"/>
    <a:srgbClr val="9BE7FF"/>
    <a:srgbClr val="B7B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4886B-AF93-466F-AF68-01A570A26C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8D234-87B9-4286-98F0-8E54F6E4AE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7E019-97E4-478D-AF96-65E4274E04E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89647-253B-45E5-89EE-EADC01E6E1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31F75-A3E7-45FF-A961-57F487F036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3BD20-1C05-4990-BF9A-14B696645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80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mai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mai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0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mai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02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4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5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Ngôi trường có sân đá bóng, có lớp máy tính, có phòng vẽ tranh, có hồ bơi, có lớp học rộng rãi, có vườn cây xanh tốt.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7" name="Picture 6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04023B28-E892-4568-A033-E749D8777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" y="-1"/>
            <a:ext cx="11982090" cy="666821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3E9BD700-5CAD-4C0C-93E6-3AF622292B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FBACC226-97CF-400C-8525-CF238E00B3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9DDF00-DEB8-4BC4-B970-3FFADE970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6D6A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solidFill>
                <a:srgbClr val="6D6A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6">
            <a:extLst>
              <a:ext uri="{FF2B5EF4-FFF2-40B4-BE49-F238E27FC236}">
                <a16:creationId xmlns:a16="http://schemas.microsoft.com/office/drawing/2014/main" id="{94CF60F9-E977-4F4A-A4C5-6109F5FA1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121" y="281113"/>
            <a:ext cx="596348" cy="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4360AFC-0D5A-45C0-AEEF-A78DE50B3C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" y="-1"/>
            <a:ext cx="11982090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902FF6C5-0595-4F21-AFBB-039E9FFDA4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557E9B-2AFE-4A68-97D9-9AEFDB0B3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F7043-A072-4219-9392-39EE1443E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TÌM TIẾNG CÙNG VẦN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4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2999460-0E18-4B03-8997-5C915EEF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899" y="3898901"/>
            <a:ext cx="3835400" cy="28786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6D03E0-4416-4994-88CA-8C9A1AD7334F}"/>
              </a:ext>
            </a:extLst>
          </p:cNvPr>
          <p:cNvSpPr txBox="1"/>
          <p:nvPr/>
        </p:nvSpPr>
        <p:spPr>
          <a:xfrm>
            <a:off x="1677923" y="2051661"/>
            <a:ext cx="41513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000" dirty="0">
              <a:solidFill>
                <a:srgbClr val="6461F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US" altLang="zh-CN" sz="4000" dirty="0">
              <a:solidFill>
                <a:srgbClr val="6461F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xoè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</a:t>
            </a:r>
          </a:p>
          <a:p>
            <a:pPr algn="just"/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US" altLang="zh-CN" sz="40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5A23EE7-7528-4E21-8807-7D7C3FB5A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1173426" y="2126012"/>
            <a:ext cx="504497" cy="54926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9421810" y="2558220"/>
            <a:ext cx="1868491" cy="1741560"/>
            <a:chOff x="6284910" y="2558220"/>
            <a:chExt cx="1868491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419817" y="2867268"/>
              <a:ext cx="15986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5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7D31B6-95B7-4141-871B-07D4CC6B2E8B}"/>
              </a:ext>
            </a:extLst>
          </p:cNvPr>
          <p:cNvGrpSpPr/>
          <p:nvPr/>
        </p:nvGrpSpPr>
        <p:grpSpPr>
          <a:xfrm>
            <a:off x="6284910" y="2558220"/>
            <a:ext cx="1868491" cy="1741560"/>
            <a:chOff x="6284910" y="2558220"/>
            <a:chExt cx="1868491" cy="174156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E0EA5DA-A28D-40B1-8F10-E74550DB3C36}"/>
                </a:ext>
              </a:extLst>
            </p:cNvPr>
            <p:cNvGrpSpPr/>
            <p:nvPr/>
          </p:nvGrpSpPr>
          <p:grpSpPr>
            <a:xfrm>
              <a:off x="6284910" y="2558220"/>
              <a:ext cx="1868491" cy="1741560"/>
              <a:chOff x="6284910" y="2558220"/>
              <a:chExt cx="1868491" cy="1741560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1371E4D-49C7-4C89-A153-E1EB074EAED3}"/>
                  </a:ext>
                </a:extLst>
              </p:cNvPr>
              <p:cNvSpPr/>
              <p:nvPr/>
            </p:nvSpPr>
            <p:spPr>
              <a:xfrm>
                <a:off x="6284910" y="2558220"/>
                <a:ext cx="1868491" cy="1741560"/>
              </a:xfrm>
              <a:custGeom>
                <a:avLst/>
                <a:gdLst>
                  <a:gd name="connsiteX0" fmla="*/ 1854208 w 3707083"/>
                  <a:gd name="connsiteY0" fmla="*/ 0 h 3455252"/>
                  <a:gd name="connsiteX1" fmla="*/ 2049969 w 3707083"/>
                  <a:gd name="connsiteY1" fmla="*/ 158561 h 3455252"/>
                  <a:gd name="connsiteX2" fmla="*/ 2051319 w 3707083"/>
                  <a:gd name="connsiteY2" fmla="*/ 171863 h 3455252"/>
                  <a:gd name="connsiteX3" fmla="*/ 2061972 w 3707083"/>
                  <a:gd name="connsiteY3" fmla="*/ 173378 h 3455252"/>
                  <a:gd name="connsiteX4" fmla="*/ 2065183 w 3707083"/>
                  <a:gd name="connsiteY4" fmla="*/ 163036 h 3455252"/>
                  <a:gd name="connsiteX5" fmla="*/ 2248159 w 3707083"/>
                  <a:gd name="connsiteY5" fmla="*/ 41751 h 3455252"/>
                  <a:gd name="connsiteX6" fmla="*/ 2446741 w 3707083"/>
                  <a:gd name="connsiteY6" fmla="*/ 240333 h 3455252"/>
                  <a:gd name="connsiteX7" fmla="*/ 2444737 w 3707083"/>
                  <a:gd name="connsiteY7" fmla="*/ 260214 h 3455252"/>
                  <a:gd name="connsiteX8" fmla="*/ 2462477 w 3707083"/>
                  <a:gd name="connsiteY8" fmla="*/ 265920 h 3455252"/>
                  <a:gd name="connsiteX9" fmla="*/ 2484868 w 3707083"/>
                  <a:gd name="connsiteY9" fmla="*/ 232709 h 3455252"/>
                  <a:gd name="connsiteX10" fmla="*/ 2625287 w 3707083"/>
                  <a:gd name="connsiteY10" fmla="*/ 174546 h 3455252"/>
                  <a:gd name="connsiteX11" fmla="*/ 2823869 w 3707083"/>
                  <a:gd name="connsiteY11" fmla="*/ 373128 h 3455252"/>
                  <a:gd name="connsiteX12" fmla="*/ 2819835 w 3707083"/>
                  <a:gd name="connsiteY12" fmla="*/ 413149 h 3455252"/>
                  <a:gd name="connsiteX13" fmla="*/ 2810916 w 3707083"/>
                  <a:gd name="connsiteY13" fmla="*/ 441880 h 3455252"/>
                  <a:gd name="connsiteX14" fmla="*/ 2823542 w 3707083"/>
                  <a:gd name="connsiteY14" fmla="*/ 449903 h 3455252"/>
                  <a:gd name="connsiteX15" fmla="*/ 2876943 w 3707083"/>
                  <a:gd name="connsiteY15" fmla="*/ 413899 h 3455252"/>
                  <a:gd name="connsiteX16" fmla="*/ 2954240 w 3707083"/>
                  <a:gd name="connsiteY16" fmla="*/ 398293 h 3455252"/>
                  <a:gd name="connsiteX17" fmla="*/ 3152822 w 3707083"/>
                  <a:gd name="connsiteY17" fmla="*/ 596875 h 3455252"/>
                  <a:gd name="connsiteX18" fmla="*/ 3137217 w 3707083"/>
                  <a:gd name="connsiteY18" fmla="*/ 674172 h 3455252"/>
                  <a:gd name="connsiteX19" fmla="*/ 3122021 w 3707083"/>
                  <a:gd name="connsiteY19" fmla="*/ 696711 h 3455252"/>
                  <a:gd name="connsiteX20" fmla="*/ 3136651 w 3707083"/>
                  <a:gd name="connsiteY20" fmla="*/ 711810 h 3455252"/>
                  <a:gd name="connsiteX21" fmla="*/ 3154286 w 3707083"/>
                  <a:gd name="connsiteY21" fmla="*/ 699921 h 3455252"/>
                  <a:gd name="connsiteX22" fmla="*/ 3231583 w 3707083"/>
                  <a:gd name="connsiteY22" fmla="*/ 684315 h 3455252"/>
                  <a:gd name="connsiteX23" fmla="*/ 3430165 w 3707083"/>
                  <a:gd name="connsiteY23" fmla="*/ 882897 h 3455252"/>
                  <a:gd name="connsiteX24" fmla="*/ 3372002 w 3707083"/>
                  <a:gd name="connsiteY24" fmla="*/ 1023316 h 3455252"/>
                  <a:gd name="connsiteX25" fmla="*/ 3364293 w 3707083"/>
                  <a:gd name="connsiteY25" fmla="*/ 1028513 h 3455252"/>
                  <a:gd name="connsiteX26" fmla="*/ 3364447 w 3707083"/>
                  <a:gd name="connsiteY26" fmla="*/ 1028796 h 3455252"/>
                  <a:gd name="connsiteX27" fmla="*/ 3371290 w 3707083"/>
                  <a:gd name="connsiteY27" fmla="*/ 1026672 h 3455252"/>
                  <a:gd name="connsiteX28" fmla="*/ 3411311 w 3707083"/>
                  <a:gd name="connsiteY28" fmla="*/ 1022637 h 3455252"/>
                  <a:gd name="connsiteX29" fmla="*/ 3609893 w 3707083"/>
                  <a:gd name="connsiteY29" fmla="*/ 1221219 h 3455252"/>
                  <a:gd name="connsiteX30" fmla="*/ 3551730 w 3707083"/>
                  <a:gd name="connsiteY30" fmla="*/ 1361638 h 3455252"/>
                  <a:gd name="connsiteX31" fmla="*/ 3505513 w 3707083"/>
                  <a:gd name="connsiteY31" fmla="*/ 1392798 h 3455252"/>
                  <a:gd name="connsiteX32" fmla="*/ 3506609 w 3707083"/>
                  <a:gd name="connsiteY32" fmla="*/ 1396474 h 3455252"/>
                  <a:gd name="connsiteX33" fmla="*/ 3508625 w 3707083"/>
                  <a:gd name="connsiteY33" fmla="*/ 1407895 h 3455252"/>
                  <a:gd name="connsiteX34" fmla="*/ 3548522 w 3707083"/>
                  <a:gd name="connsiteY34" fmla="*/ 1411917 h 3455252"/>
                  <a:gd name="connsiteX35" fmla="*/ 3707083 w 3707083"/>
                  <a:gd name="connsiteY35" fmla="*/ 1606464 h 3455252"/>
                  <a:gd name="connsiteX36" fmla="*/ 3548522 w 3707083"/>
                  <a:gd name="connsiteY36" fmla="*/ 1801012 h 3455252"/>
                  <a:gd name="connsiteX37" fmla="*/ 3542087 w 3707083"/>
                  <a:gd name="connsiteY37" fmla="*/ 1801660 h 3455252"/>
                  <a:gd name="connsiteX38" fmla="*/ 3541381 w 3707083"/>
                  <a:gd name="connsiteY38" fmla="*/ 1812086 h 3455252"/>
                  <a:gd name="connsiteX39" fmla="*/ 3560898 w 3707083"/>
                  <a:gd name="connsiteY39" fmla="*/ 1818145 h 3455252"/>
                  <a:gd name="connsiteX40" fmla="*/ 3682183 w 3707083"/>
                  <a:gd name="connsiteY40" fmla="*/ 2001121 h 3455252"/>
                  <a:gd name="connsiteX41" fmla="*/ 3483601 w 3707083"/>
                  <a:gd name="connsiteY41" fmla="*/ 2199703 h 3455252"/>
                  <a:gd name="connsiteX42" fmla="*/ 3470109 w 3707083"/>
                  <a:gd name="connsiteY42" fmla="*/ 2198343 h 3455252"/>
                  <a:gd name="connsiteX43" fmla="*/ 3463188 w 3707083"/>
                  <a:gd name="connsiteY43" fmla="*/ 2218223 h 3455252"/>
                  <a:gd name="connsiteX44" fmla="*/ 3494334 w 3707083"/>
                  <a:gd name="connsiteY44" fmla="*/ 2239223 h 3455252"/>
                  <a:gd name="connsiteX45" fmla="*/ 3552497 w 3707083"/>
                  <a:gd name="connsiteY45" fmla="*/ 2379641 h 3455252"/>
                  <a:gd name="connsiteX46" fmla="*/ 3353915 w 3707083"/>
                  <a:gd name="connsiteY46" fmla="*/ 2578223 h 3455252"/>
                  <a:gd name="connsiteX47" fmla="*/ 3313894 w 3707083"/>
                  <a:gd name="connsiteY47" fmla="*/ 2574189 h 3455252"/>
                  <a:gd name="connsiteX48" fmla="*/ 3291702 w 3707083"/>
                  <a:gd name="connsiteY48" fmla="*/ 2567300 h 3455252"/>
                  <a:gd name="connsiteX49" fmla="*/ 3279074 w 3707083"/>
                  <a:gd name="connsiteY49" fmla="*/ 2586672 h 3455252"/>
                  <a:gd name="connsiteX50" fmla="*/ 3309356 w 3707083"/>
                  <a:gd name="connsiteY50" fmla="*/ 2631585 h 3455252"/>
                  <a:gd name="connsiteX51" fmla="*/ 3324961 w 3707083"/>
                  <a:gd name="connsiteY51" fmla="*/ 2708882 h 3455252"/>
                  <a:gd name="connsiteX52" fmla="*/ 3126379 w 3707083"/>
                  <a:gd name="connsiteY52" fmla="*/ 2907464 h 3455252"/>
                  <a:gd name="connsiteX53" fmla="*/ 3049082 w 3707083"/>
                  <a:gd name="connsiteY53" fmla="*/ 2891859 h 3455252"/>
                  <a:gd name="connsiteX54" fmla="*/ 3024304 w 3707083"/>
                  <a:gd name="connsiteY54" fmla="*/ 2875153 h 3455252"/>
                  <a:gd name="connsiteX55" fmla="*/ 3007605 w 3707083"/>
                  <a:gd name="connsiteY55" fmla="*/ 2888853 h 3455252"/>
                  <a:gd name="connsiteX56" fmla="*/ 3019809 w 3707083"/>
                  <a:gd name="connsiteY56" fmla="*/ 2906954 h 3455252"/>
                  <a:gd name="connsiteX57" fmla="*/ 3035414 w 3707083"/>
                  <a:gd name="connsiteY57" fmla="*/ 2984251 h 3455252"/>
                  <a:gd name="connsiteX58" fmla="*/ 2836832 w 3707083"/>
                  <a:gd name="connsiteY58" fmla="*/ 3182833 h 3455252"/>
                  <a:gd name="connsiteX59" fmla="*/ 2696413 w 3707083"/>
                  <a:gd name="connsiteY59" fmla="*/ 3124670 h 3455252"/>
                  <a:gd name="connsiteX60" fmla="*/ 2687027 w 3707083"/>
                  <a:gd name="connsiteY60" fmla="*/ 3110749 h 3455252"/>
                  <a:gd name="connsiteX61" fmla="*/ 2669269 w 3707083"/>
                  <a:gd name="connsiteY61" fmla="*/ 3119582 h 3455252"/>
                  <a:gd name="connsiteX62" fmla="*/ 2672903 w 3707083"/>
                  <a:gd name="connsiteY62" fmla="*/ 3155627 h 3455252"/>
                  <a:gd name="connsiteX63" fmla="*/ 2474321 w 3707083"/>
                  <a:gd name="connsiteY63" fmla="*/ 3354209 h 3455252"/>
                  <a:gd name="connsiteX64" fmla="*/ 2333902 w 3707083"/>
                  <a:gd name="connsiteY64" fmla="*/ 3296046 h 3455252"/>
                  <a:gd name="connsiteX65" fmla="*/ 2307776 w 3707083"/>
                  <a:gd name="connsiteY65" fmla="*/ 3257296 h 3455252"/>
                  <a:gd name="connsiteX66" fmla="*/ 2283814 w 3707083"/>
                  <a:gd name="connsiteY66" fmla="*/ 3262814 h 3455252"/>
                  <a:gd name="connsiteX67" fmla="*/ 2280221 w 3707083"/>
                  <a:gd name="connsiteY67" fmla="*/ 3296691 h 3455252"/>
                  <a:gd name="connsiteX68" fmla="*/ 2075494 w 3707083"/>
                  <a:gd name="connsiteY68" fmla="*/ 3455252 h 3455252"/>
                  <a:gd name="connsiteX69" fmla="*/ 1882944 w 3707083"/>
                  <a:gd name="connsiteY69" fmla="*/ 3333967 h 3455252"/>
                  <a:gd name="connsiteX70" fmla="*/ 1876698 w 3707083"/>
                  <a:gd name="connsiteY70" fmla="*/ 3314847 h 3455252"/>
                  <a:gd name="connsiteX71" fmla="*/ 1856558 w 3707083"/>
                  <a:gd name="connsiteY71" fmla="*/ 3315795 h 3455252"/>
                  <a:gd name="connsiteX72" fmla="*/ 1850917 w 3707083"/>
                  <a:gd name="connsiteY72" fmla="*/ 3333967 h 3455252"/>
                  <a:gd name="connsiteX73" fmla="*/ 1667940 w 3707083"/>
                  <a:gd name="connsiteY73" fmla="*/ 3455252 h 3455252"/>
                  <a:gd name="connsiteX74" fmla="*/ 1473393 w 3707083"/>
                  <a:gd name="connsiteY74" fmla="*/ 3296691 h 3455252"/>
                  <a:gd name="connsiteX75" fmla="*/ 1471201 w 3707083"/>
                  <a:gd name="connsiteY75" fmla="*/ 3274950 h 3455252"/>
                  <a:gd name="connsiteX76" fmla="*/ 1440792 w 3707083"/>
                  <a:gd name="connsiteY76" fmla="*/ 3267128 h 3455252"/>
                  <a:gd name="connsiteX77" fmla="*/ 1414727 w 3707083"/>
                  <a:gd name="connsiteY77" fmla="*/ 3305788 h 3455252"/>
                  <a:gd name="connsiteX78" fmla="*/ 1274308 w 3707083"/>
                  <a:gd name="connsiteY78" fmla="*/ 3363951 h 3455252"/>
                  <a:gd name="connsiteX79" fmla="*/ 1075726 w 3707083"/>
                  <a:gd name="connsiteY79" fmla="*/ 3165369 h 3455252"/>
                  <a:gd name="connsiteX80" fmla="*/ 1078268 w 3707083"/>
                  <a:gd name="connsiteY80" fmla="*/ 3140157 h 3455252"/>
                  <a:gd name="connsiteX81" fmla="*/ 1054549 w 3707083"/>
                  <a:gd name="connsiteY81" fmla="*/ 3128940 h 3455252"/>
                  <a:gd name="connsiteX82" fmla="*/ 1051253 w 3707083"/>
                  <a:gd name="connsiteY82" fmla="*/ 3133829 h 3455252"/>
                  <a:gd name="connsiteX83" fmla="*/ 910834 w 3707083"/>
                  <a:gd name="connsiteY83" fmla="*/ 3191992 h 3455252"/>
                  <a:gd name="connsiteX84" fmla="*/ 712252 w 3707083"/>
                  <a:gd name="connsiteY84" fmla="*/ 2993410 h 3455252"/>
                  <a:gd name="connsiteX85" fmla="*/ 727858 w 3707083"/>
                  <a:gd name="connsiteY85" fmla="*/ 2916113 h 3455252"/>
                  <a:gd name="connsiteX86" fmla="*/ 728578 w 3707083"/>
                  <a:gd name="connsiteY86" fmla="*/ 2915046 h 3455252"/>
                  <a:gd name="connsiteX87" fmla="*/ 712062 w 3707083"/>
                  <a:gd name="connsiteY87" fmla="*/ 2901256 h 3455252"/>
                  <a:gd name="connsiteX88" fmla="*/ 684588 w 3707083"/>
                  <a:gd name="connsiteY88" fmla="*/ 2919779 h 3455252"/>
                  <a:gd name="connsiteX89" fmla="*/ 607291 w 3707083"/>
                  <a:gd name="connsiteY89" fmla="*/ 2935384 h 3455252"/>
                  <a:gd name="connsiteX90" fmla="*/ 408709 w 3707083"/>
                  <a:gd name="connsiteY90" fmla="*/ 2736802 h 3455252"/>
                  <a:gd name="connsiteX91" fmla="*/ 424315 w 3707083"/>
                  <a:gd name="connsiteY91" fmla="*/ 2659505 h 3455252"/>
                  <a:gd name="connsiteX92" fmla="*/ 452253 w 3707083"/>
                  <a:gd name="connsiteY92" fmla="*/ 2618068 h 3455252"/>
                  <a:gd name="connsiteX93" fmla="*/ 435701 w 3707083"/>
                  <a:gd name="connsiteY93" fmla="*/ 2595690 h 3455252"/>
                  <a:gd name="connsiteX94" fmla="*/ 421287 w 3707083"/>
                  <a:gd name="connsiteY94" fmla="*/ 2600164 h 3455252"/>
                  <a:gd name="connsiteX95" fmla="*/ 381266 w 3707083"/>
                  <a:gd name="connsiteY95" fmla="*/ 2604198 h 3455252"/>
                  <a:gd name="connsiteX96" fmla="*/ 182684 w 3707083"/>
                  <a:gd name="connsiteY96" fmla="*/ 2405616 h 3455252"/>
                  <a:gd name="connsiteX97" fmla="*/ 240848 w 3707083"/>
                  <a:gd name="connsiteY97" fmla="*/ 2265197 h 3455252"/>
                  <a:gd name="connsiteX98" fmla="*/ 254481 w 3707083"/>
                  <a:gd name="connsiteY98" fmla="*/ 2256006 h 3455252"/>
                  <a:gd name="connsiteX99" fmla="*/ 244122 w 3707083"/>
                  <a:gd name="connsiteY99" fmla="*/ 2228320 h 3455252"/>
                  <a:gd name="connsiteX100" fmla="*/ 228748 w 3707083"/>
                  <a:gd name="connsiteY100" fmla="*/ 2229870 h 3455252"/>
                  <a:gd name="connsiteX101" fmla="*/ 30166 w 3707083"/>
                  <a:gd name="connsiteY101" fmla="*/ 2031288 h 3455252"/>
                  <a:gd name="connsiteX102" fmla="*/ 151451 w 3707083"/>
                  <a:gd name="connsiteY102" fmla="*/ 1848312 h 3455252"/>
                  <a:gd name="connsiteX103" fmla="*/ 164968 w 3707083"/>
                  <a:gd name="connsiteY103" fmla="*/ 1844116 h 3455252"/>
                  <a:gd name="connsiteX104" fmla="*/ 164113 w 3707083"/>
                  <a:gd name="connsiteY104" fmla="*/ 1828335 h 3455252"/>
                  <a:gd name="connsiteX105" fmla="*/ 158561 w 3707083"/>
                  <a:gd name="connsiteY105" fmla="*/ 1827776 h 3455252"/>
                  <a:gd name="connsiteX106" fmla="*/ 0 w 3707083"/>
                  <a:gd name="connsiteY106" fmla="*/ 1633228 h 3455252"/>
                  <a:gd name="connsiteX107" fmla="*/ 158561 w 3707083"/>
                  <a:gd name="connsiteY107" fmla="*/ 1438681 h 3455252"/>
                  <a:gd name="connsiteX108" fmla="*/ 191874 w 3707083"/>
                  <a:gd name="connsiteY108" fmla="*/ 1435322 h 3455252"/>
                  <a:gd name="connsiteX109" fmla="*/ 195334 w 3707083"/>
                  <a:gd name="connsiteY109" fmla="*/ 1415306 h 3455252"/>
                  <a:gd name="connsiteX110" fmla="*/ 144471 w 3707083"/>
                  <a:gd name="connsiteY110" fmla="*/ 1381345 h 3455252"/>
                  <a:gd name="connsiteX111" fmla="*/ 86308 w 3707083"/>
                  <a:gd name="connsiteY111" fmla="*/ 1242287 h 3455252"/>
                  <a:gd name="connsiteX112" fmla="*/ 284890 w 3707083"/>
                  <a:gd name="connsiteY112" fmla="*/ 1045629 h 3455252"/>
                  <a:gd name="connsiteX113" fmla="*/ 324912 w 3707083"/>
                  <a:gd name="connsiteY113" fmla="*/ 1049625 h 3455252"/>
                  <a:gd name="connsiteX114" fmla="*/ 329240 w 3707083"/>
                  <a:gd name="connsiteY114" fmla="*/ 1050955 h 3455252"/>
                  <a:gd name="connsiteX115" fmla="*/ 336484 w 3707083"/>
                  <a:gd name="connsiteY115" fmla="*/ 1037421 h 3455252"/>
                  <a:gd name="connsiteX116" fmla="*/ 333812 w 3707083"/>
                  <a:gd name="connsiteY116" fmla="*/ 1035609 h 3455252"/>
                  <a:gd name="connsiteX117" fmla="*/ 275648 w 3707083"/>
                  <a:gd name="connsiteY117" fmla="*/ 894402 h 3455252"/>
                  <a:gd name="connsiteX118" fmla="*/ 474230 w 3707083"/>
                  <a:gd name="connsiteY118" fmla="*/ 694705 h 3455252"/>
                  <a:gd name="connsiteX119" fmla="*/ 551527 w 3707083"/>
                  <a:gd name="connsiteY119" fmla="*/ 710398 h 3455252"/>
                  <a:gd name="connsiteX120" fmla="*/ 563252 w 3707083"/>
                  <a:gd name="connsiteY120" fmla="*/ 718347 h 3455252"/>
                  <a:gd name="connsiteX121" fmla="*/ 581059 w 3707083"/>
                  <a:gd name="connsiteY121" fmla="*/ 699423 h 3455252"/>
                  <a:gd name="connsiteX122" fmla="*/ 567027 w 3707083"/>
                  <a:gd name="connsiteY122" fmla="*/ 678611 h 3455252"/>
                  <a:gd name="connsiteX123" fmla="*/ 551421 w 3707083"/>
                  <a:gd name="connsiteY123" fmla="*/ 601314 h 3455252"/>
                  <a:gd name="connsiteX124" fmla="*/ 750003 w 3707083"/>
                  <a:gd name="connsiteY124" fmla="*/ 402732 h 3455252"/>
                  <a:gd name="connsiteX125" fmla="*/ 827300 w 3707083"/>
                  <a:gd name="connsiteY125" fmla="*/ 418338 h 3455252"/>
                  <a:gd name="connsiteX126" fmla="*/ 875461 w 3707083"/>
                  <a:gd name="connsiteY126" fmla="*/ 450808 h 3455252"/>
                  <a:gd name="connsiteX127" fmla="*/ 893671 w 3707083"/>
                  <a:gd name="connsiteY127" fmla="*/ 438121 h 3455252"/>
                  <a:gd name="connsiteX128" fmla="*/ 889117 w 3707083"/>
                  <a:gd name="connsiteY128" fmla="*/ 423539 h 3455252"/>
                  <a:gd name="connsiteX129" fmla="*/ 885057 w 3707083"/>
                  <a:gd name="connsiteY129" fmla="*/ 383518 h 3455252"/>
                  <a:gd name="connsiteX130" fmla="*/ 1084878 w 3707083"/>
                  <a:gd name="connsiteY130" fmla="*/ 184936 h 3455252"/>
                  <a:gd name="connsiteX131" fmla="*/ 1226173 w 3707083"/>
                  <a:gd name="connsiteY131" fmla="*/ 243099 h 3455252"/>
                  <a:gd name="connsiteX132" fmla="*/ 1242647 w 3707083"/>
                  <a:gd name="connsiteY132" fmla="*/ 267382 h 3455252"/>
                  <a:gd name="connsiteX133" fmla="*/ 1263178 w 3707083"/>
                  <a:gd name="connsiteY133" fmla="*/ 260381 h 3455252"/>
                  <a:gd name="connsiteX134" fmla="*/ 1262185 w 3707083"/>
                  <a:gd name="connsiteY134" fmla="*/ 250536 h 3455252"/>
                  <a:gd name="connsiteX135" fmla="*/ 1460767 w 3707083"/>
                  <a:gd name="connsiteY135" fmla="*/ 51954 h 3455252"/>
                  <a:gd name="connsiteX136" fmla="*/ 1601186 w 3707083"/>
                  <a:gd name="connsiteY136" fmla="*/ 110117 h 3455252"/>
                  <a:gd name="connsiteX137" fmla="*/ 1643652 w 3707083"/>
                  <a:gd name="connsiteY137" fmla="*/ 173103 h 3455252"/>
                  <a:gd name="connsiteX138" fmla="*/ 1657117 w 3707083"/>
                  <a:gd name="connsiteY138" fmla="*/ 171670 h 3455252"/>
                  <a:gd name="connsiteX139" fmla="*/ 1658447 w 3707083"/>
                  <a:gd name="connsiteY139" fmla="*/ 158561 h 3455252"/>
                  <a:gd name="connsiteX140" fmla="*/ 1854208 w 3707083"/>
                  <a:gd name="connsiteY140" fmla="*/ 0 h 345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3707083" h="3455252">
                    <a:moveTo>
                      <a:pt x="1854208" y="0"/>
                    </a:moveTo>
                    <a:cubicBezTo>
                      <a:pt x="1950771" y="0"/>
                      <a:pt x="2031337" y="68070"/>
                      <a:pt x="2049969" y="158561"/>
                    </a:cubicBezTo>
                    <a:lnTo>
                      <a:pt x="2051319" y="171863"/>
                    </a:lnTo>
                    <a:lnTo>
                      <a:pt x="2061972" y="173378"/>
                    </a:lnTo>
                    <a:lnTo>
                      <a:pt x="2065183" y="163036"/>
                    </a:lnTo>
                    <a:cubicBezTo>
                      <a:pt x="2095329" y="91762"/>
                      <a:pt x="2165904" y="41751"/>
                      <a:pt x="2248159" y="41751"/>
                    </a:cubicBezTo>
                    <a:cubicBezTo>
                      <a:pt x="2357833" y="41751"/>
                      <a:pt x="2446741" y="130659"/>
                      <a:pt x="2446741" y="240333"/>
                    </a:cubicBezTo>
                    <a:lnTo>
                      <a:pt x="2444737" y="260214"/>
                    </a:lnTo>
                    <a:lnTo>
                      <a:pt x="2462477" y="265920"/>
                    </a:lnTo>
                    <a:lnTo>
                      <a:pt x="2484868" y="232709"/>
                    </a:lnTo>
                    <a:cubicBezTo>
                      <a:pt x="2520805" y="196773"/>
                      <a:pt x="2570450" y="174546"/>
                      <a:pt x="2625287" y="174546"/>
                    </a:cubicBezTo>
                    <a:cubicBezTo>
                      <a:pt x="2734961" y="174546"/>
                      <a:pt x="2823869" y="263454"/>
                      <a:pt x="2823869" y="373128"/>
                    </a:cubicBezTo>
                    <a:cubicBezTo>
                      <a:pt x="2823869" y="386837"/>
                      <a:pt x="2822480" y="400222"/>
                      <a:pt x="2819835" y="413149"/>
                    </a:cubicBezTo>
                    <a:lnTo>
                      <a:pt x="2810916" y="441880"/>
                    </a:lnTo>
                    <a:lnTo>
                      <a:pt x="2823542" y="449903"/>
                    </a:lnTo>
                    <a:lnTo>
                      <a:pt x="2876943" y="413899"/>
                    </a:lnTo>
                    <a:cubicBezTo>
                      <a:pt x="2900701" y="403850"/>
                      <a:pt x="2926822" y="398293"/>
                      <a:pt x="2954240" y="398293"/>
                    </a:cubicBezTo>
                    <a:cubicBezTo>
                      <a:pt x="3063914" y="398293"/>
                      <a:pt x="3152822" y="487201"/>
                      <a:pt x="3152822" y="596875"/>
                    </a:cubicBezTo>
                    <a:cubicBezTo>
                      <a:pt x="3152822" y="624294"/>
                      <a:pt x="3147266" y="650414"/>
                      <a:pt x="3137217" y="674172"/>
                    </a:cubicBezTo>
                    <a:lnTo>
                      <a:pt x="3122021" y="696711"/>
                    </a:lnTo>
                    <a:lnTo>
                      <a:pt x="3136651" y="711810"/>
                    </a:lnTo>
                    <a:lnTo>
                      <a:pt x="3154286" y="699921"/>
                    </a:lnTo>
                    <a:cubicBezTo>
                      <a:pt x="3178044" y="689872"/>
                      <a:pt x="3204165" y="684315"/>
                      <a:pt x="3231583" y="684315"/>
                    </a:cubicBezTo>
                    <a:cubicBezTo>
                      <a:pt x="3341257" y="684315"/>
                      <a:pt x="3430165" y="773223"/>
                      <a:pt x="3430165" y="882897"/>
                    </a:cubicBezTo>
                    <a:cubicBezTo>
                      <a:pt x="3430165" y="937734"/>
                      <a:pt x="3407938" y="987380"/>
                      <a:pt x="3372002" y="1023316"/>
                    </a:cubicBezTo>
                    <a:lnTo>
                      <a:pt x="3364293" y="1028513"/>
                    </a:lnTo>
                    <a:lnTo>
                      <a:pt x="3364447" y="1028796"/>
                    </a:lnTo>
                    <a:lnTo>
                      <a:pt x="3371290" y="1026672"/>
                    </a:lnTo>
                    <a:cubicBezTo>
                      <a:pt x="3384217" y="1024026"/>
                      <a:pt x="3397602" y="1022637"/>
                      <a:pt x="3411311" y="1022637"/>
                    </a:cubicBezTo>
                    <a:cubicBezTo>
                      <a:pt x="3520985" y="1022637"/>
                      <a:pt x="3609893" y="1111545"/>
                      <a:pt x="3609893" y="1221219"/>
                    </a:cubicBezTo>
                    <a:cubicBezTo>
                      <a:pt x="3609893" y="1276056"/>
                      <a:pt x="3587666" y="1325702"/>
                      <a:pt x="3551730" y="1361638"/>
                    </a:cubicBezTo>
                    <a:lnTo>
                      <a:pt x="3505513" y="1392798"/>
                    </a:lnTo>
                    <a:lnTo>
                      <a:pt x="3506609" y="1396474"/>
                    </a:lnTo>
                    <a:lnTo>
                      <a:pt x="3508625" y="1407895"/>
                    </a:lnTo>
                    <a:lnTo>
                      <a:pt x="3548522" y="1411917"/>
                    </a:lnTo>
                    <a:cubicBezTo>
                      <a:pt x="3639013" y="1430434"/>
                      <a:pt x="3707083" y="1510499"/>
                      <a:pt x="3707083" y="1606464"/>
                    </a:cubicBezTo>
                    <a:cubicBezTo>
                      <a:pt x="3707083" y="1702429"/>
                      <a:pt x="3639013" y="1782495"/>
                      <a:pt x="3548522" y="1801012"/>
                    </a:cubicBezTo>
                    <a:lnTo>
                      <a:pt x="3542087" y="1801660"/>
                    </a:lnTo>
                    <a:lnTo>
                      <a:pt x="3541381" y="1812086"/>
                    </a:lnTo>
                    <a:lnTo>
                      <a:pt x="3560898" y="1818145"/>
                    </a:lnTo>
                    <a:cubicBezTo>
                      <a:pt x="3632172" y="1848291"/>
                      <a:pt x="3682183" y="1918866"/>
                      <a:pt x="3682183" y="2001121"/>
                    </a:cubicBezTo>
                    <a:cubicBezTo>
                      <a:pt x="3682183" y="2110795"/>
                      <a:pt x="3593275" y="2199703"/>
                      <a:pt x="3483601" y="2199703"/>
                    </a:cubicBezTo>
                    <a:lnTo>
                      <a:pt x="3470109" y="2198343"/>
                    </a:lnTo>
                    <a:lnTo>
                      <a:pt x="3463188" y="2218223"/>
                    </a:lnTo>
                    <a:lnTo>
                      <a:pt x="3494334" y="2239223"/>
                    </a:lnTo>
                    <a:cubicBezTo>
                      <a:pt x="3530270" y="2275159"/>
                      <a:pt x="3552497" y="2324804"/>
                      <a:pt x="3552497" y="2379641"/>
                    </a:cubicBezTo>
                    <a:cubicBezTo>
                      <a:pt x="3552497" y="2489315"/>
                      <a:pt x="3463589" y="2578223"/>
                      <a:pt x="3353915" y="2578223"/>
                    </a:cubicBezTo>
                    <a:cubicBezTo>
                      <a:pt x="3340206" y="2578223"/>
                      <a:pt x="3326821" y="2576834"/>
                      <a:pt x="3313894" y="2574189"/>
                    </a:cubicBezTo>
                    <a:lnTo>
                      <a:pt x="3291702" y="2567300"/>
                    </a:lnTo>
                    <a:lnTo>
                      <a:pt x="3279074" y="2586672"/>
                    </a:lnTo>
                    <a:lnTo>
                      <a:pt x="3309356" y="2631585"/>
                    </a:lnTo>
                    <a:cubicBezTo>
                      <a:pt x="3319405" y="2655343"/>
                      <a:pt x="3324961" y="2681464"/>
                      <a:pt x="3324961" y="2708882"/>
                    </a:cubicBezTo>
                    <a:cubicBezTo>
                      <a:pt x="3324961" y="2818556"/>
                      <a:pt x="3236053" y="2907464"/>
                      <a:pt x="3126379" y="2907464"/>
                    </a:cubicBezTo>
                    <a:cubicBezTo>
                      <a:pt x="3098961" y="2907464"/>
                      <a:pt x="3072840" y="2901907"/>
                      <a:pt x="3049082" y="2891859"/>
                    </a:cubicBezTo>
                    <a:lnTo>
                      <a:pt x="3024304" y="2875153"/>
                    </a:lnTo>
                    <a:lnTo>
                      <a:pt x="3007605" y="2888853"/>
                    </a:lnTo>
                    <a:lnTo>
                      <a:pt x="3019809" y="2906954"/>
                    </a:lnTo>
                    <a:cubicBezTo>
                      <a:pt x="3029858" y="2930712"/>
                      <a:pt x="3035414" y="2956833"/>
                      <a:pt x="3035414" y="2984251"/>
                    </a:cubicBezTo>
                    <a:cubicBezTo>
                      <a:pt x="3035414" y="3093925"/>
                      <a:pt x="2946506" y="3182833"/>
                      <a:pt x="2836832" y="3182833"/>
                    </a:cubicBezTo>
                    <a:cubicBezTo>
                      <a:pt x="2781995" y="3182833"/>
                      <a:pt x="2732350" y="3160606"/>
                      <a:pt x="2696413" y="3124670"/>
                    </a:cubicBezTo>
                    <a:lnTo>
                      <a:pt x="2687027" y="3110749"/>
                    </a:lnTo>
                    <a:lnTo>
                      <a:pt x="2669269" y="3119582"/>
                    </a:lnTo>
                    <a:lnTo>
                      <a:pt x="2672903" y="3155627"/>
                    </a:lnTo>
                    <a:cubicBezTo>
                      <a:pt x="2672903" y="3265301"/>
                      <a:pt x="2583995" y="3354209"/>
                      <a:pt x="2474321" y="3354209"/>
                    </a:cubicBezTo>
                    <a:cubicBezTo>
                      <a:pt x="2419484" y="3354209"/>
                      <a:pt x="2369839" y="3331982"/>
                      <a:pt x="2333902" y="3296046"/>
                    </a:cubicBezTo>
                    <a:lnTo>
                      <a:pt x="2307776" y="3257296"/>
                    </a:lnTo>
                    <a:lnTo>
                      <a:pt x="2283814" y="3262814"/>
                    </a:lnTo>
                    <a:lnTo>
                      <a:pt x="2280221" y="3296691"/>
                    </a:lnTo>
                    <a:cubicBezTo>
                      <a:pt x="2260735" y="3387182"/>
                      <a:pt x="2176480" y="3455252"/>
                      <a:pt x="2075494" y="3455252"/>
                    </a:cubicBezTo>
                    <a:cubicBezTo>
                      <a:pt x="1988935" y="3455252"/>
                      <a:pt x="1914668" y="3405241"/>
                      <a:pt x="1882944" y="3333967"/>
                    </a:cubicBezTo>
                    <a:lnTo>
                      <a:pt x="1876698" y="3314847"/>
                    </a:lnTo>
                    <a:lnTo>
                      <a:pt x="1856558" y="3315795"/>
                    </a:lnTo>
                    <a:lnTo>
                      <a:pt x="1850917" y="3333967"/>
                    </a:lnTo>
                    <a:cubicBezTo>
                      <a:pt x="1820770" y="3405241"/>
                      <a:pt x="1750196" y="3455252"/>
                      <a:pt x="1667940" y="3455252"/>
                    </a:cubicBezTo>
                    <a:cubicBezTo>
                      <a:pt x="1571975" y="3455252"/>
                      <a:pt x="1491910" y="3387182"/>
                      <a:pt x="1473393" y="3296691"/>
                    </a:cubicBezTo>
                    <a:lnTo>
                      <a:pt x="1471201" y="3274950"/>
                    </a:lnTo>
                    <a:lnTo>
                      <a:pt x="1440792" y="3267128"/>
                    </a:lnTo>
                    <a:lnTo>
                      <a:pt x="1414727" y="3305788"/>
                    </a:lnTo>
                    <a:cubicBezTo>
                      <a:pt x="1378791" y="3341724"/>
                      <a:pt x="1329145" y="3363951"/>
                      <a:pt x="1274308" y="3363951"/>
                    </a:cubicBezTo>
                    <a:cubicBezTo>
                      <a:pt x="1164634" y="3363951"/>
                      <a:pt x="1075726" y="3275043"/>
                      <a:pt x="1075726" y="3165369"/>
                    </a:cubicBezTo>
                    <a:lnTo>
                      <a:pt x="1078268" y="3140157"/>
                    </a:lnTo>
                    <a:lnTo>
                      <a:pt x="1054549" y="3128940"/>
                    </a:lnTo>
                    <a:lnTo>
                      <a:pt x="1051253" y="3133829"/>
                    </a:lnTo>
                    <a:cubicBezTo>
                      <a:pt x="1015317" y="3169765"/>
                      <a:pt x="965671" y="3191992"/>
                      <a:pt x="910834" y="3191992"/>
                    </a:cubicBezTo>
                    <a:cubicBezTo>
                      <a:pt x="801160" y="3191992"/>
                      <a:pt x="712252" y="3103084"/>
                      <a:pt x="712252" y="2993410"/>
                    </a:cubicBezTo>
                    <a:cubicBezTo>
                      <a:pt x="712252" y="2965992"/>
                      <a:pt x="717809" y="2939871"/>
                      <a:pt x="727858" y="2916113"/>
                    </a:cubicBezTo>
                    <a:lnTo>
                      <a:pt x="728578" y="2915046"/>
                    </a:lnTo>
                    <a:lnTo>
                      <a:pt x="712062" y="2901256"/>
                    </a:lnTo>
                    <a:lnTo>
                      <a:pt x="684588" y="2919779"/>
                    </a:lnTo>
                    <a:cubicBezTo>
                      <a:pt x="660830" y="2929828"/>
                      <a:pt x="634710" y="2935384"/>
                      <a:pt x="607291" y="2935384"/>
                    </a:cubicBezTo>
                    <a:cubicBezTo>
                      <a:pt x="497617" y="2935384"/>
                      <a:pt x="408709" y="2846476"/>
                      <a:pt x="408709" y="2736802"/>
                    </a:cubicBezTo>
                    <a:cubicBezTo>
                      <a:pt x="408709" y="2709384"/>
                      <a:pt x="414266" y="2683263"/>
                      <a:pt x="424315" y="2659505"/>
                    </a:cubicBezTo>
                    <a:lnTo>
                      <a:pt x="452253" y="2618068"/>
                    </a:lnTo>
                    <a:lnTo>
                      <a:pt x="435701" y="2595690"/>
                    </a:lnTo>
                    <a:lnTo>
                      <a:pt x="421287" y="2600164"/>
                    </a:lnTo>
                    <a:cubicBezTo>
                      <a:pt x="408360" y="2602809"/>
                      <a:pt x="394975" y="2604198"/>
                      <a:pt x="381266" y="2604198"/>
                    </a:cubicBezTo>
                    <a:cubicBezTo>
                      <a:pt x="271592" y="2604198"/>
                      <a:pt x="182684" y="2515290"/>
                      <a:pt x="182684" y="2405616"/>
                    </a:cubicBezTo>
                    <a:cubicBezTo>
                      <a:pt x="182684" y="2350779"/>
                      <a:pt x="204911" y="2301134"/>
                      <a:pt x="240848" y="2265197"/>
                    </a:cubicBezTo>
                    <a:lnTo>
                      <a:pt x="254481" y="2256006"/>
                    </a:lnTo>
                    <a:lnTo>
                      <a:pt x="244122" y="2228320"/>
                    </a:lnTo>
                    <a:lnTo>
                      <a:pt x="228748" y="2229870"/>
                    </a:lnTo>
                    <a:cubicBezTo>
                      <a:pt x="119074" y="2229870"/>
                      <a:pt x="30166" y="2140962"/>
                      <a:pt x="30166" y="2031288"/>
                    </a:cubicBezTo>
                    <a:cubicBezTo>
                      <a:pt x="30166" y="1949033"/>
                      <a:pt x="80177" y="1878458"/>
                      <a:pt x="151451" y="1848312"/>
                    </a:cubicBezTo>
                    <a:lnTo>
                      <a:pt x="164968" y="1844116"/>
                    </a:lnTo>
                    <a:lnTo>
                      <a:pt x="164113" y="1828335"/>
                    </a:lnTo>
                    <a:lnTo>
                      <a:pt x="158561" y="1827776"/>
                    </a:lnTo>
                    <a:cubicBezTo>
                      <a:pt x="68070" y="1809259"/>
                      <a:pt x="0" y="1729193"/>
                      <a:pt x="0" y="1633228"/>
                    </a:cubicBezTo>
                    <a:cubicBezTo>
                      <a:pt x="0" y="1537263"/>
                      <a:pt x="68070" y="1457198"/>
                      <a:pt x="158561" y="1438681"/>
                    </a:cubicBezTo>
                    <a:lnTo>
                      <a:pt x="191874" y="1435322"/>
                    </a:lnTo>
                    <a:lnTo>
                      <a:pt x="195334" y="1415306"/>
                    </a:lnTo>
                    <a:lnTo>
                      <a:pt x="144471" y="1381345"/>
                    </a:lnTo>
                    <a:cubicBezTo>
                      <a:pt x="108535" y="1345757"/>
                      <a:pt x="86308" y="1296593"/>
                      <a:pt x="86308" y="1242287"/>
                    </a:cubicBezTo>
                    <a:cubicBezTo>
                      <a:pt x="86308" y="1133676"/>
                      <a:pt x="175216" y="1045629"/>
                      <a:pt x="284890" y="1045629"/>
                    </a:cubicBezTo>
                    <a:cubicBezTo>
                      <a:pt x="298600" y="1045629"/>
                      <a:pt x="311984" y="1047005"/>
                      <a:pt x="324912" y="1049625"/>
                    </a:cubicBezTo>
                    <a:lnTo>
                      <a:pt x="329240" y="1050955"/>
                    </a:lnTo>
                    <a:lnTo>
                      <a:pt x="336484" y="1037421"/>
                    </a:lnTo>
                    <a:lnTo>
                      <a:pt x="333812" y="1035609"/>
                    </a:lnTo>
                    <a:cubicBezTo>
                      <a:pt x="297875" y="999471"/>
                      <a:pt x="275648" y="949547"/>
                      <a:pt x="275648" y="894402"/>
                    </a:cubicBezTo>
                    <a:cubicBezTo>
                      <a:pt x="275648" y="784112"/>
                      <a:pt x="364556" y="694705"/>
                      <a:pt x="474230" y="694705"/>
                    </a:cubicBezTo>
                    <a:cubicBezTo>
                      <a:pt x="501649" y="694705"/>
                      <a:pt x="527769" y="700293"/>
                      <a:pt x="551527" y="710398"/>
                    </a:cubicBezTo>
                    <a:lnTo>
                      <a:pt x="563252" y="718347"/>
                    </a:lnTo>
                    <a:lnTo>
                      <a:pt x="581059" y="699423"/>
                    </a:lnTo>
                    <a:lnTo>
                      <a:pt x="567027" y="678611"/>
                    </a:lnTo>
                    <a:cubicBezTo>
                      <a:pt x="556978" y="654853"/>
                      <a:pt x="551421" y="628733"/>
                      <a:pt x="551421" y="601314"/>
                    </a:cubicBezTo>
                    <a:cubicBezTo>
                      <a:pt x="551421" y="491640"/>
                      <a:pt x="640329" y="402732"/>
                      <a:pt x="750003" y="402732"/>
                    </a:cubicBezTo>
                    <a:cubicBezTo>
                      <a:pt x="777422" y="402732"/>
                      <a:pt x="803542" y="408289"/>
                      <a:pt x="827300" y="418338"/>
                    </a:cubicBezTo>
                    <a:lnTo>
                      <a:pt x="875461" y="450808"/>
                    </a:lnTo>
                    <a:lnTo>
                      <a:pt x="893671" y="438121"/>
                    </a:lnTo>
                    <a:lnTo>
                      <a:pt x="889117" y="423539"/>
                    </a:lnTo>
                    <a:cubicBezTo>
                      <a:pt x="886455" y="410612"/>
                      <a:pt x="885057" y="397227"/>
                      <a:pt x="885057" y="383518"/>
                    </a:cubicBezTo>
                    <a:cubicBezTo>
                      <a:pt x="885057" y="273844"/>
                      <a:pt x="974520" y="184936"/>
                      <a:pt x="1084878" y="184936"/>
                    </a:cubicBezTo>
                    <a:cubicBezTo>
                      <a:pt x="1140057" y="184936"/>
                      <a:pt x="1190012" y="207163"/>
                      <a:pt x="1226173" y="243099"/>
                    </a:cubicBezTo>
                    <a:lnTo>
                      <a:pt x="1242647" y="267382"/>
                    </a:lnTo>
                    <a:lnTo>
                      <a:pt x="1263178" y="260381"/>
                    </a:lnTo>
                    <a:lnTo>
                      <a:pt x="1262185" y="250536"/>
                    </a:lnTo>
                    <a:cubicBezTo>
                      <a:pt x="1262185" y="140862"/>
                      <a:pt x="1351093" y="51954"/>
                      <a:pt x="1460767" y="51954"/>
                    </a:cubicBezTo>
                    <a:cubicBezTo>
                      <a:pt x="1515604" y="51954"/>
                      <a:pt x="1565250" y="74181"/>
                      <a:pt x="1601186" y="110117"/>
                    </a:cubicBezTo>
                    <a:lnTo>
                      <a:pt x="1643652" y="173103"/>
                    </a:lnTo>
                    <a:lnTo>
                      <a:pt x="1657117" y="171670"/>
                    </a:lnTo>
                    <a:lnTo>
                      <a:pt x="1658447" y="158561"/>
                    </a:lnTo>
                    <a:cubicBezTo>
                      <a:pt x="1677079" y="68070"/>
                      <a:pt x="1757645" y="0"/>
                      <a:pt x="1854208" y="0"/>
                    </a:cubicBezTo>
                    <a:close/>
                  </a:path>
                </a:pathLst>
              </a:custGeom>
              <a:solidFill>
                <a:srgbClr val="A349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0C664E-72B6-489D-9013-53E4F9870297}"/>
                  </a:ext>
                </a:extLst>
              </p:cNvPr>
              <p:cNvSpPr txBox="1"/>
              <p:nvPr/>
            </p:nvSpPr>
            <p:spPr>
              <a:xfrm>
                <a:off x="6419817" y="2867268"/>
                <a:ext cx="1598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già</a:t>
                </a:r>
                <a:endParaRPr lang="en-US" sz="5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55" name="Picture 54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7670038-9C74-4504-8D8B-453996A1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2738" y="2703513"/>
              <a:ext cx="1213209" cy="1450974"/>
            </a:xfrm>
            <a:prstGeom prst="rect">
              <a:avLst/>
            </a:prstGeom>
          </p:spPr>
        </p:pic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56" t="40199" r="30989" b="44178"/>
          <a:stretch/>
        </p:blipFill>
        <p:spPr>
          <a:xfrm>
            <a:off x="8286776" y="3062038"/>
            <a:ext cx="1067580" cy="5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2999460-0E18-4B03-8997-5C915EEF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898" y="4750767"/>
            <a:ext cx="2700413" cy="2026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6601382" y="4246948"/>
            <a:ext cx="1868491" cy="1741560"/>
            <a:chOff x="6284910" y="2558220"/>
            <a:chExt cx="1868491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419817" y="2867268"/>
              <a:ext cx="15986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mai</a:t>
              </a:r>
              <a:endParaRPr lang="en-US" sz="5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EA5DA-A28D-40B1-8F10-E74550DB3C36}"/>
              </a:ext>
            </a:extLst>
          </p:cNvPr>
          <p:cNvGrpSpPr/>
          <p:nvPr/>
        </p:nvGrpSpPr>
        <p:grpSpPr>
          <a:xfrm>
            <a:off x="3464482" y="4246948"/>
            <a:ext cx="1868491" cy="1741560"/>
            <a:chOff x="6284910" y="2558220"/>
            <a:chExt cx="1868491" cy="174156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371E4D-49C7-4C89-A153-E1EB074EAED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0C664E-72B6-489D-9013-53E4F9870297}"/>
                </a:ext>
              </a:extLst>
            </p:cNvPr>
            <p:cNvSpPr txBox="1"/>
            <p:nvPr/>
          </p:nvSpPr>
          <p:spPr>
            <a:xfrm>
              <a:off x="6419817" y="2867268"/>
              <a:ext cx="15986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5466348" y="4750766"/>
            <a:ext cx="1067580" cy="533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E3CC5-B3ED-4353-8849-7F5A95DC2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8" y="1833911"/>
            <a:ext cx="4291776" cy="23066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3947D1-9834-483D-8C59-E79E4D25E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201" b="2011"/>
          <a:stretch/>
        </p:blipFill>
        <p:spPr>
          <a:xfrm>
            <a:off x="8368685" y="1934496"/>
            <a:ext cx="3835401" cy="210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EB6E4-BDA2-44A5-A5C9-0CCE21B5A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92" y="1846612"/>
            <a:ext cx="383394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2999460-0E18-4B03-8997-5C915EEF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897" y="4555996"/>
            <a:ext cx="2959917" cy="22215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6601382" y="4246948"/>
            <a:ext cx="1868491" cy="1741560"/>
            <a:chOff x="6284910" y="2558220"/>
            <a:chExt cx="1868491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383721" y="2867268"/>
              <a:ext cx="1733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5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EA5DA-A28D-40B1-8F10-E74550DB3C36}"/>
              </a:ext>
            </a:extLst>
          </p:cNvPr>
          <p:cNvGrpSpPr/>
          <p:nvPr/>
        </p:nvGrpSpPr>
        <p:grpSpPr>
          <a:xfrm>
            <a:off x="3464482" y="4246948"/>
            <a:ext cx="1868491" cy="1741560"/>
            <a:chOff x="6284910" y="2558220"/>
            <a:chExt cx="1868491" cy="174156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371E4D-49C7-4C89-A153-E1EB074EAED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0C664E-72B6-489D-9013-53E4F9870297}"/>
                </a:ext>
              </a:extLst>
            </p:cNvPr>
            <p:cNvSpPr txBox="1"/>
            <p:nvPr/>
          </p:nvSpPr>
          <p:spPr>
            <a:xfrm>
              <a:off x="6299499" y="2867268"/>
              <a:ext cx="17995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5466348" y="4750766"/>
            <a:ext cx="1067580" cy="533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E3CC5-B3ED-4353-8849-7F5A95DC2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8" y="1833911"/>
            <a:ext cx="4291776" cy="23066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3947D1-9834-483D-8C59-E79E4D25E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201" b="2011"/>
          <a:stretch/>
        </p:blipFill>
        <p:spPr>
          <a:xfrm>
            <a:off x="8368685" y="1934496"/>
            <a:ext cx="3835401" cy="210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EB6E4-BDA2-44A5-A5C9-0CCE21B5A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92" y="1846612"/>
            <a:ext cx="383394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2999460-0E18-4B03-8997-5C915EEF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898" y="4731195"/>
            <a:ext cx="2726490" cy="20463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6543780" y="4246948"/>
            <a:ext cx="2008962" cy="1741560"/>
            <a:chOff x="6227308" y="2558220"/>
            <a:chExt cx="2008962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227308" y="2867268"/>
              <a:ext cx="20089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endParaRPr lang="en-US" sz="5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EA5DA-A28D-40B1-8F10-E74550DB3C36}"/>
              </a:ext>
            </a:extLst>
          </p:cNvPr>
          <p:cNvGrpSpPr/>
          <p:nvPr/>
        </p:nvGrpSpPr>
        <p:grpSpPr>
          <a:xfrm>
            <a:off x="3464482" y="4246948"/>
            <a:ext cx="1868491" cy="1741560"/>
            <a:chOff x="6284910" y="2558220"/>
            <a:chExt cx="1868491" cy="174156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371E4D-49C7-4C89-A153-E1EB074EAED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0C664E-72B6-489D-9013-53E4F9870297}"/>
                </a:ext>
              </a:extLst>
            </p:cNvPr>
            <p:cNvSpPr txBox="1"/>
            <p:nvPr/>
          </p:nvSpPr>
          <p:spPr>
            <a:xfrm>
              <a:off x="6299499" y="2867268"/>
              <a:ext cx="17995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endParaRPr lang="en-US" sz="5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5466348" y="4750766"/>
            <a:ext cx="1067580" cy="533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E3CC5-B3ED-4353-8849-7F5A95DC2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8" y="1833911"/>
            <a:ext cx="4291776" cy="23066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3947D1-9834-483D-8C59-E79E4D25E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201" b="2011"/>
          <a:stretch/>
        </p:blipFill>
        <p:spPr>
          <a:xfrm>
            <a:off x="8368685" y="1934496"/>
            <a:ext cx="3835401" cy="210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EB6E4-BDA2-44A5-A5C9-0CCE21B5A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92" y="1846612"/>
            <a:ext cx="383394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72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9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2 Tieu de dai" panose="020000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Trong khổ thơ đầu, cây bàng như thế nào?</a:t>
            </a:r>
            <a:endParaRPr lang="en-US" sz="5400" b="1" dirty="0">
              <a:solidFill>
                <a:srgbClr val="6461F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794452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đầu, cây bàng đã già những vẫn xanh mướt.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95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4E6D0F-E9F0-4494-A80D-2B79E3E9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716" y="4485494"/>
            <a:ext cx="3442094" cy="2048864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trả lời:</a:t>
            </a:r>
            <a:endParaRPr lang="vi-VN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Cảnh trên đường đến trường có hương rừng thơm, đồi vắng, nước suối trong, lá cọ.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Cây bàng ghé cửa lớp để làm gì?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096618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bàng ghé cửa lớp để nghe cô giáo giảng bài.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1172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4E6D0F-E9F0-4494-A80D-2B79E3E9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186" y="3950990"/>
            <a:ext cx="3843628" cy="2615386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7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trả lời:</a:t>
            </a:r>
            <a:endParaRPr lang="vi-VN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Cảnh trên đường đến trường có hương rừng thơm, đồi vắng, nước suối trong, lá cọ.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Thứ hai</a:t>
            </a:r>
            <a:r>
              <a:rPr lang="en-US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lớp học như thế nào?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096618"/>
            <a:ext cx="10529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hai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lớp học từng bừng.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1172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12E1B-BC0E-4704-AC2E-7BF6FC66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884" y="3260558"/>
            <a:ext cx="6184232" cy="285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0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3" y="170463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05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HỌC THUỘC LÒNG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526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0953E-7DB4-4FD4-8266-63332426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1" y="2460147"/>
            <a:ext cx="4935651" cy="3145139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CC7C5-FA62-4DB2-A2AC-925411F7B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1" y="1755356"/>
            <a:ext cx="5988527" cy="50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526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0953E-7DB4-4FD4-8266-63332426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1" y="2460147"/>
            <a:ext cx="4935651" cy="3145139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80B9D-972D-4850-92FB-3F0C5C3D0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1" y="1667024"/>
            <a:ext cx="5932837" cy="47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294289" y="1132036"/>
            <a:ext cx="526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0953E-7DB4-4FD4-8266-63332426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1" y="2460147"/>
            <a:ext cx="4935651" cy="3145139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637ED-4DDC-462B-9FC5-35AF4FBF3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69" y="1679056"/>
            <a:ext cx="5882135" cy="47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06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TRÒ  CHƠI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3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C81E-D886-4A6D-8A24-F62664BCF7E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AEC798-1EA3-4694-9759-EE2485002E1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608F77-F7EB-48D6-9102-38BA72D9F30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90F6AC1D-78D6-4B7E-8F6A-9BBA1BC32B2C}"/>
              </a:ext>
            </a:extLst>
          </p:cNvPr>
          <p:cNvSpPr/>
          <p:nvPr/>
        </p:nvSpPr>
        <p:spPr>
          <a:xfrm>
            <a:off x="1143156" y="1090698"/>
            <a:ext cx="1031090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ước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2880A5D-7DA7-43F5-BE42-1721A16F9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" y="44569"/>
            <a:ext cx="4145639" cy="1542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F225D-0607-4A66-A2B7-100F328A1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1" y="1863980"/>
            <a:ext cx="11776462" cy="42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44857-0724-E7C2-877C-7D019184E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98" y="1354336"/>
            <a:ext cx="6629400" cy="25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FB3892-A76C-423E-9679-5CB7D7A3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4" y="1345754"/>
            <a:ext cx="11593552" cy="3585087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endParaRPr lang="zh-CN" altLang="en-US" sz="4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8" name="8">
            <a:extLst>
              <a:ext uri="{FF2B5EF4-FFF2-40B4-BE49-F238E27FC236}">
                <a16:creationId xmlns:a16="http://schemas.microsoft.com/office/drawing/2014/main" id="{8D23C77E-9D5F-4B42-A732-775892BD9588}"/>
              </a:ext>
            </a:extLst>
          </p:cNvPr>
          <p:cNvSpPr/>
          <p:nvPr/>
        </p:nvSpPr>
        <p:spPr>
          <a:xfrm>
            <a:off x="648929" y="4852525"/>
            <a:ext cx="10690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2964BFB7-088B-4493-A486-55CE96E47F72}"/>
              </a:ext>
            </a:extLst>
          </p:cNvPr>
          <p:cNvSpPr/>
          <p:nvPr/>
        </p:nvSpPr>
        <p:spPr>
          <a:xfrm>
            <a:off x="648929" y="5468875"/>
            <a:ext cx="11243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4E265-3829-473D-8434-3923C8AD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86" y="2086200"/>
            <a:ext cx="5715000" cy="4019550"/>
          </a:xfrm>
          <a:prstGeom prst="rect">
            <a:avLst/>
          </a:prstGeom>
        </p:spPr>
      </p:pic>
      <p:pic>
        <p:nvPicPr>
          <p:cNvPr id="1028" name="Picture 4" descr="Tả cây bóng mát lớp 4 5 mà em thích - Miêu tả cây bàng | VFO.VN">
            <a:extLst>
              <a:ext uri="{FF2B5EF4-FFF2-40B4-BE49-F238E27FC236}">
                <a16:creationId xmlns:a16="http://schemas.microsoft.com/office/drawing/2014/main" id="{CD395B2F-E613-4D16-BF2E-C418C662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6" y="235884"/>
            <a:ext cx="5715000" cy="41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565584" y="544529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7808643" y="1178678"/>
            <a:ext cx="4174223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r>
              <a:rPr lang="en-US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Minh </a:t>
            </a:r>
            <a:r>
              <a:rPr lang="en-US" altLang="zh-CN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altLang="zh-CN" sz="3600" i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178679"/>
            <a:ext cx="501494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xoè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</a:t>
            </a: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42BF8F-83D3-4750-B755-65593D06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50" y="2104755"/>
            <a:ext cx="3011055" cy="2648490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565584" y="544529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7808643" y="1178678"/>
            <a:ext cx="4174223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US" altLang="zh-CN" sz="36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US" altLang="zh-CN" sz="36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US" altLang="zh-CN" sz="3600" dirty="0">
              <a:solidFill>
                <a:srgbClr val="6461F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r>
              <a:rPr lang="en-US" altLang="zh-CN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Minh </a:t>
            </a:r>
            <a:r>
              <a:rPr lang="en-US" altLang="zh-CN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altLang="zh-CN" sz="36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634558" y="1178679"/>
            <a:ext cx="501494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xoè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42BF8F-83D3-4750-B755-65593D06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50" y="2104755"/>
            <a:ext cx="3011055" cy="2648490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02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771712" y="1268810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1871797" y="1191846"/>
            <a:ext cx="1451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tán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lá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1900370" y="1862734"/>
            <a:ext cx="598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tạo thành hình như cái thân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924113" y="1268810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01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771712" y="1853585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13">
            <a:extLst>
              <a:ext uri="{FF2B5EF4-FFF2-40B4-BE49-F238E27FC236}">
                <a16:creationId xmlns:a16="http://schemas.microsoft.com/office/drawing/2014/main" id="{6F1A91E4-5EF9-40BC-84D3-C7F7C70D6574}"/>
              </a:ext>
            </a:extLst>
          </p:cNvPr>
          <p:cNvSpPr txBox="1"/>
          <p:nvPr/>
        </p:nvSpPr>
        <p:spPr>
          <a:xfrm>
            <a:off x="1871796" y="2834215"/>
            <a:ext cx="257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xanh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mướt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6" name="14">
            <a:extLst>
              <a:ext uri="{FF2B5EF4-FFF2-40B4-BE49-F238E27FC236}">
                <a16:creationId xmlns:a16="http://schemas.microsoft.com/office/drawing/2014/main" id="{6CCEBC79-E4C0-4BBE-9815-2BA5F2249DF1}"/>
              </a:ext>
            </a:extLst>
          </p:cNvPr>
          <p:cNvSpPr txBox="1"/>
          <p:nvPr/>
        </p:nvSpPr>
        <p:spPr>
          <a:xfrm>
            <a:off x="1900370" y="3505103"/>
            <a:ext cx="598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xanh và trông thích mắt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7" name="15">
            <a:extLst>
              <a:ext uri="{FF2B5EF4-FFF2-40B4-BE49-F238E27FC236}">
                <a16:creationId xmlns:a16="http://schemas.microsoft.com/office/drawing/2014/main" id="{A5E2E3EE-3CCA-4C53-9B79-19494D90D6D8}"/>
              </a:ext>
            </a:extLst>
          </p:cNvPr>
          <p:cNvSpPr txBox="1"/>
          <p:nvPr/>
        </p:nvSpPr>
        <p:spPr>
          <a:xfrm>
            <a:off x="924113" y="2911179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02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E7ACC072-AF38-44DD-A90D-B6F8D3160067}"/>
              </a:ext>
            </a:extLst>
          </p:cNvPr>
          <p:cNvSpPr/>
          <p:nvPr/>
        </p:nvSpPr>
        <p:spPr>
          <a:xfrm>
            <a:off x="771712" y="3495954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975714E8-12AD-40E5-893D-0FFB5A561E25}"/>
              </a:ext>
            </a:extLst>
          </p:cNvPr>
          <p:cNvSpPr txBox="1"/>
          <p:nvPr/>
        </p:nvSpPr>
        <p:spPr>
          <a:xfrm>
            <a:off x="1871796" y="4455612"/>
            <a:ext cx="257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tưng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bừng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14">
            <a:extLst>
              <a:ext uri="{FF2B5EF4-FFF2-40B4-BE49-F238E27FC236}">
                <a16:creationId xmlns:a16="http://schemas.microsoft.com/office/drawing/2014/main" id="{258BD547-314F-4E8F-9808-DA97E2697B36}"/>
              </a:ext>
            </a:extLst>
          </p:cNvPr>
          <p:cNvSpPr txBox="1"/>
          <p:nvPr/>
        </p:nvSpPr>
        <p:spPr>
          <a:xfrm>
            <a:off x="1900370" y="5126500"/>
            <a:ext cx="598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 nhịp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vui vẻ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15">
            <a:extLst>
              <a:ext uri="{FF2B5EF4-FFF2-40B4-BE49-F238E27FC236}">
                <a16:creationId xmlns:a16="http://schemas.microsoft.com/office/drawing/2014/main" id="{5E43F249-E067-4C96-B940-5A180E217219}"/>
              </a:ext>
            </a:extLst>
          </p:cNvPr>
          <p:cNvSpPr txBox="1"/>
          <p:nvPr/>
        </p:nvSpPr>
        <p:spPr>
          <a:xfrm>
            <a:off x="924113" y="4532576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03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927C6DBF-FEC3-4480-8032-59B9110F9E33}"/>
              </a:ext>
            </a:extLst>
          </p:cNvPr>
          <p:cNvSpPr/>
          <p:nvPr/>
        </p:nvSpPr>
        <p:spPr>
          <a:xfrm>
            <a:off x="771712" y="5117351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Tả lá cây bàng trong sân trường em - Sổ tay văn mẫu">
            <a:extLst>
              <a:ext uri="{FF2B5EF4-FFF2-40B4-BE49-F238E27FC236}">
                <a16:creationId xmlns:a16="http://schemas.microsoft.com/office/drawing/2014/main" id="{34CF9E1F-F5A9-4DC0-99C1-32153D53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88" y="1191846"/>
            <a:ext cx="3536751" cy="223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77AE8-C1EB-424E-B2B7-A388F6765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888" y="3781791"/>
            <a:ext cx="3536751" cy="22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 animBg="1"/>
      <p:bldP spid="14" grpId="0"/>
      <p:bldP spid="15" grpId="0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742BF8F-83D3-4750-B755-65593D06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51" y="2104755"/>
            <a:ext cx="2927326" cy="2648490"/>
          </a:xfrm>
          <a:prstGeom prst="roundRect">
            <a:avLst>
              <a:gd name="adj" fmla="val 14213"/>
            </a:avLst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565584" y="544529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7808643" y="1178678"/>
            <a:ext cx="4174223" cy="569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US" altLang="zh-CN" sz="36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US" altLang="zh-CN" sz="36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US" altLang="zh-CN" sz="3600" dirty="0">
              <a:solidFill>
                <a:srgbClr val="6461F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		</a:t>
            </a:r>
            <a:r>
              <a: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Minh </a:t>
            </a:r>
            <a:r>
              <a:rPr lang="en-US" altLang="zh-CN" sz="3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706750" y="1178679"/>
            <a:ext cx="5014940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xoè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US" altLang="zh-C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rgbClr val="6461F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1CFB14-4755-4A92-AA49-415C944AA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56607" y="1235789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1E2D65-0F1E-40AD-8094-14E1A5097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55437" y="3963891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F667B-A7A8-4FCD-9ADB-EF930E6E4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323189" y="1252415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9051F1-0AA2-4BCF-BA05-B2BEA2AA7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7387876" y="3963891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</TotalTime>
  <Words>893</Words>
  <Application>Microsoft Office PowerPoint</Application>
  <PresentationFormat>Widescreen</PresentationFormat>
  <Paragraphs>173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.VnArial</vt:lpstr>
      <vt:lpstr>HL Hoctro</vt:lpstr>
      <vt:lpstr>#9Slide02 Tieu de dai</vt:lpstr>
      <vt:lpstr>Calibri Light</vt:lpstr>
      <vt:lpstr>Arial-Rounded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431</cp:revision>
  <dcterms:created xsi:type="dcterms:W3CDTF">2021-08-06T07:04:41Z</dcterms:created>
  <dcterms:modified xsi:type="dcterms:W3CDTF">2023-02-28T15:21:10Z</dcterms:modified>
  <cp:category>9Slide.vn</cp:category>
</cp:coreProperties>
</file>