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308" r:id="rId2"/>
    <p:sldId id="309" r:id="rId3"/>
    <p:sldId id="310" r:id="rId4"/>
    <p:sldId id="311" r:id="rId5"/>
    <p:sldId id="296" r:id="rId6"/>
    <p:sldId id="298" r:id="rId7"/>
    <p:sldId id="282" r:id="rId8"/>
    <p:sldId id="300" r:id="rId9"/>
    <p:sldId id="301" r:id="rId10"/>
    <p:sldId id="302" r:id="rId11"/>
    <p:sldId id="303" r:id="rId12"/>
    <p:sldId id="304" r:id="rId13"/>
    <p:sldId id="305" r:id="rId14"/>
    <p:sldId id="297" r:id="rId15"/>
    <p:sldId id="287" r:id="rId16"/>
    <p:sldId id="292" r:id="rId17"/>
    <p:sldId id="293" r:id="rId18"/>
    <p:sldId id="280" r:id="rId19"/>
    <p:sldId id="283" r:id="rId20"/>
    <p:sldId id="284" r:id="rId21"/>
    <p:sldId id="306" r:id="rId22"/>
    <p:sldId id="307" r:id="rId23"/>
    <p:sldId id="277" r:id="rId24"/>
  </p:sldIdLst>
  <p:sldSz cx="12192000" cy="6858000"/>
  <p:notesSz cx="6858000" cy="9144000"/>
  <p:embeddedFontLst>
    <p:embeddedFont>
      <p:font typeface=".VnArial" panose="020B7200000000000000" pitchFamily="34" charset="0"/>
      <p:regular r:id="rId26"/>
      <p:bold r:id="rId27"/>
      <p:italic r:id="rId28"/>
      <p:boldItalic r:id="rId29"/>
    </p:embeddedFont>
    <p:embeddedFont>
      <p:font typeface="Arial Black" panose="020B0A04020102020204" pitchFamily="34" charset="0"/>
      <p:bold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Arial-Rounded" panose="020B0500000000000000" pitchFamily="34" charset="-93"/>
      <p:regular r:id="rId37"/>
    </p:embeddedFont>
    <p:embeddedFont>
      <p:font typeface="맑은 고딕" panose="020B0503020000020004" pitchFamily="34" charset="-127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2D"/>
    <a:srgbClr val="FFCB77"/>
    <a:srgbClr val="F99DC2"/>
    <a:srgbClr val="F05524"/>
    <a:srgbClr val="3B9185"/>
    <a:srgbClr val="F26A42"/>
    <a:srgbClr val="FDDFEB"/>
    <a:srgbClr val="FAB0CE"/>
    <a:srgbClr val="00A74F"/>
    <a:srgbClr val="CBEC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629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Nai , 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ẵ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 xoạc chân đứng trước vạch xuất phát 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ù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 các con vật khác , trọng tài sư tử 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ầ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 cờ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2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Nai và 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ẵ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 đang chạy ở vị trí dẫn đầu đoàn đua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14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Hoẵng vấp ngã , nai đang giúp hoẵng đứng dậy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83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Nai và 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ẵ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 nhận giải thưởng. Giải thưởng có dòng chữ : Giải thưởng tình bạn . 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5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Viết lùi vào đầu dòng . Viết hoa chữ cái đầu câu , kết thúc câu có dấu chấm . 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Chữ dễ viết sai chính tả như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9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26CB3-791E-4260-A715-B811051B7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E0A5A-CE63-44D1-B70D-F6E6A9058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E66AF-79F3-4790-83D3-85B25869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7C13A-9D54-4AEE-9B35-26F2CFA4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A71EA-23DE-47A9-8CAB-2DFA2981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9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" y="69813"/>
            <a:ext cx="12034547" cy="6718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7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7DA4C-9057-4D6B-A51C-871389E69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F6254-7842-4A79-AED6-ADDB5228D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310C1-17C0-49A5-962D-ACC6847B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7B0EF-4C21-47BA-9B3B-73B821A2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4A919-B38E-43B2-ABE2-309D8E2FD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2197-F722-4FE0-A482-D01459835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44BD9-8A4F-4E80-8D57-A0A9D216A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E895-59A2-4A6A-917C-AFEB1AC5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9E94D-FF2F-4BC9-AA04-639C62E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4050F-822D-459E-9BDA-2C8D2298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B8CAFAB-5079-42E3-B702-957DCD3055F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1638524" y="330877"/>
            <a:ext cx="9215404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 smtClean="0">
                <a:solidFill>
                  <a:schemeClr val="bg1"/>
                </a:solidFill>
                <a:cs typeface="Arial"/>
                <a:sym typeface="Arial"/>
              </a:rPr>
              <a:t>TRƯỜNG TIỂU HỌC </a:t>
            </a:r>
            <a:r>
              <a:rPr lang="en-US" sz="4800" b="1" kern="0" dirty="0" smtClean="0">
                <a:solidFill>
                  <a:schemeClr val="bg1"/>
                </a:solidFill>
                <a:cs typeface="Arial"/>
                <a:sym typeface="Arial"/>
              </a:rPr>
              <a:t>PHÚC </a:t>
            </a:r>
            <a:r>
              <a:rPr lang="en-US" sz="4800" b="1" kern="0" dirty="0" smtClean="0">
                <a:solidFill>
                  <a:schemeClr val="bg1"/>
                </a:solidFill>
                <a:cs typeface="Arial"/>
                <a:sym typeface="Arial"/>
              </a:rPr>
              <a:t>LỢI</a:t>
            </a:r>
            <a:endParaRPr lang="en-US" sz="4800" b="1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1086065" y="1416687"/>
            <a:ext cx="10120011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600" b="1" kern="0" dirty="0" smtClean="0">
                <a:solidFill>
                  <a:srgbClr val="3B9185"/>
                </a:solidFill>
                <a:cs typeface="Arial"/>
                <a:sym typeface="Arial"/>
              </a:rPr>
              <a:t>TIẾNG VIỆT </a:t>
            </a:r>
            <a:endParaRPr lang="en-US" sz="16600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825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2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sp>
        <p:nvSpPr>
          <p:cNvPr id="16" name="30">
            <a:extLst>
              <a:ext uri="{FF2B5EF4-FFF2-40B4-BE49-F238E27FC236}">
                <a16:creationId xmlns:a16="http://schemas.microsoft.com/office/drawing/2014/main" id="{3950D7A5-6867-4C36-9696-BE04FC5BE898}"/>
              </a:ext>
            </a:extLst>
          </p:cNvPr>
          <p:cNvSpPr txBox="1"/>
          <p:nvPr/>
        </p:nvSpPr>
        <p:spPr>
          <a:xfrm>
            <a:off x="1804033" y="4807453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9333338D-C657-4F42-A345-BACB566F4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200" y="1281106"/>
            <a:ext cx="4505798" cy="343604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711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3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sp>
        <p:nvSpPr>
          <p:cNvPr id="12" name="30">
            <a:extLst>
              <a:ext uri="{FF2B5EF4-FFF2-40B4-BE49-F238E27FC236}">
                <a16:creationId xmlns:a16="http://schemas.microsoft.com/office/drawing/2014/main" id="{31E052DF-4183-4E13-B808-920DA32F45C4}"/>
              </a:ext>
            </a:extLst>
          </p:cNvPr>
          <p:cNvSpPr txBox="1"/>
          <p:nvPr/>
        </p:nvSpPr>
        <p:spPr>
          <a:xfrm>
            <a:off x="1804033" y="4728796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C27D284C-2216-44AB-B524-6E6DF883E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487" y="1412274"/>
            <a:ext cx="4056314" cy="32810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20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3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sp>
        <p:nvSpPr>
          <p:cNvPr id="11" name="30">
            <a:extLst>
              <a:ext uri="{FF2B5EF4-FFF2-40B4-BE49-F238E27FC236}">
                <a16:creationId xmlns:a16="http://schemas.microsoft.com/office/drawing/2014/main" id="{AC51CA57-8962-4458-B52A-CF7C40103802}"/>
              </a:ext>
            </a:extLst>
          </p:cNvPr>
          <p:cNvSpPr txBox="1"/>
          <p:nvPr/>
        </p:nvSpPr>
        <p:spPr>
          <a:xfrm>
            <a:off x="1804033" y="4728796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CB442EC7-EE60-4DCB-87BF-3B08EE417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344" y="1359763"/>
            <a:ext cx="3827311" cy="336903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3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ADE765D8-F367-4F8D-8549-54CA84E45263}"/>
              </a:ext>
            </a:extLst>
          </p:cNvPr>
          <p:cNvSpPr/>
          <p:nvPr/>
        </p:nvSpPr>
        <p:spPr>
          <a:xfrm>
            <a:off x="1233553" y="186549"/>
            <a:ext cx="105888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5400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5400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5400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5400" dirty="0">
              <a:solidFill>
                <a:srgbClr val="F0552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268B4F-1F36-46A9-983C-E19C6311BDF7}"/>
              </a:ext>
            </a:extLst>
          </p:cNvPr>
          <p:cNvGrpSpPr/>
          <p:nvPr/>
        </p:nvGrpSpPr>
        <p:grpSpPr>
          <a:xfrm>
            <a:off x="260555" y="178299"/>
            <a:ext cx="863972" cy="1015663"/>
            <a:chOff x="412456" y="30517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EA8501D-20EB-49ED-9D76-2BF64C50FA37}"/>
                </a:ext>
              </a:extLst>
            </p:cNvPr>
            <p:cNvSpPr/>
            <p:nvPr/>
          </p:nvSpPr>
          <p:spPr>
            <a:xfrm>
              <a:off x="412456" y="146682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2F47C6-54A9-4F58-A496-76EB1CD74359}"/>
                </a:ext>
              </a:extLst>
            </p:cNvPr>
            <p:cNvSpPr/>
            <p:nvPr/>
          </p:nvSpPr>
          <p:spPr>
            <a:xfrm>
              <a:off x="521482" y="30517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19" name="30">
            <a:extLst>
              <a:ext uri="{FF2B5EF4-FFF2-40B4-BE49-F238E27FC236}">
                <a16:creationId xmlns:a16="http://schemas.microsoft.com/office/drawing/2014/main" id="{2792AA4D-987B-4F52-98D4-C9A291163949}"/>
              </a:ext>
            </a:extLst>
          </p:cNvPr>
          <p:cNvSpPr txBox="1"/>
          <p:nvPr/>
        </p:nvSpPr>
        <p:spPr>
          <a:xfrm>
            <a:off x="497398" y="5066957"/>
            <a:ext cx="2471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sp>
        <p:nvSpPr>
          <p:cNvPr id="20" name="30">
            <a:extLst>
              <a:ext uri="{FF2B5EF4-FFF2-40B4-BE49-F238E27FC236}">
                <a16:creationId xmlns:a16="http://schemas.microsoft.com/office/drawing/2014/main" id="{24DA2047-EE5F-402B-9D3F-184B304E0BAB}"/>
              </a:ext>
            </a:extLst>
          </p:cNvPr>
          <p:cNvSpPr txBox="1"/>
          <p:nvPr/>
        </p:nvSpPr>
        <p:spPr>
          <a:xfrm>
            <a:off x="3276113" y="5066957"/>
            <a:ext cx="2701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sp>
        <p:nvSpPr>
          <p:cNvPr id="21" name="30">
            <a:extLst>
              <a:ext uri="{FF2B5EF4-FFF2-40B4-BE49-F238E27FC236}">
                <a16:creationId xmlns:a16="http://schemas.microsoft.com/office/drawing/2014/main" id="{0CA276FB-CE97-43B5-B3CD-17E52D8D5586}"/>
              </a:ext>
            </a:extLst>
          </p:cNvPr>
          <p:cNvSpPr txBox="1"/>
          <p:nvPr/>
        </p:nvSpPr>
        <p:spPr>
          <a:xfrm>
            <a:off x="6125496" y="5066957"/>
            <a:ext cx="2927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sp>
        <p:nvSpPr>
          <p:cNvPr id="22" name="30">
            <a:extLst>
              <a:ext uri="{FF2B5EF4-FFF2-40B4-BE49-F238E27FC236}">
                <a16:creationId xmlns:a16="http://schemas.microsoft.com/office/drawing/2014/main" id="{979994E6-F772-4857-8565-3A80ECFCCBB2}"/>
              </a:ext>
            </a:extLst>
          </p:cNvPr>
          <p:cNvSpPr txBox="1"/>
          <p:nvPr/>
        </p:nvSpPr>
        <p:spPr>
          <a:xfrm>
            <a:off x="9277608" y="5066957"/>
            <a:ext cx="2471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5530410-15B7-4144-902C-8F62F5721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4" y="2234364"/>
            <a:ext cx="2530024" cy="26669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6AFB4C20-BD27-44E2-98EC-33D5B06DE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629" y="2234364"/>
            <a:ext cx="2530024" cy="266694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D0F754AF-D9FF-409D-995D-010D268CD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614" y="2250180"/>
            <a:ext cx="2530024" cy="26669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3BA2ED4E-5F4E-4440-BCD5-58BEB20BE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599" y="2250180"/>
            <a:ext cx="2530024" cy="26476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31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2E5C42-8D0C-4510-BF2B-7610438B1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6897" y="0"/>
            <a:ext cx="9169179" cy="2005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3B9185"/>
                </a:solidFill>
                <a:cs typeface="Arial"/>
                <a:sym typeface="Arial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34639-4EF6-44E5-9465-D8539341D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6" y="242002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53F5C18-979B-45C4-8686-2C3B6346503D}"/>
              </a:ext>
            </a:extLst>
          </p:cNvPr>
          <p:cNvGrpSpPr/>
          <p:nvPr/>
        </p:nvGrpSpPr>
        <p:grpSpPr>
          <a:xfrm>
            <a:off x="902425" y="1372653"/>
            <a:ext cx="10523707" cy="4654005"/>
            <a:chOff x="1134893" y="1455648"/>
            <a:chExt cx="9523325" cy="428698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EACC95-A9A1-4889-9821-2201AE22BA91}"/>
                </a:ext>
              </a:extLst>
            </p:cNvPr>
            <p:cNvSpPr/>
            <p:nvPr/>
          </p:nvSpPr>
          <p:spPr>
            <a:xfrm>
              <a:off x="1134893" y="1455648"/>
              <a:ext cx="9523325" cy="4286980"/>
            </a:xfrm>
            <a:custGeom>
              <a:avLst/>
              <a:gdLst>
                <a:gd name="connsiteX0" fmla="*/ 0 w 9399639"/>
                <a:gd name="connsiteY0" fmla="*/ 0 h 4286864"/>
                <a:gd name="connsiteX1" fmla="*/ 9399639 w 9399639"/>
                <a:gd name="connsiteY1" fmla="*/ 0 h 4286864"/>
                <a:gd name="connsiteX2" fmla="*/ 9399639 w 9399639"/>
                <a:gd name="connsiteY2" fmla="*/ 4286864 h 4286864"/>
                <a:gd name="connsiteX3" fmla="*/ 0 w 9399639"/>
                <a:gd name="connsiteY3" fmla="*/ 4286864 h 4286864"/>
                <a:gd name="connsiteX4" fmla="*/ 0 w 9399639"/>
                <a:gd name="connsiteY4" fmla="*/ 0 h 4286864"/>
                <a:gd name="connsiteX0" fmla="*/ 0 w 9399639"/>
                <a:gd name="connsiteY0" fmla="*/ 42 h 4286906"/>
                <a:gd name="connsiteX1" fmla="*/ 4744785 w 9399639"/>
                <a:gd name="connsiteY1" fmla="*/ 205930 h 4286906"/>
                <a:gd name="connsiteX2" fmla="*/ 9399639 w 9399639"/>
                <a:gd name="connsiteY2" fmla="*/ 42 h 4286906"/>
                <a:gd name="connsiteX3" fmla="*/ 9399639 w 9399639"/>
                <a:gd name="connsiteY3" fmla="*/ 4286906 h 4286906"/>
                <a:gd name="connsiteX4" fmla="*/ 0 w 9399639"/>
                <a:gd name="connsiteY4" fmla="*/ 4286906 h 4286906"/>
                <a:gd name="connsiteX5" fmla="*/ 0 w 9399639"/>
                <a:gd name="connsiteY5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4867578 w 9399689"/>
                <a:gd name="connsiteY5" fmla="*/ 4050343 h 4286906"/>
                <a:gd name="connsiteX6" fmla="*/ 0 w 9399689"/>
                <a:gd name="connsiteY6" fmla="*/ 4286906 h 4286906"/>
                <a:gd name="connsiteX7" fmla="*/ 0 w 9399689"/>
                <a:gd name="connsiteY7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10 w 9399699"/>
                <a:gd name="connsiteY0" fmla="*/ 42 h 4286906"/>
                <a:gd name="connsiteX1" fmla="*/ 4744795 w 9399699"/>
                <a:gd name="connsiteY1" fmla="*/ 205930 h 4286906"/>
                <a:gd name="connsiteX2" fmla="*/ 9399649 w 9399699"/>
                <a:gd name="connsiteY2" fmla="*/ 42 h 4286906"/>
                <a:gd name="connsiteX3" fmla="*/ 9254080 w 9399699"/>
                <a:gd name="connsiteY3" fmla="*/ 2201878 h 4286906"/>
                <a:gd name="connsiteX4" fmla="*/ 9399649 w 9399699"/>
                <a:gd name="connsiteY4" fmla="*/ 4286906 h 4286906"/>
                <a:gd name="connsiteX5" fmla="*/ 4867588 w 9399699"/>
                <a:gd name="connsiteY5" fmla="*/ 4050343 h 4286906"/>
                <a:gd name="connsiteX6" fmla="*/ 10 w 9399699"/>
                <a:gd name="connsiteY6" fmla="*/ 4286906 h 4286906"/>
                <a:gd name="connsiteX7" fmla="*/ 151142 w 9399699"/>
                <a:gd name="connsiteY7" fmla="*/ 2172381 h 4286906"/>
                <a:gd name="connsiteX8" fmla="*/ 10 w 9399699"/>
                <a:gd name="connsiteY8" fmla="*/ 42 h 4286906"/>
                <a:gd name="connsiteX0" fmla="*/ 11 w 9399700"/>
                <a:gd name="connsiteY0" fmla="*/ 42 h 4286906"/>
                <a:gd name="connsiteX1" fmla="*/ 4744796 w 9399700"/>
                <a:gd name="connsiteY1" fmla="*/ 205930 h 4286906"/>
                <a:gd name="connsiteX2" fmla="*/ 9399650 w 9399700"/>
                <a:gd name="connsiteY2" fmla="*/ 42 h 4286906"/>
                <a:gd name="connsiteX3" fmla="*/ 9254081 w 9399700"/>
                <a:gd name="connsiteY3" fmla="*/ 2201878 h 4286906"/>
                <a:gd name="connsiteX4" fmla="*/ 9399650 w 9399700"/>
                <a:gd name="connsiteY4" fmla="*/ 4286906 h 4286906"/>
                <a:gd name="connsiteX5" fmla="*/ 4867589 w 9399700"/>
                <a:gd name="connsiteY5" fmla="*/ 4050343 h 4286906"/>
                <a:gd name="connsiteX6" fmla="*/ 11 w 9399700"/>
                <a:gd name="connsiteY6" fmla="*/ 4286906 h 4286906"/>
                <a:gd name="connsiteX7" fmla="*/ 151143 w 9399700"/>
                <a:gd name="connsiteY7" fmla="*/ 2172381 h 4286906"/>
                <a:gd name="connsiteX8" fmla="*/ 11 w 9399700"/>
                <a:gd name="connsiteY8" fmla="*/ 42 h 4286906"/>
                <a:gd name="connsiteX0" fmla="*/ 11 w 9399700"/>
                <a:gd name="connsiteY0" fmla="*/ 116 h 4286980"/>
                <a:gd name="connsiteX1" fmla="*/ 4793319 w 9399700"/>
                <a:gd name="connsiteY1" fmla="*/ 68352 h 4286980"/>
                <a:gd name="connsiteX2" fmla="*/ 9399650 w 9399700"/>
                <a:gd name="connsiteY2" fmla="*/ 116 h 4286980"/>
                <a:gd name="connsiteX3" fmla="*/ 9254081 w 9399700"/>
                <a:gd name="connsiteY3" fmla="*/ 2201952 h 4286980"/>
                <a:gd name="connsiteX4" fmla="*/ 9399650 w 9399700"/>
                <a:gd name="connsiteY4" fmla="*/ 4286980 h 4286980"/>
                <a:gd name="connsiteX5" fmla="*/ 4867589 w 9399700"/>
                <a:gd name="connsiteY5" fmla="*/ 4050417 h 4286980"/>
                <a:gd name="connsiteX6" fmla="*/ 11 w 9399700"/>
                <a:gd name="connsiteY6" fmla="*/ 4286980 h 4286980"/>
                <a:gd name="connsiteX7" fmla="*/ 151143 w 9399700"/>
                <a:gd name="connsiteY7" fmla="*/ 2172455 h 4286980"/>
                <a:gd name="connsiteX8" fmla="*/ 11 w 9399700"/>
                <a:gd name="connsiteY8" fmla="*/ 116 h 42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700" h="428698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FDD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13970E0-3662-4E3F-A748-C49CACB92926}"/>
                </a:ext>
              </a:extLst>
            </p:cNvPr>
            <p:cNvSpPr/>
            <p:nvPr/>
          </p:nvSpPr>
          <p:spPr>
            <a:xfrm>
              <a:off x="1533782" y="1638942"/>
              <a:ext cx="8787508" cy="3877710"/>
            </a:xfrm>
            <a:custGeom>
              <a:avLst/>
              <a:gdLst>
                <a:gd name="connsiteX0" fmla="*/ 0 w 7629833"/>
                <a:gd name="connsiteY0" fmla="*/ 527675 h 3165987"/>
                <a:gd name="connsiteX1" fmla="*/ 527675 w 7629833"/>
                <a:gd name="connsiteY1" fmla="*/ 0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31 w 7629864"/>
                <a:gd name="connsiteY0" fmla="*/ 527675 h 3165987"/>
                <a:gd name="connsiteX1" fmla="*/ 537538 w 7629864"/>
                <a:gd name="connsiteY1" fmla="*/ 68826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31 w 7629864"/>
                <a:gd name="connsiteY0" fmla="*/ 527675 h 3165987"/>
                <a:gd name="connsiteX1" fmla="*/ 399886 w 7629864"/>
                <a:gd name="connsiteY1" fmla="*/ 117987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43633 w 7673466"/>
                <a:gd name="connsiteY0" fmla="*/ 527675 h 3165987"/>
                <a:gd name="connsiteX1" fmla="*/ 443488 w 7673466"/>
                <a:gd name="connsiteY1" fmla="*/ 117987 h 3165987"/>
                <a:gd name="connsiteX2" fmla="*/ 7145791 w 7673466"/>
                <a:gd name="connsiteY2" fmla="*/ 0 h 3165987"/>
                <a:gd name="connsiteX3" fmla="*/ 7673466 w 7673466"/>
                <a:gd name="connsiteY3" fmla="*/ 527675 h 3165987"/>
                <a:gd name="connsiteX4" fmla="*/ 7673466 w 7673466"/>
                <a:gd name="connsiteY4" fmla="*/ 2638312 h 3165987"/>
                <a:gd name="connsiteX5" fmla="*/ 7145791 w 7673466"/>
                <a:gd name="connsiteY5" fmla="*/ 3165987 h 3165987"/>
                <a:gd name="connsiteX6" fmla="*/ 571308 w 7673466"/>
                <a:gd name="connsiteY6" fmla="*/ 3165987 h 3165987"/>
                <a:gd name="connsiteX7" fmla="*/ 43633 w 7673466"/>
                <a:gd name="connsiteY7" fmla="*/ 2638312 h 3165987"/>
                <a:gd name="connsiteX8" fmla="*/ 43633 w 7673466"/>
                <a:gd name="connsiteY8" fmla="*/ 2153264 h 3165987"/>
                <a:gd name="connsiteX9" fmla="*/ 289440 w 7673466"/>
                <a:gd name="connsiteY9" fmla="*/ 1494503 h 3165987"/>
                <a:gd name="connsiteX10" fmla="*/ 43633 w 7673466"/>
                <a:gd name="connsiteY10" fmla="*/ 527675 h 3165987"/>
                <a:gd name="connsiteX0" fmla="*/ 7170 w 7637003"/>
                <a:gd name="connsiteY0" fmla="*/ 527675 h 3165987"/>
                <a:gd name="connsiteX1" fmla="*/ 407025 w 7637003"/>
                <a:gd name="connsiteY1" fmla="*/ 117987 h 3165987"/>
                <a:gd name="connsiteX2" fmla="*/ 7109328 w 7637003"/>
                <a:gd name="connsiteY2" fmla="*/ 0 h 3165987"/>
                <a:gd name="connsiteX3" fmla="*/ 7637003 w 7637003"/>
                <a:gd name="connsiteY3" fmla="*/ 527675 h 3165987"/>
                <a:gd name="connsiteX4" fmla="*/ 7637003 w 7637003"/>
                <a:gd name="connsiteY4" fmla="*/ 2638312 h 3165987"/>
                <a:gd name="connsiteX5" fmla="*/ 7109328 w 7637003"/>
                <a:gd name="connsiteY5" fmla="*/ 3165987 h 3165987"/>
                <a:gd name="connsiteX6" fmla="*/ 534845 w 7637003"/>
                <a:gd name="connsiteY6" fmla="*/ 3165987 h 3165987"/>
                <a:gd name="connsiteX7" fmla="*/ 184151 w 7637003"/>
                <a:gd name="connsiteY7" fmla="*/ 2618648 h 3165987"/>
                <a:gd name="connsiteX8" fmla="*/ 7170 w 7637003"/>
                <a:gd name="connsiteY8" fmla="*/ 2153264 h 3165987"/>
                <a:gd name="connsiteX9" fmla="*/ 252977 w 7637003"/>
                <a:gd name="connsiteY9" fmla="*/ 1494503 h 3165987"/>
                <a:gd name="connsiteX10" fmla="*/ 7170 w 7637003"/>
                <a:gd name="connsiteY10" fmla="*/ 527675 h 3165987"/>
                <a:gd name="connsiteX0" fmla="*/ 7170 w 7637003"/>
                <a:gd name="connsiteY0" fmla="*/ 527675 h 3195484"/>
                <a:gd name="connsiteX1" fmla="*/ 407025 w 7637003"/>
                <a:gd name="connsiteY1" fmla="*/ 117987 h 3195484"/>
                <a:gd name="connsiteX2" fmla="*/ 7109328 w 7637003"/>
                <a:gd name="connsiteY2" fmla="*/ 0 h 3195484"/>
                <a:gd name="connsiteX3" fmla="*/ 7637003 w 7637003"/>
                <a:gd name="connsiteY3" fmla="*/ 527675 h 3195484"/>
                <a:gd name="connsiteX4" fmla="*/ 7637003 w 7637003"/>
                <a:gd name="connsiteY4" fmla="*/ 2638312 h 3195484"/>
                <a:gd name="connsiteX5" fmla="*/ 7109328 w 7637003"/>
                <a:gd name="connsiteY5" fmla="*/ 3165987 h 3195484"/>
                <a:gd name="connsiteX6" fmla="*/ 298871 w 7637003"/>
                <a:gd name="connsiteY6" fmla="*/ 3195484 h 3195484"/>
                <a:gd name="connsiteX7" fmla="*/ 184151 w 7637003"/>
                <a:gd name="connsiteY7" fmla="*/ 2618648 h 3195484"/>
                <a:gd name="connsiteX8" fmla="*/ 7170 w 7637003"/>
                <a:gd name="connsiteY8" fmla="*/ 2153264 h 3195484"/>
                <a:gd name="connsiteX9" fmla="*/ 252977 w 7637003"/>
                <a:gd name="connsiteY9" fmla="*/ 1494503 h 3195484"/>
                <a:gd name="connsiteX10" fmla="*/ 7170 w 7637003"/>
                <a:gd name="connsiteY10" fmla="*/ 527675 h 3195484"/>
                <a:gd name="connsiteX0" fmla="*/ 7170 w 7637003"/>
                <a:gd name="connsiteY0" fmla="*/ 527675 h 3205317"/>
                <a:gd name="connsiteX1" fmla="*/ 407025 w 7637003"/>
                <a:gd name="connsiteY1" fmla="*/ 117987 h 3205317"/>
                <a:gd name="connsiteX2" fmla="*/ 7109328 w 7637003"/>
                <a:gd name="connsiteY2" fmla="*/ 0 h 3205317"/>
                <a:gd name="connsiteX3" fmla="*/ 7637003 w 7637003"/>
                <a:gd name="connsiteY3" fmla="*/ 527675 h 3205317"/>
                <a:gd name="connsiteX4" fmla="*/ 7637003 w 7637003"/>
                <a:gd name="connsiteY4" fmla="*/ 2638312 h 3205317"/>
                <a:gd name="connsiteX5" fmla="*/ 7109328 w 7637003"/>
                <a:gd name="connsiteY5" fmla="*/ 3165987 h 3205317"/>
                <a:gd name="connsiteX6" fmla="*/ 407026 w 7637003"/>
                <a:gd name="connsiteY6" fmla="*/ 3205317 h 3205317"/>
                <a:gd name="connsiteX7" fmla="*/ 184151 w 7637003"/>
                <a:gd name="connsiteY7" fmla="*/ 2618648 h 3205317"/>
                <a:gd name="connsiteX8" fmla="*/ 7170 w 7637003"/>
                <a:gd name="connsiteY8" fmla="*/ 2153264 h 3205317"/>
                <a:gd name="connsiteX9" fmla="*/ 252977 w 7637003"/>
                <a:gd name="connsiteY9" fmla="*/ 1494503 h 3205317"/>
                <a:gd name="connsiteX10" fmla="*/ 7170 w 7637003"/>
                <a:gd name="connsiteY10" fmla="*/ 527675 h 3205317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303640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234814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242204 w 7670221"/>
                <a:gd name="connsiteY4" fmla="*/ 2628584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354102"/>
                <a:gd name="connsiteY0" fmla="*/ 527675 h 3396991"/>
                <a:gd name="connsiteX1" fmla="*/ 440243 w 7354102"/>
                <a:gd name="connsiteY1" fmla="*/ 117987 h 3396991"/>
                <a:gd name="connsiteX2" fmla="*/ 7142546 w 7354102"/>
                <a:gd name="connsiteY2" fmla="*/ 0 h 3396991"/>
                <a:gd name="connsiteX3" fmla="*/ 7339480 w 7354102"/>
                <a:gd name="connsiteY3" fmla="*/ 517947 h 3396991"/>
                <a:gd name="connsiteX4" fmla="*/ 7242204 w 7354102"/>
                <a:gd name="connsiteY4" fmla="*/ 2628584 h 3396991"/>
                <a:gd name="connsiteX5" fmla="*/ 7166865 w 7354102"/>
                <a:gd name="connsiteY5" fmla="*/ 3219489 h 3396991"/>
                <a:gd name="connsiteX6" fmla="*/ 5601576 w 7354102"/>
                <a:gd name="connsiteY6" fmla="*/ 3165619 h 3396991"/>
                <a:gd name="connsiteX7" fmla="*/ 369508 w 7354102"/>
                <a:gd name="connsiteY7" fmla="*/ 3396991 h 3396991"/>
                <a:gd name="connsiteX8" fmla="*/ 7625 w 7354102"/>
                <a:gd name="connsiteY8" fmla="*/ 3234814 h 3396991"/>
                <a:gd name="connsiteX9" fmla="*/ 217369 w 7354102"/>
                <a:gd name="connsiteY9" fmla="*/ 2618648 h 3396991"/>
                <a:gd name="connsiteX10" fmla="*/ 40388 w 7354102"/>
                <a:gd name="connsiteY10" fmla="*/ 2153264 h 3396991"/>
                <a:gd name="connsiteX11" fmla="*/ 286195 w 7354102"/>
                <a:gd name="connsiteY11" fmla="*/ 1494503 h 3396991"/>
                <a:gd name="connsiteX12" fmla="*/ 40388 w 7354102"/>
                <a:gd name="connsiteY12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45402"/>
                <a:gd name="connsiteY0" fmla="*/ 527675 h 3396991"/>
                <a:gd name="connsiteX1" fmla="*/ 440243 w 7445402"/>
                <a:gd name="connsiteY1" fmla="*/ 117987 h 3396991"/>
                <a:gd name="connsiteX2" fmla="*/ 7142546 w 7445402"/>
                <a:gd name="connsiteY2" fmla="*/ 0 h 3396991"/>
                <a:gd name="connsiteX3" fmla="*/ 7339480 w 7445402"/>
                <a:gd name="connsiteY3" fmla="*/ 517947 h 3396991"/>
                <a:gd name="connsiteX4" fmla="*/ 7444969 w 7445402"/>
                <a:gd name="connsiteY4" fmla="*/ 1093627 h 3396991"/>
                <a:gd name="connsiteX5" fmla="*/ 7242204 w 7445402"/>
                <a:gd name="connsiteY5" fmla="*/ 2628584 h 3396991"/>
                <a:gd name="connsiteX6" fmla="*/ 7166865 w 7445402"/>
                <a:gd name="connsiteY6" fmla="*/ 3219489 h 3396991"/>
                <a:gd name="connsiteX7" fmla="*/ 5601576 w 7445402"/>
                <a:gd name="connsiteY7" fmla="*/ 3165619 h 3396991"/>
                <a:gd name="connsiteX8" fmla="*/ 369508 w 7445402"/>
                <a:gd name="connsiteY8" fmla="*/ 3396991 h 3396991"/>
                <a:gd name="connsiteX9" fmla="*/ 7625 w 7445402"/>
                <a:gd name="connsiteY9" fmla="*/ 3234814 h 3396991"/>
                <a:gd name="connsiteX10" fmla="*/ 217369 w 7445402"/>
                <a:gd name="connsiteY10" fmla="*/ 2618648 h 3396991"/>
                <a:gd name="connsiteX11" fmla="*/ 40388 w 7445402"/>
                <a:gd name="connsiteY11" fmla="*/ 2153264 h 3396991"/>
                <a:gd name="connsiteX12" fmla="*/ 286195 w 7445402"/>
                <a:gd name="connsiteY12" fmla="*/ 1494503 h 3396991"/>
                <a:gd name="connsiteX13" fmla="*/ 40388 w 7445402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290392 w 7460897"/>
                <a:gd name="connsiteY12" fmla="*/ 1494503 h 3396991"/>
                <a:gd name="connsiteX13" fmla="*/ 44585 w 7460897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169369 w 7460897"/>
                <a:gd name="connsiteY12" fmla="*/ 1494503 h 3396991"/>
                <a:gd name="connsiteX13" fmla="*/ 44585 w 7460897"/>
                <a:gd name="connsiteY13" fmla="*/ 527675 h 3396991"/>
                <a:gd name="connsiteX0" fmla="*/ 32012 w 7448324"/>
                <a:gd name="connsiteY0" fmla="*/ 527675 h 3409017"/>
                <a:gd name="connsiteX1" fmla="*/ 431867 w 7448324"/>
                <a:gd name="connsiteY1" fmla="*/ 117987 h 3409017"/>
                <a:gd name="connsiteX2" fmla="*/ 7134170 w 7448324"/>
                <a:gd name="connsiteY2" fmla="*/ 0 h 3409017"/>
                <a:gd name="connsiteX3" fmla="*/ 7331104 w 7448324"/>
                <a:gd name="connsiteY3" fmla="*/ 517947 h 3409017"/>
                <a:gd name="connsiteX4" fmla="*/ 7436593 w 7448324"/>
                <a:gd name="connsiteY4" fmla="*/ 1093627 h 3409017"/>
                <a:gd name="connsiteX5" fmla="*/ 7282467 w 7448324"/>
                <a:gd name="connsiteY5" fmla="*/ 2652903 h 3409017"/>
                <a:gd name="connsiteX6" fmla="*/ 7158489 w 7448324"/>
                <a:gd name="connsiteY6" fmla="*/ 3219489 h 3409017"/>
                <a:gd name="connsiteX7" fmla="*/ 5593200 w 7448324"/>
                <a:gd name="connsiteY7" fmla="*/ 3165619 h 3409017"/>
                <a:gd name="connsiteX8" fmla="*/ 361132 w 7448324"/>
                <a:gd name="connsiteY8" fmla="*/ 3396991 h 3409017"/>
                <a:gd name="connsiteX9" fmla="*/ 12696 w 7448324"/>
                <a:gd name="connsiteY9" fmla="*/ 3342391 h 3409017"/>
                <a:gd name="connsiteX10" fmla="*/ 101416 w 7448324"/>
                <a:gd name="connsiteY10" fmla="*/ 2672436 h 3409017"/>
                <a:gd name="connsiteX11" fmla="*/ 32012 w 7448324"/>
                <a:gd name="connsiteY11" fmla="*/ 2153264 h 3409017"/>
                <a:gd name="connsiteX12" fmla="*/ 156796 w 7448324"/>
                <a:gd name="connsiteY12" fmla="*/ 1494503 h 3409017"/>
                <a:gd name="connsiteX13" fmla="*/ 32012 w 7448324"/>
                <a:gd name="connsiteY13" fmla="*/ 527675 h 3409017"/>
                <a:gd name="connsiteX0" fmla="*/ 32012 w 7448324"/>
                <a:gd name="connsiteY0" fmla="*/ 527675 h 3417744"/>
                <a:gd name="connsiteX1" fmla="*/ 431867 w 7448324"/>
                <a:gd name="connsiteY1" fmla="*/ 117987 h 3417744"/>
                <a:gd name="connsiteX2" fmla="*/ 7134170 w 7448324"/>
                <a:gd name="connsiteY2" fmla="*/ 0 h 3417744"/>
                <a:gd name="connsiteX3" fmla="*/ 7331104 w 7448324"/>
                <a:gd name="connsiteY3" fmla="*/ 517947 h 3417744"/>
                <a:gd name="connsiteX4" fmla="*/ 7436593 w 7448324"/>
                <a:gd name="connsiteY4" fmla="*/ 1093627 h 3417744"/>
                <a:gd name="connsiteX5" fmla="*/ 7282467 w 7448324"/>
                <a:gd name="connsiteY5" fmla="*/ 2652903 h 3417744"/>
                <a:gd name="connsiteX6" fmla="*/ 7158489 w 7448324"/>
                <a:gd name="connsiteY6" fmla="*/ 3219489 h 3417744"/>
                <a:gd name="connsiteX7" fmla="*/ 5593200 w 7448324"/>
                <a:gd name="connsiteY7" fmla="*/ 3165619 h 3417744"/>
                <a:gd name="connsiteX8" fmla="*/ 361132 w 7448324"/>
                <a:gd name="connsiteY8" fmla="*/ 3415845 h 3417744"/>
                <a:gd name="connsiteX9" fmla="*/ 12696 w 7448324"/>
                <a:gd name="connsiteY9" fmla="*/ 3342391 h 3417744"/>
                <a:gd name="connsiteX10" fmla="*/ 101416 w 7448324"/>
                <a:gd name="connsiteY10" fmla="*/ 2672436 h 3417744"/>
                <a:gd name="connsiteX11" fmla="*/ 32012 w 7448324"/>
                <a:gd name="connsiteY11" fmla="*/ 2153264 h 3417744"/>
                <a:gd name="connsiteX12" fmla="*/ 156796 w 7448324"/>
                <a:gd name="connsiteY12" fmla="*/ 1494503 h 3417744"/>
                <a:gd name="connsiteX13" fmla="*/ 32012 w 7448324"/>
                <a:gd name="connsiteY13" fmla="*/ 527675 h 3417744"/>
                <a:gd name="connsiteX0" fmla="*/ 32012 w 7448324"/>
                <a:gd name="connsiteY0" fmla="*/ 527675 h 3421476"/>
                <a:gd name="connsiteX1" fmla="*/ 431867 w 7448324"/>
                <a:gd name="connsiteY1" fmla="*/ 117987 h 3421476"/>
                <a:gd name="connsiteX2" fmla="*/ 7134170 w 7448324"/>
                <a:gd name="connsiteY2" fmla="*/ 0 h 3421476"/>
                <a:gd name="connsiteX3" fmla="*/ 7331104 w 7448324"/>
                <a:gd name="connsiteY3" fmla="*/ 517947 h 3421476"/>
                <a:gd name="connsiteX4" fmla="*/ 7436593 w 7448324"/>
                <a:gd name="connsiteY4" fmla="*/ 1093627 h 3421476"/>
                <a:gd name="connsiteX5" fmla="*/ 7282467 w 7448324"/>
                <a:gd name="connsiteY5" fmla="*/ 2652903 h 3421476"/>
                <a:gd name="connsiteX6" fmla="*/ 7158489 w 7448324"/>
                <a:gd name="connsiteY6" fmla="*/ 3219489 h 3421476"/>
                <a:gd name="connsiteX7" fmla="*/ 5593200 w 7448324"/>
                <a:gd name="connsiteY7" fmla="*/ 3165619 h 3421476"/>
                <a:gd name="connsiteX8" fmla="*/ 361132 w 7448324"/>
                <a:gd name="connsiteY8" fmla="*/ 3415845 h 3421476"/>
                <a:gd name="connsiteX9" fmla="*/ 12696 w 7448324"/>
                <a:gd name="connsiteY9" fmla="*/ 3342391 h 3421476"/>
                <a:gd name="connsiteX10" fmla="*/ 101416 w 7448324"/>
                <a:gd name="connsiteY10" fmla="*/ 2672436 h 3421476"/>
                <a:gd name="connsiteX11" fmla="*/ 32012 w 7448324"/>
                <a:gd name="connsiteY11" fmla="*/ 2153264 h 3421476"/>
                <a:gd name="connsiteX12" fmla="*/ 156796 w 7448324"/>
                <a:gd name="connsiteY12" fmla="*/ 1494503 h 3421476"/>
                <a:gd name="connsiteX13" fmla="*/ 32012 w 7448324"/>
                <a:gd name="connsiteY13" fmla="*/ 527675 h 3421476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9871"/>
                <a:gd name="connsiteX1" fmla="*/ 431867 w 7448324"/>
                <a:gd name="connsiteY1" fmla="*/ 117987 h 3429871"/>
                <a:gd name="connsiteX2" fmla="*/ 7134170 w 7448324"/>
                <a:gd name="connsiteY2" fmla="*/ 0 h 3429871"/>
                <a:gd name="connsiteX3" fmla="*/ 7331104 w 7448324"/>
                <a:gd name="connsiteY3" fmla="*/ 517947 h 3429871"/>
                <a:gd name="connsiteX4" fmla="*/ 7436593 w 7448324"/>
                <a:gd name="connsiteY4" fmla="*/ 1093627 h 3429871"/>
                <a:gd name="connsiteX5" fmla="*/ 7282467 w 7448324"/>
                <a:gd name="connsiteY5" fmla="*/ 2652903 h 3429871"/>
                <a:gd name="connsiteX6" fmla="*/ 7158489 w 7448324"/>
                <a:gd name="connsiteY6" fmla="*/ 3219489 h 3429871"/>
                <a:gd name="connsiteX7" fmla="*/ 5593200 w 7448324"/>
                <a:gd name="connsiteY7" fmla="*/ 3165619 h 3429871"/>
                <a:gd name="connsiteX8" fmla="*/ 467969 w 7448324"/>
                <a:gd name="connsiteY8" fmla="*/ 3425271 h 3429871"/>
                <a:gd name="connsiteX9" fmla="*/ 12696 w 7448324"/>
                <a:gd name="connsiteY9" fmla="*/ 3342391 h 3429871"/>
                <a:gd name="connsiteX10" fmla="*/ 101416 w 7448324"/>
                <a:gd name="connsiteY10" fmla="*/ 2672436 h 3429871"/>
                <a:gd name="connsiteX11" fmla="*/ 32012 w 7448324"/>
                <a:gd name="connsiteY11" fmla="*/ 2153264 h 3429871"/>
                <a:gd name="connsiteX12" fmla="*/ 156796 w 7448324"/>
                <a:gd name="connsiteY12" fmla="*/ 1494503 h 3429871"/>
                <a:gd name="connsiteX13" fmla="*/ 32012 w 7448324"/>
                <a:gd name="connsiteY13" fmla="*/ 527675 h 3429871"/>
                <a:gd name="connsiteX0" fmla="*/ 32012 w 7448324"/>
                <a:gd name="connsiteY0" fmla="*/ 527675 h 3438962"/>
                <a:gd name="connsiteX1" fmla="*/ 431867 w 7448324"/>
                <a:gd name="connsiteY1" fmla="*/ 117987 h 3438962"/>
                <a:gd name="connsiteX2" fmla="*/ 7134170 w 7448324"/>
                <a:gd name="connsiteY2" fmla="*/ 0 h 3438962"/>
                <a:gd name="connsiteX3" fmla="*/ 7331104 w 7448324"/>
                <a:gd name="connsiteY3" fmla="*/ 517947 h 3438962"/>
                <a:gd name="connsiteX4" fmla="*/ 7436593 w 7448324"/>
                <a:gd name="connsiteY4" fmla="*/ 1093627 h 3438962"/>
                <a:gd name="connsiteX5" fmla="*/ 7282467 w 7448324"/>
                <a:gd name="connsiteY5" fmla="*/ 2652903 h 3438962"/>
                <a:gd name="connsiteX6" fmla="*/ 7158489 w 7448324"/>
                <a:gd name="connsiteY6" fmla="*/ 3219489 h 3438962"/>
                <a:gd name="connsiteX7" fmla="*/ 5593200 w 7448324"/>
                <a:gd name="connsiteY7" fmla="*/ 3165619 h 3438962"/>
                <a:gd name="connsiteX8" fmla="*/ 577948 w 7448324"/>
                <a:gd name="connsiteY8" fmla="*/ 3437840 h 3438962"/>
                <a:gd name="connsiteX9" fmla="*/ 12696 w 7448324"/>
                <a:gd name="connsiteY9" fmla="*/ 3342391 h 3438962"/>
                <a:gd name="connsiteX10" fmla="*/ 101416 w 7448324"/>
                <a:gd name="connsiteY10" fmla="*/ 2672436 h 3438962"/>
                <a:gd name="connsiteX11" fmla="*/ 32012 w 7448324"/>
                <a:gd name="connsiteY11" fmla="*/ 2153264 h 3438962"/>
                <a:gd name="connsiteX12" fmla="*/ 156796 w 7448324"/>
                <a:gd name="connsiteY12" fmla="*/ 1494503 h 3438962"/>
                <a:gd name="connsiteX13" fmla="*/ 32012 w 7448324"/>
                <a:gd name="connsiteY13" fmla="*/ 527675 h 3438962"/>
                <a:gd name="connsiteX0" fmla="*/ 32012 w 7448324"/>
                <a:gd name="connsiteY0" fmla="*/ 527675 h 3447293"/>
                <a:gd name="connsiteX1" fmla="*/ 431867 w 7448324"/>
                <a:gd name="connsiteY1" fmla="*/ 117987 h 3447293"/>
                <a:gd name="connsiteX2" fmla="*/ 7134170 w 7448324"/>
                <a:gd name="connsiteY2" fmla="*/ 0 h 3447293"/>
                <a:gd name="connsiteX3" fmla="*/ 7331104 w 7448324"/>
                <a:gd name="connsiteY3" fmla="*/ 517947 h 3447293"/>
                <a:gd name="connsiteX4" fmla="*/ 7436593 w 7448324"/>
                <a:gd name="connsiteY4" fmla="*/ 1093627 h 3447293"/>
                <a:gd name="connsiteX5" fmla="*/ 7282467 w 7448324"/>
                <a:gd name="connsiteY5" fmla="*/ 2652903 h 3447293"/>
                <a:gd name="connsiteX6" fmla="*/ 7158489 w 7448324"/>
                <a:gd name="connsiteY6" fmla="*/ 3219489 h 3447293"/>
                <a:gd name="connsiteX7" fmla="*/ 5593200 w 7448324"/>
                <a:gd name="connsiteY7" fmla="*/ 3165619 h 3447293"/>
                <a:gd name="connsiteX8" fmla="*/ 577948 w 7448324"/>
                <a:gd name="connsiteY8" fmla="*/ 3437840 h 3447293"/>
                <a:gd name="connsiteX9" fmla="*/ 12696 w 7448324"/>
                <a:gd name="connsiteY9" fmla="*/ 3342391 h 3447293"/>
                <a:gd name="connsiteX10" fmla="*/ 101416 w 7448324"/>
                <a:gd name="connsiteY10" fmla="*/ 2672436 h 3447293"/>
                <a:gd name="connsiteX11" fmla="*/ 32012 w 7448324"/>
                <a:gd name="connsiteY11" fmla="*/ 2153264 h 3447293"/>
                <a:gd name="connsiteX12" fmla="*/ 156796 w 7448324"/>
                <a:gd name="connsiteY12" fmla="*/ 1494503 h 3447293"/>
                <a:gd name="connsiteX13" fmla="*/ 32012 w 7448324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13851 w 7430163"/>
                <a:gd name="connsiteY0" fmla="*/ 527675 h 3457740"/>
                <a:gd name="connsiteX1" fmla="*/ 413706 w 7430163"/>
                <a:gd name="connsiteY1" fmla="*/ 117987 h 3457740"/>
                <a:gd name="connsiteX2" fmla="*/ 7116009 w 7430163"/>
                <a:gd name="connsiteY2" fmla="*/ 0 h 3457740"/>
                <a:gd name="connsiteX3" fmla="*/ 7312943 w 7430163"/>
                <a:gd name="connsiteY3" fmla="*/ 517947 h 3457740"/>
                <a:gd name="connsiteX4" fmla="*/ 7418432 w 7430163"/>
                <a:gd name="connsiteY4" fmla="*/ 1093627 h 3457740"/>
                <a:gd name="connsiteX5" fmla="*/ 7264306 w 7430163"/>
                <a:gd name="connsiteY5" fmla="*/ 2652903 h 3457740"/>
                <a:gd name="connsiteX6" fmla="*/ 7140328 w 7430163"/>
                <a:gd name="connsiteY6" fmla="*/ 3219489 h 3457740"/>
                <a:gd name="connsiteX7" fmla="*/ 5575039 w 7430163"/>
                <a:gd name="connsiteY7" fmla="*/ 3165619 h 3457740"/>
                <a:gd name="connsiteX8" fmla="*/ 559787 w 7430163"/>
                <a:gd name="connsiteY8" fmla="*/ 3437840 h 3457740"/>
                <a:gd name="connsiteX9" fmla="*/ 13388 w 7430163"/>
                <a:gd name="connsiteY9" fmla="*/ 3373814 h 3457740"/>
                <a:gd name="connsiteX10" fmla="*/ 92682 w 7430163"/>
                <a:gd name="connsiteY10" fmla="*/ 2694432 h 3457740"/>
                <a:gd name="connsiteX11" fmla="*/ 13851 w 7430163"/>
                <a:gd name="connsiteY11" fmla="*/ 2153264 h 3457740"/>
                <a:gd name="connsiteX12" fmla="*/ 138635 w 7430163"/>
                <a:gd name="connsiteY12" fmla="*/ 1494503 h 3457740"/>
                <a:gd name="connsiteX13" fmla="*/ 13851 w 7430163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89261 w 7444385"/>
                <a:gd name="connsiteY7" fmla="*/ 3165619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4385" h="3457740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18101" y="3127118"/>
                    <a:pt x="5589261" y="3165619"/>
                  </a:cubicBezTo>
                  <a:cubicBezTo>
                    <a:pt x="4460421" y="3204120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8">
            <a:extLst>
              <a:ext uri="{FF2B5EF4-FFF2-40B4-BE49-F238E27FC236}">
                <a16:creationId xmlns:a16="http://schemas.microsoft.com/office/drawing/2014/main" id="{EE88654B-BC42-4405-A87C-0C0027D1C888}"/>
              </a:ext>
            </a:extLst>
          </p:cNvPr>
          <p:cNvSpPr/>
          <p:nvPr/>
        </p:nvSpPr>
        <p:spPr>
          <a:xfrm>
            <a:off x="1277183" y="232153"/>
            <a:ext cx="3899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5304D2-38BB-4184-A456-68CEB5BCD9BF}"/>
              </a:ext>
            </a:extLst>
          </p:cNvPr>
          <p:cNvGrpSpPr/>
          <p:nvPr/>
        </p:nvGrpSpPr>
        <p:grpSpPr>
          <a:xfrm>
            <a:off x="270933" y="177673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28FBF29-FD59-4ABB-AF09-7A67D2560B3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6F14953-7E1D-4028-A368-8A47D0599C6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4712EE4F-4CD8-4420-80D1-BCBEA83CB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5002" y="3212433"/>
            <a:ext cx="5378194" cy="256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03799-8E97-4EDC-BCAD-11E6986CE47D}"/>
              </a:ext>
            </a:extLst>
          </p:cNvPr>
          <p:cNvSpPr/>
          <p:nvPr/>
        </p:nvSpPr>
        <p:spPr>
          <a:xfrm>
            <a:off x="1550708" y="1837978"/>
            <a:ext cx="92980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/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 và hoẵng về đích cuối cùng. Nhưng cả hai đều được tặng giải thưởng.</a:t>
            </a:r>
            <a:endParaRPr lang="en-US" sz="4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1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2F78E7-8B74-411B-AE7B-093B7AD8C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72" y="1759083"/>
            <a:ext cx="12192000" cy="3176294"/>
          </a:xfrm>
          <a:prstGeom prst="rect">
            <a:avLst/>
          </a:prstGeom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id="{9BDD601E-E4B9-4490-BB2E-998C95B520F3}"/>
              </a:ext>
            </a:extLst>
          </p:cNvPr>
          <p:cNvSpPr/>
          <p:nvPr/>
        </p:nvSpPr>
        <p:spPr>
          <a:xfrm>
            <a:off x="1277183" y="232153"/>
            <a:ext cx="3899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634825-0F51-4352-86B9-A07B29D727FA}"/>
              </a:ext>
            </a:extLst>
          </p:cNvPr>
          <p:cNvGrpSpPr/>
          <p:nvPr/>
        </p:nvGrpSpPr>
        <p:grpSpPr>
          <a:xfrm>
            <a:off x="270933" y="177673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4E21418-DE61-439C-9420-2DEA98F5D0BA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6A9072-525C-40B5-8039-733B614C801A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05E4BE-B07B-465E-BF39-BD09C7E24758}"/>
              </a:ext>
            </a:extLst>
          </p:cNvPr>
          <p:cNvCxnSpPr>
            <a:cxnSpLocks/>
          </p:cNvCxnSpPr>
          <p:nvPr/>
        </p:nvCxnSpPr>
        <p:spPr>
          <a:xfrm>
            <a:off x="3448743" y="2861886"/>
            <a:ext cx="1538893" cy="0"/>
          </a:xfrm>
          <a:prstGeom prst="line">
            <a:avLst/>
          </a:prstGeom>
          <a:ln w="19050">
            <a:solidFill>
              <a:srgbClr val="F26A4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331A88-4522-40CE-B903-C842A3617E8B}"/>
              </a:ext>
            </a:extLst>
          </p:cNvPr>
          <p:cNvCxnSpPr>
            <a:cxnSpLocks/>
          </p:cNvCxnSpPr>
          <p:nvPr/>
        </p:nvCxnSpPr>
        <p:spPr>
          <a:xfrm>
            <a:off x="5913837" y="2861886"/>
            <a:ext cx="1050381" cy="0"/>
          </a:xfrm>
          <a:prstGeom prst="line">
            <a:avLst/>
          </a:prstGeom>
          <a:ln w="19050">
            <a:solidFill>
              <a:srgbClr val="F26A4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628B310-7C80-4EAF-BCEE-3C3B0D96FC74}"/>
              </a:ext>
            </a:extLst>
          </p:cNvPr>
          <p:cNvSpPr/>
          <p:nvPr/>
        </p:nvSpPr>
        <p:spPr>
          <a:xfrm>
            <a:off x="1242121" y="1945753"/>
            <a:ext cx="1225987" cy="1225987"/>
          </a:xfrm>
          <a:prstGeom prst="ellipse">
            <a:avLst/>
          </a:prstGeom>
          <a:noFill/>
          <a:ln w="19050">
            <a:solidFill>
              <a:srgbClr val="F26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29F31B6-2E19-4816-8C50-2575580F87AD}"/>
              </a:ext>
            </a:extLst>
          </p:cNvPr>
          <p:cNvSpPr/>
          <p:nvPr/>
        </p:nvSpPr>
        <p:spPr>
          <a:xfrm>
            <a:off x="9686374" y="1954989"/>
            <a:ext cx="2228535" cy="1074536"/>
          </a:xfrm>
          <a:prstGeom prst="ellipse">
            <a:avLst/>
          </a:prstGeom>
          <a:noFill/>
          <a:ln w="19050">
            <a:solidFill>
              <a:srgbClr val="F26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B49EE7-6515-4815-BF3E-8574F95A3BAC}"/>
              </a:ext>
            </a:extLst>
          </p:cNvPr>
          <p:cNvCxnSpPr>
            <a:cxnSpLocks/>
          </p:cNvCxnSpPr>
          <p:nvPr/>
        </p:nvCxnSpPr>
        <p:spPr>
          <a:xfrm>
            <a:off x="5715256" y="3845558"/>
            <a:ext cx="2948453" cy="0"/>
          </a:xfrm>
          <a:prstGeom prst="line">
            <a:avLst/>
          </a:prstGeom>
          <a:ln w="19050">
            <a:solidFill>
              <a:srgbClr val="F26A4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65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5" grpId="1" animBg="1"/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97316" y="305523"/>
            <a:ext cx="1050987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5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5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5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5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5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5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vuông</a:t>
            </a:r>
            <a:endParaRPr lang="zh-CN" altLang="en-US" sz="50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A787FD8-24FD-4A3F-A046-5DB0F1726B2B}"/>
              </a:ext>
            </a:extLst>
          </p:cNvPr>
          <p:cNvSpPr/>
          <p:nvPr/>
        </p:nvSpPr>
        <p:spPr>
          <a:xfrm>
            <a:off x="330874" y="1348720"/>
            <a:ext cx="4261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ươc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ươt</a:t>
            </a:r>
            <a:endParaRPr lang="zh-CN" altLang="en-US" sz="5400" b="1" dirty="0">
              <a:solidFill>
                <a:srgbClr val="F0552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833C9895-5A16-4A8E-8877-4027BFCAFB10}"/>
              </a:ext>
            </a:extLst>
          </p:cNvPr>
          <p:cNvSpPr/>
          <p:nvPr/>
        </p:nvSpPr>
        <p:spPr>
          <a:xfrm>
            <a:off x="330874" y="3935710"/>
            <a:ext cx="4261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inh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in</a:t>
            </a:r>
            <a:endParaRPr lang="zh-CN" altLang="en-US" sz="5400" b="1" dirty="0">
              <a:solidFill>
                <a:srgbClr val="F0552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8">
            <a:extLst>
              <a:ext uri="{FF2B5EF4-FFF2-40B4-BE49-F238E27FC236}">
                <a16:creationId xmlns:a16="http://schemas.microsoft.com/office/drawing/2014/main" id="{E33B7334-7483-4384-812A-C50FAA3A3818}"/>
              </a:ext>
            </a:extLst>
          </p:cNvPr>
          <p:cNvSpPr/>
          <p:nvPr/>
        </p:nvSpPr>
        <p:spPr>
          <a:xfrm>
            <a:off x="1421580" y="5047615"/>
            <a:ext cx="26543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5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in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8">
            <a:extLst>
              <a:ext uri="{FF2B5EF4-FFF2-40B4-BE49-F238E27FC236}">
                <a16:creationId xmlns:a16="http://schemas.microsoft.com/office/drawing/2014/main" id="{E0C1901E-4372-4660-8A6B-D8AB88DC81C3}"/>
              </a:ext>
            </a:extLst>
          </p:cNvPr>
          <p:cNvSpPr/>
          <p:nvPr/>
        </p:nvSpPr>
        <p:spPr>
          <a:xfrm>
            <a:off x="4555792" y="5047615"/>
            <a:ext cx="3331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đội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ình</a:t>
            </a:r>
            <a:endParaRPr lang="zh-CN" altLang="en-US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8">
            <a:extLst>
              <a:ext uri="{FF2B5EF4-FFF2-40B4-BE49-F238E27FC236}">
                <a16:creationId xmlns:a16="http://schemas.microsoft.com/office/drawing/2014/main" id="{234BBCDE-739C-40DD-9E39-2122323172E8}"/>
              </a:ext>
            </a:extLst>
          </p:cNvPr>
          <p:cNvSpPr/>
          <p:nvPr/>
        </p:nvSpPr>
        <p:spPr>
          <a:xfrm>
            <a:off x="8367575" y="5047615"/>
            <a:ext cx="3331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inh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21A1F77-4A5E-4912-B53F-0CDEB006625F}"/>
              </a:ext>
            </a:extLst>
          </p:cNvPr>
          <p:cNvGrpSpPr/>
          <p:nvPr/>
        </p:nvGrpSpPr>
        <p:grpSpPr>
          <a:xfrm>
            <a:off x="1426201" y="2570917"/>
            <a:ext cx="2654309" cy="923330"/>
            <a:chOff x="1426201" y="2570917"/>
            <a:chExt cx="2654309" cy="923330"/>
          </a:xfrm>
        </p:grpSpPr>
        <p:sp>
          <p:nvSpPr>
            <p:cNvPr id="8" name="8">
              <a:extLst>
                <a:ext uri="{FF2B5EF4-FFF2-40B4-BE49-F238E27FC236}">
                  <a16:creationId xmlns:a16="http://schemas.microsoft.com/office/drawing/2014/main" id="{D89F8441-07F2-4920-A352-8132ACB6CB8F}"/>
                </a:ext>
              </a:extLst>
            </p:cNvPr>
            <p:cNvSpPr/>
            <p:nvPr/>
          </p:nvSpPr>
          <p:spPr>
            <a:xfrm>
              <a:off x="1426201" y="2570917"/>
              <a:ext cx="265430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bước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5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6F2B901E-8AB0-45A6-A922-28D39D3A7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548" t="27156" r="20183" b="32506"/>
            <a:stretch/>
          </p:blipFill>
          <p:spPr>
            <a:xfrm>
              <a:off x="1831380" y="2797002"/>
              <a:ext cx="1143000" cy="58529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7D36C8-EB20-44BB-9DCB-608EF0E81236}"/>
              </a:ext>
            </a:extLst>
          </p:cNvPr>
          <p:cNvGrpSpPr/>
          <p:nvPr/>
        </p:nvGrpSpPr>
        <p:grpSpPr>
          <a:xfrm>
            <a:off x="8372196" y="2570917"/>
            <a:ext cx="3331880" cy="923330"/>
            <a:chOff x="8372196" y="2570917"/>
            <a:chExt cx="3331880" cy="923330"/>
          </a:xfrm>
        </p:grpSpPr>
        <p:sp>
          <p:nvSpPr>
            <p:cNvPr id="19" name="8">
              <a:extLst>
                <a:ext uri="{FF2B5EF4-FFF2-40B4-BE49-F238E27FC236}">
                  <a16:creationId xmlns:a16="http://schemas.microsoft.com/office/drawing/2014/main" id="{7CE3BADD-8FF8-4C9B-A937-DCAF808BECE4}"/>
                </a:ext>
              </a:extLst>
            </p:cNvPr>
            <p:cNvSpPr/>
            <p:nvPr/>
          </p:nvSpPr>
          <p:spPr>
            <a:xfrm>
              <a:off x="8372196" y="2570917"/>
              <a:ext cx="33318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rượt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đuổi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36963C2F-C673-470A-A1DC-28E8D9D7A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97" t="21699" r="21337" b="36365"/>
            <a:stretch/>
          </p:blipFill>
          <p:spPr>
            <a:xfrm>
              <a:off x="8502846" y="2717663"/>
              <a:ext cx="1119168" cy="60849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4B3D6DC-EC6B-4F49-90CF-EB8F58FC1222}"/>
              </a:ext>
            </a:extLst>
          </p:cNvPr>
          <p:cNvGrpSpPr/>
          <p:nvPr/>
        </p:nvGrpSpPr>
        <p:grpSpPr>
          <a:xfrm>
            <a:off x="4560413" y="2570917"/>
            <a:ext cx="3331880" cy="923330"/>
            <a:chOff x="4560413" y="2570917"/>
            <a:chExt cx="3331880" cy="923330"/>
          </a:xfrm>
        </p:grpSpPr>
        <p:sp>
          <p:nvSpPr>
            <p:cNvPr id="11" name="8">
              <a:extLst>
                <a:ext uri="{FF2B5EF4-FFF2-40B4-BE49-F238E27FC236}">
                  <a16:creationId xmlns:a16="http://schemas.microsoft.com/office/drawing/2014/main" id="{843B81B7-EC12-44CF-8EFF-D63F750C53F6}"/>
                </a:ext>
              </a:extLst>
            </p:cNvPr>
            <p:cNvSpPr/>
            <p:nvPr/>
          </p:nvSpPr>
          <p:spPr>
            <a:xfrm>
              <a:off x="4560413" y="2570917"/>
              <a:ext cx="33318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suối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B26D29C2-7FF2-47E4-AC64-A67D2006AA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548" t="27156" r="20183" b="32506"/>
            <a:stretch/>
          </p:blipFill>
          <p:spPr>
            <a:xfrm>
              <a:off x="4953000" y="2793444"/>
              <a:ext cx="1143000" cy="585292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4274E996-A0AE-4115-8A55-12D0ACB696F5}"/>
              </a:ext>
            </a:extLst>
          </p:cNvPr>
          <p:cNvSpPr/>
          <p:nvPr/>
        </p:nvSpPr>
        <p:spPr>
          <a:xfrm>
            <a:off x="1909558" y="2907018"/>
            <a:ext cx="1064821" cy="502526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3592DA-F6AF-49DA-9B33-4C8AB57BEFF5}"/>
              </a:ext>
            </a:extLst>
          </p:cNvPr>
          <p:cNvSpPr/>
          <p:nvPr/>
        </p:nvSpPr>
        <p:spPr>
          <a:xfrm>
            <a:off x="5031001" y="2907018"/>
            <a:ext cx="1064821" cy="502526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A6F6AF-2EEA-4AB4-8A3E-2A6A8CA80E4E}"/>
              </a:ext>
            </a:extLst>
          </p:cNvPr>
          <p:cNvSpPr/>
          <p:nvPr/>
        </p:nvSpPr>
        <p:spPr>
          <a:xfrm>
            <a:off x="8687843" y="2809740"/>
            <a:ext cx="1064821" cy="502526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A42958-AE97-402F-AD92-E4C780390542}"/>
              </a:ext>
            </a:extLst>
          </p:cNvPr>
          <p:cNvSpPr/>
          <p:nvPr/>
        </p:nvSpPr>
        <p:spPr>
          <a:xfrm>
            <a:off x="1693643" y="5228830"/>
            <a:ext cx="981466" cy="588306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F17B983-FB8A-4BA3-8584-A67AE0EFDF48}"/>
              </a:ext>
            </a:extLst>
          </p:cNvPr>
          <p:cNvSpPr/>
          <p:nvPr/>
        </p:nvSpPr>
        <p:spPr>
          <a:xfrm>
            <a:off x="6062291" y="5228830"/>
            <a:ext cx="981466" cy="588306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90CE536-86EE-47E4-8EB8-4DD6B303E988}"/>
              </a:ext>
            </a:extLst>
          </p:cNvPr>
          <p:cNvSpPr/>
          <p:nvPr/>
        </p:nvSpPr>
        <p:spPr>
          <a:xfrm>
            <a:off x="8768432" y="5228830"/>
            <a:ext cx="981466" cy="588306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4CD805-FC0A-411E-AE15-F5008D39D40B}"/>
              </a:ext>
            </a:extLst>
          </p:cNvPr>
          <p:cNvSpPr txBox="1"/>
          <p:nvPr/>
        </p:nvSpPr>
        <p:spPr>
          <a:xfrm>
            <a:off x="6022312" y="5013561"/>
            <a:ext cx="223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396454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  <p:bldP spid="20" grpId="0"/>
      <p:bldP spid="21" grpId="0"/>
      <p:bldP spid="22" grpId="0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/>
      <p:bldP spid="3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B371B63B-498A-447B-9A36-7E5D6C060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65" b="95507" l="621" r="99379">
                        <a14:foregroundMark x1="54410" y1="49085" x2="54410" y2="49085"/>
                        <a14:foregroundMark x1="49317" y1="51913" x2="49317" y2="5191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49" y="4118448"/>
            <a:ext cx="3203797" cy="239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A1824579-848A-4F55-8A49-64F4D6F58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81" y="4100526"/>
            <a:ext cx="3352800" cy="2409825"/>
          </a:xfrm>
          <a:prstGeom prst="rect">
            <a:avLst/>
          </a:prstGeom>
        </p:spPr>
      </p:pic>
      <p:pic>
        <p:nvPicPr>
          <p:cNvPr id="15" name="Picture 14" descr="A picture containing text, businesscard, picture frame&#10;&#10;Description automatically generated">
            <a:extLst>
              <a:ext uri="{FF2B5EF4-FFF2-40B4-BE49-F238E27FC236}">
                <a16:creationId xmlns:a16="http://schemas.microsoft.com/office/drawing/2014/main" id="{F39F12D9-0314-4312-A2A7-8B8A12DE3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25" y="1557468"/>
            <a:ext cx="3438525" cy="2381250"/>
          </a:xfrm>
          <a:prstGeom prst="rect">
            <a:avLst/>
          </a:prstGeom>
        </p:spPr>
      </p:pic>
      <p:pic>
        <p:nvPicPr>
          <p:cNvPr id="17" name="Picture 1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8F987EE7-35FE-40BE-8034-ECED8057A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7" y="1610127"/>
            <a:ext cx="3429000" cy="2352675"/>
          </a:xfrm>
          <a:prstGeom prst="rect">
            <a:avLst/>
          </a:prstGeom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id="{ADE765D8-F367-4F8D-8549-54CA84E45263}"/>
              </a:ext>
            </a:extLst>
          </p:cNvPr>
          <p:cNvSpPr/>
          <p:nvPr/>
        </p:nvSpPr>
        <p:spPr>
          <a:xfrm>
            <a:off x="1233553" y="186549"/>
            <a:ext cx="103408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và dùng từ ngữ để nói theo tranh</a:t>
            </a:r>
            <a:endParaRPr lang="zh-CN" altLang="en-US" sz="48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268B4F-1F36-46A9-983C-E19C6311BDF7}"/>
              </a:ext>
            </a:extLst>
          </p:cNvPr>
          <p:cNvGrpSpPr/>
          <p:nvPr/>
        </p:nvGrpSpPr>
        <p:grpSpPr>
          <a:xfrm>
            <a:off x="260555" y="178299"/>
            <a:ext cx="863972" cy="1015663"/>
            <a:chOff x="412456" y="30517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EA8501D-20EB-49ED-9D76-2BF64C50FA37}"/>
                </a:ext>
              </a:extLst>
            </p:cNvPr>
            <p:cNvSpPr/>
            <p:nvPr/>
          </p:nvSpPr>
          <p:spPr>
            <a:xfrm>
              <a:off x="412456" y="146682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2F47C6-54A9-4F58-A496-76EB1CD74359}"/>
                </a:ext>
              </a:extLst>
            </p:cNvPr>
            <p:cNvSpPr/>
            <p:nvPr/>
          </p:nvSpPr>
          <p:spPr>
            <a:xfrm>
              <a:off x="521482" y="30517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6D09C433-D701-4EA9-ABC7-940A19AFD3F6}"/>
              </a:ext>
            </a:extLst>
          </p:cNvPr>
          <p:cNvSpPr/>
          <p:nvPr/>
        </p:nvSpPr>
        <p:spPr>
          <a:xfrm rot="21394996">
            <a:off x="4666994" y="2235263"/>
            <a:ext cx="2764216" cy="698833"/>
          </a:xfrm>
          <a:prstGeom prst="ellipse">
            <a:avLst/>
          </a:prstGeom>
          <a:solidFill>
            <a:srgbClr val="FFAF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4128B3-F960-439F-B4C5-1DD9946822FB}"/>
              </a:ext>
            </a:extLst>
          </p:cNvPr>
          <p:cNvSpPr/>
          <p:nvPr/>
        </p:nvSpPr>
        <p:spPr>
          <a:xfrm>
            <a:off x="4673764" y="3292246"/>
            <a:ext cx="2893206" cy="698833"/>
          </a:xfrm>
          <a:prstGeom prst="ellipse">
            <a:avLst/>
          </a:prstGeom>
          <a:solidFill>
            <a:srgbClr val="FFAF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871FDB2-2E9F-4EFB-BB37-4E6221995450}"/>
              </a:ext>
            </a:extLst>
          </p:cNvPr>
          <p:cNvSpPr/>
          <p:nvPr/>
        </p:nvSpPr>
        <p:spPr>
          <a:xfrm rot="206710">
            <a:off x="4680793" y="4388743"/>
            <a:ext cx="2893206" cy="698833"/>
          </a:xfrm>
          <a:prstGeom prst="ellipse">
            <a:avLst/>
          </a:prstGeom>
          <a:solidFill>
            <a:srgbClr val="FFAF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ADF666-E332-4DB0-A526-8B63B54B4F4F}"/>
              </a:ext>
            </a:extLst>
          </p:cNvPr>
          <p:cNvSpPr/>
          <p:nvPr/>
        </p:nvSpPr>
        <p:spPr>
          <a:xfrm>
            <a:off x="4713575" y="5487959"/>
            <a:ext cx="2893206" cy="698833"/>
          </a:xfrm>
          <a:prstGeom prst="ellipse">
            <a:avLst/>
          </a:prstGeom>
          <a:solidFill>
            <a:srgbClr val="FFAF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9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26393 0.1863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7644 0.0319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9 -0.00116 L -0.27916 0.2261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5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28294 0.0622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1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BD3C13-178A-416B-8A5D-9F6174F33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4222" y="1047234"/>
            <a:ext cx="4082844" cy="2801285"/>
          </a:xfrm>
          <a:prstGeom prst="rect">
            <a:avLst/>
          </a:prstGeom>
        </p:spPr>
      </p:pic>
      <p:sp>
        <p:nvSpPr>
          <p:cNvPr id="16" name="30">
            <a:extLst>
              <a:ext uri="{FF2B5EF4-FFF2-40B4-BE49-F238E27FC236}">
                <a16:creationId xmlns:a16="http://schemas.microsoft.com/office/drawing/2014/main" id="{3950D7A5-6867-4C36-9696-BE04FC5BE898}"/>
              </a:ext>
            </a:extLst>
          </p:cNvPr>
          <p:cNvSpPr txBox="1"/>
          <p:nvPr/>
        </p:nvSpPr>
        <p:spPr>
          <a:xfrm>
            <a:off x="1804033" y="4060200"/>
            <a:ext cx="87281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nhỏ cùng học với nhau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5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814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128" y="320039"/>
            <a:ext cx="11052048" cy="621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2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BD3C13-178A-416B-8A5D-9F6174F33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3472" y="1109807"/>
            <a:ext cx="3864343" cy="2676138"/>
          </a:xfrm>
          <a:prstGeom prst="rect">
            <a:avLst/>
          </a:prstGeom>
        </p:spPr>
      </p:pic>
      <p:sp>
        <p:nvSpPr>
          <p:cNvPr id="16" name="30">
            <a:extLst>
              <a:ext uri="{FF2B5EF4-FFF2-40B4-BE49-F238E27FC236}">
                <a16:creationId xmlns:a16="http://schemas.microsoft.com/office/drawing/2014/main" id="{3950D7A5-6867-4C36-9696-BE04FC5BE898}"/>
              </a:ext>
            </a:extLst>
          </p:cNvPr>
          <p:cNvSpPr txBox="1"/>
          <p:nvPr/>
        </p:nvSpPr>
        <p:spPr>
          <a:xfrm>
            <a:off x="1804033" y="4060200"/>
            <a:ext cx="87281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nhỏ cùng ăn với nhau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5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21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3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sp>
        <p:nvSpPr>
          <p:cNvPr id="16" name="30">
            <a:extLst>
              <a:ext uri="{FF2B5EF4-FFF2-40B4-BE49-F238E27FC236}">
                <a16:creationId xmlns:a16="http://schemas.microsoft.com/office/drawing/2014/main" id="{3950D7A5-6867-4C36-9696-BE04FC5BE898}"/>
              </a:ext>
            </a:extLst>
          </p:cNvPr>
          <p:cNvSpPr txBox="1"/>
          <p:nvPr/>
        </p:nvSpPr>
        <p:spPr>
          <a:xfrm>
            <a:off x="1668831" y="4047361"/>
            <a:ext cx="88916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nhỏ c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lang="vi-VN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vui chơi với nhau.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FC5750A-F9E9-44FD-8E95-3AB967A7E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65" b="95507" l="621" r="99379">
                        <a14:foregroundMark x1="54410" y1="49085" x2="54410" y2="49085"/>
                        <a14:foregroundMark x1="49317" y1="51913" x2="49317" y2="5191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890" y="1171922"/>
            <a:ext cx="3930219" cy="293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96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4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sp>
        <p:nvSpPr>
          <p:cNvPr id="16" name="30">
            <a:extLst>
              <a:ext uri="{FF2B5EF4-FFF2-40B4-BE49-F238E27FC236}">
                <a16:creationId xmlns:a16="http://schemas.microsoft.com/office/drawing/2014/main" id="{3950D7A5-6867-4C36-9696-BE04FC5BE898}"/>
              </a:ext>
            </a:extLst>
          </p:cNvPr>
          <p:cNvSpPr txBox="1"/>
          <p:nvPr/>
        </p:nvSpPr>
        <p:spPr>
          <a:xfrm>
            <a:off x="1668831" y="4047361"/>
            <a:ext cx="88916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nhỏ cùng nhau tập vẽ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FC5750A-F9E9-44FD-8E95-3AB967A7E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0890" y="1226619"/>
            <a:ext cx="3930219" cy="28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66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DDD305D-BD35-4438-97B3-B938B9D2BE96}"/>
              </a:ext>
            </a:extLst>
          </p:cNvPr>
          <p:cNvSpPr/>
          <p:nvPr/>
        </p:nvSpPr>
        <p:spPr>
          <a:xfrm rot="16200000">
            <a:off x="-2999001" y="449827"/>
            <a:ext cx="11956351" cy="5958347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CBEC8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568A5A0-C73B-405B-8C20-80FEE549FB8D}"/>
              </a:ext>
            </a:extLst>
          </p:cNvPr>
          <p:cNvSpPr/>
          <p:nvPr/>
        </p:nvSpPr>
        <p:spPr>
          <a:xfrm rot="16200000">
            <a:off x="-1956032" y="1485901"/>
            <a:ext cx="7798263" cy="3886199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00A74F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19B13-5797-40A4-B2CA-A815C5BC035A}"/>
              </a:ext>
            </a:extLst>
          </p:cNvPr>
          <p:cNvSpPr/>
          <p:nvPr/>
        </p:nvSpPr>
        <p:spPr>
          <a:xfrm rot="16200000">
            <a:off x="-1225065" y="2212036"/>
            <a:ext cx="4884060" cy="243393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3B918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pic>
        <p:nvPicPr>
          <p:cNvPr id="5" name="8">
            <a:extLst>
              <a:ext uri="{FF2B5EF4-FFF2-40B4-BE49-F238E27FC236}">
                <a16:creationId xmlns:a16="http://schemas.microsoft.com/office/drawing/2014/main" id="{86E45817-E206-4659-BD8D-D98CEE106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65105" y="2517058"/>
            <a:ext cx="3078122" cy="4340942"/>
          </a:xfrm>
          <a:prstGeom prst="rect">
            <a:avLst/>
          </a:prstGeom>
        </p:spPr>
      </p:pic>
      <p:grpSp>
        <p:nvGrpSpPr>
          <p:cNvPr id="6" name="14">
            <a:extLst>
              <a:ext uri="{FF2B5EF4-FFF2-40B4-BE49-F238E27FC236}">
                <a16:creationId xmlns:a16="http://schemas.microsoft.com/office/drawing/2014/main" id="{85131D54-2BFF-46DC-AA63-9D353206B38B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7" name="11">
              <a:extLst>
                <a:ext uri="{FF2B5EF4-FFF2-40B4-BE49-F238E27FC236}">
                  <a16:creationId xmlns:a16="http://schemas.microsoft.com/office/drawing/2014/main" id="{0E4D260D-EB54-4F59-80A5-68DCB61A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8" name="12">
              <a:extLst>
                <a:ext uri="{FF2B5EF4-FFF2-40B4-BE49-F238E27FC236}">
                  <a16:creationId xmlns:a16="http://schemas.microsoft.com/office/drawing/2014/main" id="{12B890C7-5233-4E14-A2E7-E603BF1C2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9" name="16">
            <a:extLst>
              <a:ext uri="{FF2B5EF4-FFF2-40B4-BE49-F238E27FC236}">
                <a16:creationId xmlns:a16="http://schemas.microsoft.com/office/drawing/2014/main" id="{13420D7E-9314-4C99-88AE-AADA3E1286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652895" y="4909708"/>
            <a:ext cx="918710" cy="1455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C1D6C3-FF18-4A24-8075-359800745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502" y="966026"/>
            <a:ext cx="7480700" cy="48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5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27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2E5C42-8D0C-4510-BF2B-7610438B1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6897" y="0"/>
            <a:ext cx="9169179" cy="2005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3B9185"/>
                </a:solidFill>
                <a:cs typeface="Arial"/>
                <a:sym typeface="Arial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34639-4EF6-44E5-9465-D8539341D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6" y="242002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6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10B3D747-6B13-4B02-AA7F-32F6F63549E2}"/>
              </a:ext>
            </a:extLst>
          </p:cNvPr>
          <p:cNvSpPr/>
          <p:nvPr/>
        </p:nvSpPr>
        <p:spPr>
          <a:xfrm>
            <a:off x="1256146" y="272606"/>
            <a:ext cx="104370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 để hoàn thiện câu và viết câu vào vở.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E5090C-B9F5-48D8-8F56-3EDB23416B72}"/>
              </a:ext>
            </a:extLst>
          </p:cNvPr>
          <p:cNvGrpSpPr/>
          <p:nvPr/>
        </p:nvGrpSpPr>
        <p:grpSpPr>
          <a:xfrm>
            <a:off x="283147" y="181380"/>
            <a:ext cx="863972" cy="1015663"/>
            <a:chOff x="283147" y="181380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9841C87-2126-4117-869B-07E36FBC9805}"/>
                </a:ext>
              </a:extLst>
            </p:cNvPr>
            <p:cNvSpPr/>
            <p:nvPr/>
          </p:nvSpPr>
          <p:spPr>
            <a:xfrm>
              <a:off x="283147" y="297545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608DE5-2E5C-4DBB-8552-ED4200F6A8BE}"/>
                </a:ext>
              </a:extLst>
            </p:cNvPr>
            <p:cNvSpPr/>
            <p:nvPr/>
          </p:nvSpPr>
          <p:spPr>
            <a:xfrm>
              <a:off x="392173" y="181380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0E2B835A-DF03-4C74-85FB-8EB841672D64}"/>
              </a:ext>
            </a:extLst>
          </p:cNvPr>
          <p:cNvSpPr/>
          <p:nvPr/>
        </p:nvSpPr>
        <p:spPr>
          <a:xfrm>
            <a:off x="1644071" y="2135458"/>
            <a:ext cx="9031118" cy="11933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7F12B604-3674-47CA-B209-A4C0C836B7A7}"/>
              </a:ext>
            </a:extLst>
          </p:cNvPr>
          <p:cNvSpPr/>
          <p:nvPr/>
        </p:nvSpPr>
        <p:spPr>
          <a:xfrm>
            <a:off x="2313705" y="2254060"/>
            <a:ext cx="166716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zh-CN" altLang="en-US" sz="5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08C21037-A2B2-4649-8C24-54F886254488}"/>
              </a:ext>
            </a:extLst>
          </p:cNvPr>
          <p:cNvSpPr/>
          <p:nvPr/>
        </p:nvSpPr>
        <p:spPr>
          <a:xfrm>
            <a:off x="7121241" y="2256533"/>
            <a:ext cx="272472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endParaRPr lang="zh-CN" altLang="en-US" sz="5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E6CC518-6725-4C36-A51D-8BF3365425AD}"/>
              </a:ext>
            </a:extLst>
          </p:cNvPr>
          <p:cNvSpPr/>
          <p:nvPr/>
        </p:nvSpPr>
        <p:spPr>
          <a:xfrm>
            <a:off x="392173" y="3965017"/>
            <a:ext cx="115397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múa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5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BAD1945F-44A8-4C61-87A9-BFF570674487}"/>
              </a:ext>
            </a:extLst>
          </p:cNvPr>
          <p:cNvSpPr/>
          <p:nvPr/>
        </p:nvSpPr>
        <p:spPr>
          <a:xfrm>
            <a:off x="4711375" y="2254060"/>
            <a:ext cx="166716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endParaRPr lang="zh-CN" altLang="en-US" sz="5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575CD7AB-B9D6-4E52-AE36-1BFA71E9D044}"/>
              </a:ext>
            </a:extLst>
          </p:cNvPr>
          <p:cNvSpPr/>
          <p:nvPr/>
        </p:nvSpPr>
        <p:spPr>
          <a:xfrm>
            <a:off x="7803688" y="419319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120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301 L 0.23307 0.2509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76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9" grpId="1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FFF73-927C-4AE3-AC6F-70C630BC3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7" y="1289663"/>
            <a:ext cx="11778493" cy="474919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18FE550-462B-4FA3-984D-8CF4683C6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46" y="3450696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3">
            <a:extLst>
              <a:ext uri="{FF2B5EF4-FFF2-40B4-BE49-F238E27FC236}">
                <a16:creationId xmlns:a16="http://schemas.microsoft.com/office/drawing/2014/main" id="{73183D31-9FA9-4F68-A3CD-7E34251D68DB}"/>
              </a:ext>
            </a:extLst>
          </p:cNvPr>
          <p:cNvSpPr/>
          <p:nvPr/>
        </p:nvSpPr>
        <p:spPr>
          <a:xfrm rot="3274">
            <a:off x="496256" y="305568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54CC2-5730-4A35-972A-BF249328F3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84" y="228988"/>
            <a:ext cx="863834" cy="863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0D15DE-17E7-4C41-98A5-B31B95C3E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60" y="1895206"/>
            <a:ext cx="1196748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ADE765D8-F367-4F8D-8549-54CA84E45263}"/>
              </a:ext>
            </a:extLst>
          </p:cNvPr>
          <p:cNvSpPr/>
          <p:nvPr/>
        </p:nvSpPr>
        <p:spPr>
          <a:xfrm>
            <a:off x="1233553" y="186549"/>
            <a:ext cx="105888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5400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5400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5400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5400" dirty="0">
              <a:solidFill>
                <a:srgbClr val="F0552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268B4F-1F36-46A9-983C-E19C6311BDF7}"/>
              </a:ext>
            </a:extLst>
          </p:cNvPr>
          <p:cNvGrpSpPr/>
          <p:nvPr/>
        </p:nvGrpSpPr>
        <p:grpSpPr>
          <a:xfrm>
            <a:off x="260555" y="178299"/>
            <a:ext cx="863972" cy="1015663"/>
            <a:chOff x="412456" y="30517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EA8501D-20EB-49ED-9D76-2BF64C50FA37}"/>
                </a:ext>
              </a:extLst>
            </p:cNvPr>
            <p:cNvSpPr/>
            <p:nvPr/>
          </p:nvSpPr>
          <p:spPr>
            <a:xfrm>
              <a:off x="412456" y="146682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2F47C6-54A9-4F58-A496-76EB1CD74359}"/>
                </a:ext>
              </a:extLst>
            </p:cNvPr>
            <p:cNvSpPr/>
            <p:nvPr/>
          </p:nvSpPr>
          <p:spPr>
            <a:xfrm>
              <a:off x="521482" y="30517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19" name="30">
            <a:extLst>
              <a:ext uri="{FF2B5EF4-FFF2-40B4-BE49-F238E27FC236}">
                <a16:creationId xmlns:a16="http://schemas.microsoft.com/office/drawing/2014/main" id="{2792AA4D-987B-4F52-98D4-C9A291163949}"/>
              </a:ext>
            </a:extLst>
          </p:cNvPr>
          <p:cNvSpPr txBox="1"/>
          <p:nvPr/>
        </p:nvSpPr>
        <p:spPr>
          <a:xfrm>
            <a:off x="497398" y="5066957"/>
            <a:ext cx="2471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sp>
        <p:nvSpPr>
          <p:cNvPr id="20" name="30">
            <a:extLst>
              <a:ext uri="{FF2B5EF4-FFF2-40B4-BE49-F238E27FC236}">
                <a16:creationId xmlns:a16="http://schemas.microsoft.com/office/drawing/2014/main" id="{24DA2047-EE5F-402B-9D3F-184B304E0BAB}"/>
              </a:ext>
            </a:extLst>
          </p:cNvPr>
          <p:cNvSpPr txBox="1"/>
          <p:nvPr/>
        </p:nvSpPr>
        <p:spPr>
          <a:xfrm>
            <a:off x="3276113" y="5066957"/>
            <a:ext cx="2701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sp>
        <p:nvSpPr>
          <p:cNvPr id="21" name="30">
            <a:extLst>
              <a:ext uri="{FF2B5EF4-FFF2-40B4-BE49-F238E27FC236}">
                <a16:creationId xmlns:a16="http://schemas.microsoft.com/office/drawing/2014/main" id="{0CA276FB-CE97-43B5-B3CD-17E52D8D5586}"/>
              </a:ext>
            </a:extLst>
          </p:cNvPr>
          <p:cNvSpPr txBox="1"/>
          <p:nvPr/>
        </p:nvSpPr>
        <p:spPr>
          <a:xfrm>
            <a:off x="6125496" y="5066957"/>
            <a:ext cx="2927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sp>
        <p:nvSpPr>
          <p:cNvPr id="22" name="30">
            <a:extLst>
              <a:ext uri="{FF2B5EF4-FFF2-40B4-BE49-F238E27FC236}">
                <a16:creationId xmlns:a16="http://schemas.microsoft.com/office/drawing/2014/main" id="{979994E6-F772-4857-8565-3A80ECFCCBB2}"/>
              </a:ext>
            </a:extLst>
          </p:cNvPr>
          <p:cNvSpPr txBox="1"/>
          <p:nvPr/>
        </p:nvSpPr>
        <p:spPr>
          <a:xfrm>
            <a:off x="9277608" y="5066957"/>
            <a:ext cx="2471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5530410-15B7-4144-902C-8F62F5721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4" y="2234364"/>
            <a:ext cx="2530024" cy="26669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6AFB4C20-BD27-44E2-98EC-33D5B06DE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629" y="2234364"/>
            <a:ext cx="2530024" cy="266694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D0F754AF-D9FF-409D-995D-010D268CD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614" y="2250180"/>
            <a:ext cx="2530024" cy="26669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3BA2ED4E-5F4E-4440-BCD5-58BEB20BE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599" y="2250180"/>
            <a:ext cx="2530024" cy="26476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79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1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sp>
        <p:nvSpPr>
          <p:cNvPr id="16" name="30">
            <a:extLst>
              <a:ext uri="{FF2B5EF4-FFF2-40B4-BE49-F238E27FC236}">
                <a16:creationId xmlns:a16="http://schemas.microsoft.com/office/drawing/2014/main" id="{3950D7A5-6867-4C36-9696-BE04FC5BE898}"/>
              </a:ext>
            </a:extLst>
          </p:cNvPr>
          <p:cNvSpPr txBox="1"/>
          <p:nvPr/>
        </p:nvSpPr>
        <p:spPr>
          <a:xfrm>
            <a:off x="1804033" y="4728796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F1BA514-8AD4-4DFD-9659-638D65D9B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44" y="1239317"/>
            <a:ext cx="4023985" cy="34894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42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166</TotalTime>
  <Words>362</Words>
  <Application>Microsoft Office PowerPoint</Application>
  <PresentationFormat>Widescreen</PresentationFormat>
  <Paragraphs>77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Times New Roman</vt:lpstr>
      <vt:lpstr>.VnArial</vt:lpstr>
      <vt:lpstr>Arial Black</vt:lpstr>
      <vt:lpstr>Calibri Light</vt:lpstr>
      <vt:lpstr>Calibri</vt:lpstr>
      <vt:lpstr>Arial-Rounded</vt:lpstr>
      <vt:lpstr>맑은 고딕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ASUS</cp:lastModifiedBy>
  <cp:revision>189</cp:revision>
  <dcterms:created xsi:type="dcterms:W3CDTF">2021-08-06T07:04:41Z</dcterms:created>
  <dcterms:modified xsi:type="dcterms:W3CDTF">2023-01-29T12:28:33Z</dcterms:modified>
  <cp:category>9Slide.vn</cp:category>
</cp:coreProperties>
</file>