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7" r:id="rId2"/>
    <p:sldId id="312" r:id="rId3"/>
    <p:sldId id="280" r:id="rId4"/>
    <p:sldId id="258" r:id="rId5"/>
    <p:sldId id="282" r:id="rId6"/>
    <p:sldId id="283" r:id="rId7"/>
    <p:sldId id="298" r:id="rId8"/>
    <p:sldId id="286" r:id="rId9"/>
    <p:sldId id="300" r:id="rId10"/>
    <p:sldId id="290" r:id="rId11"/>
    <p:sldId id="301" r:id="rId12"/>
    <p:sldId id="302" r:id="rId13"/>
    <p:sldId id="299" r:id="rId14"/>
    <p:sldId id="289" r:id="rId15"/>
    <p:sldId id="304" r:id="rId16"/>
    <p:sldId id="303" r:id="rId17"/>
    <p:sldId id="287" r:id="rId18"/>
    <p:sldId id="305" r:id="rId19"/>
    <p:sldId id="306" r:id="rId20"/>
    <p:sldId id="295" r:id="rId21"/>
    <p:sldId id="307" r:id="rId22"/>
    <p:sldId id="308" r:id="rId23"/>
    <p:sldId id="309" r:id="rId24"/>
    <p:sldId id="310" r:id="rId25"/>
    <p:sldId id="311" r:id="rId26"/>
    <p:sldId id="297" r:id="rId27"/>
  </p:sldIdLst>
  <p:sldSz cx="12192000" cy="6858000"/>
  <p:notesSz cx="6858000" cy="9144000"/>
  <p:embeddedFontLs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Arial Rounded MT Bold" panose="020F0704030504030204" pitchFamily="34" charset="0"/>
      <p:regular r:id="rId34"/>
    </p:embeddedFont>
    <p:embeddedFont>
      <p:font typeface="Arial-Rounded" panose="020B0500000000000000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E45"/>
    <a:srgbClr val="F05524"/>
    <a:srgbClr val="F26A42"/>
    <a:srgbClr val="F2701F"/>
    <a:srgbClr val="FBB07F"/>
    <a:srgbClr val="EFD290"/>
    <a:srgbClr val="FAA41D"/>
    <a:srgbClr val="F3701F"/>
    <a:srgbClr val="823704"/>
    <a:srgbClr val="FEF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537" autoAdjust="0"/>
  </p:normalViewPr>
  <p:slideViewPr>
    <p:cSldViewPr snapToGrid="0" showGuides="1">
      <p:cViewPr varScale="1">
        <p:scale>
          <a:sx n="63" d="100"/>
          <a:sy n="63" d="100"/>
        </p:scale>
        <p:origin x="354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đưa ra một số câu hỏi gợi ý : Em của em là trai hay gái ? Em của em mấy tuổi ? Em của em đã đi học chưa , học trường nào ? Sở thích của em bé là gì ? Có khi nào em bé làm em khó chịu không ? Vì sao ? Em cảm thấy thế nào khi chơi đùa cùng em bé ? GV lưu ý : anh , chị , em có thể là anh , chị , em “ ruột ” hoặc anh , chị , em “ họ ” vì có thể nhiều HS là con một , duy nhất trong gia đình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4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6ADE1-2207-4BBB-ABEC-D8EBC2B367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00526" y="186873"/>
            <a:ext cx="8431562" cy="24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B98CCD8-59E0-4748-86E1-E284C745BE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F05524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7388B-3DD7-4C90-A8D5-82AFEE5A4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3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061" y="2585339"/>
            <a:ext cx="55976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TÌM TIẾNG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29086"/>
            <a:ext cx="10817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200" b="1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316037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50424" y="3001279"/>
              <a:ext cx="167449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bánh</a:t>
              </a:r>
              <a:endParaRPr lang="zh-CN" altLang="en-US" sz="45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2929267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229409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87907"/>
              <a:ext cx="198892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dành</a:t>
              </a:r>
              <a:endParaRPr lang="zh-CN" alt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F8E70D83-8878-4B88-AE27-55542463F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838" y="2828305"/>
            <a:ext cx="1621677" cy="1213209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2F6374C7-A561-4C8C-8545-32D09F28E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678" y="2828305"/>
            <a:ext cx="162167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29086"/>
            <a:ext cx="10817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200" b="1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316037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50424" y="3001279"/>
              <a:ext cx="167449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đẹp</a:t>
              </a:r>
              <a:endParaRPr lang="zh-CN" altLang="en-US" sz="45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2929267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229409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87907"/>
              <a:ext cx="198892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…</a:t>
              </a:r>
              <a:endParaRPr lang="zh-CN" alt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1466AB8-B546-4C71-8FDE-04981DAD1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530" y="2827727"/>
            <a:ext cx="131075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29086"/>
            <a:ext cx="10817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00" b="1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200" b="1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200" b="1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316037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41554" y="2935093"/>
              <a:ext cx="167449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</a:t>
              </a:r>
              <a:r>
                <a:rPr lang="en-US" altLang="zh-CN" sz="5000" dirty="0" err="1">
                  <a:solidFill>
                    <a:srgbClr val="F05524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ui</a:t>
              </a:r>
              <a:endParaRPr lang="zh-CN" altLang="en-US" sz="50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2929267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229409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10963"/>
              <a:ext cx="19889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…</a:t>
              </a:r>
              <a:endParaRPr lang="zh-CN" altLang="en-US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8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23C8C-77EC-4ECE-A7AA-EB843BA1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550CD-3221-41D4-97F1-215B6AC8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51" y="2945919"/>
            <a:ext cx="2496105" cy="222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dỗ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(Phan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77017" y="186998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712DF-7CF4-4E77-AF98-7E9EFE686B5A}"/>
              </a:ext>
            </a:extLst>
          </p:cNvPr>
          <p:cNvSpPr/>
          <p:nvPr/>
        </p:nvSpPr>
        <p:spPr>
          <a:xfrm>
            <a:off x="84083" y="774002"/>
            <a:ext cx="1513489" cy="114189"/>
          </a:xfrm>
          <a:prstGeom prst="rect">
            <a:avLst/>
          </a:prstGeom>
          <a:solidFill>
            <a:srgbClr val="F98E4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9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4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061" y="2675870"/>
            <a:ext cx="5597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25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AE41F-CC17-4AF7-B91A-BA144A1B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754" y="4273236"/>
            <a:ext cx="3263519" cy="246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a,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2262914"/>
            <a:ext cx="105110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ỗ em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em khóc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nâng em dậy khi em ngã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cho em quà bánh ph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hơn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nhường em đồ chơi đẹp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AE41F-CC17-4AF7-B91A-BA144A1B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982" y="3390900"/>
            <a:ext cx="4431292" cy="3348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b, 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2262914"/>
            <a:ext cx="105110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66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AE41F-CC17-4AF7-B91A-BA144A1B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20" y="3576120"/>
            <a:ext cx="4186154" cy="31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c,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50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2262914"/>
            <a:ext cx="105110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7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Cây gia đình_720pFHR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7BF191A-A1E1-414E-ADFB-40DE4AB77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5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033" y="2712210"/>
            <a:ext cx="58469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811152"/>
            <a:ext cx="11784882" cy="48313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944C2-E94B-4EE8-8BE5-60E43180F26F}"/>
              </a:ext>
            </a:extLst>
          </p:cNvPr>
          <p:cNvGrpSpPr/>
          <p:nvPr/>
        </p:nvGrpSpPr>
        <p:grpSpPr>
          <a:xfrm>
            <a:off x="186400" y="2487395"/>
            <a:ext cx="5874631" cy="4410075"/>
            <a:chOff x="6096000" y="2480098"/>
            <a:chExt cx="5874631" cy="44100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BBC66-C853-45B0-8E18-D8612579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990100"/>
              <a:ext cx="5874631" cy="2661718"/>
            </a:xfrm>
            <a:prstGeom prst="rect">
              <a:avLst/>
            </a:prstGeom>
          </p:spPr>
        </p:pic>
        <p:pic>
          <p:nvPicPr>
            <p:cNvPr id="14" name="Picture 1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5C62363-B406-4965-A860-BF9948BB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027" y="2480098"/>
              <a:ext cx="5133975" cy="44100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6702386" y="181115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6702386" y="4340133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793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HAI KHỔ THƠ CUỐI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995908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51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811152"/>
            <a:ext cx="11784882" cy="48313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944C2-E94B-4EE8-8BE5-60E43180F26F}"/>
              </a:ext>
            </a:extLst>
          </p:cNvPr>
          <p:cNvGrpSpPr/>
          <p:nvPr/>
        </p:nvGrpSpPr>
        <p:grpSpPr>
          <a:xfrm>
            <a:off x="186400" y="2487395"/>
            <a:ext cx="5874631" cy="4410075"/>
            <a:chOff x="6096000" y="2480098"/>
            <a:chExt cx="5874631" cy="44100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BBC66-C853-45B0-8E18-D8612579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990100"/>
              <a:ext cx="5874631" cy="2661718"/>
            </a:xfrm>
            <a:prstGeom prst="rect">
              <a:avLst/>
            </a:prstGeom>
          </p:spPr>
        </p:pic>
        <p:pic>
          <p:nvPicPr>
            <p:cNvPr id="14" name="Picture 1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5C62363-B406-4965-A860-BF9948BB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027" y="2480098"/>
              <a:ext cx="5133975" cy="44100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6702386" y="181115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6702386" y="4340133"/>
            <a:ext cx="5102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793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HAI KHỔ THƠ CUỐI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995908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2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811152"/>
            <a:ext cx="11784882" cy="48313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944C2-E94B-4EE8-8BE5-60E43180F26F}"/>
              </a:ext>
            </a:extLst>
          </p:cNvPr>
          <p:cNvGrpSpPr/>
          <p:nvPr/>
        </p:nvGrpSpPr>
        <p:grpSpPr>
          <a:xfrm>
            <a:off x="186400" y="2487395"/>
            <a:ext cx="5874631" cy="4410075"/>
            <a:chOff x="6096000" y="2480098"/>
            <a:chExt cx="5874631" cy="44100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BBC66-C853-45B0-8E18-D8612579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990100"/>
              <a:ext cx="5874631" cy="2661718"/>
            </a:xfrm>
            <a:prstGeom prst="rect">
              <a:avLst/>
            </a:prstGeom>
          </p:spPr>
        </p:pic>
        <p:pic>
          <p:nvPicPr>
            <p:cNvPr id="14" name="Picture 1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5C62363-B406-4965-A860-BF9948BB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027" y="2480098"/>
              <a:ext cx="5133975" cy="44100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6702386" y="181115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6702386" y="4340133"/>
            <a:ext cx="5102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793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HAI KHỔ THƠ CUỐI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995908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6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37" y="2478832"/>
            <a:ext cx="533759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pt-BR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ANH, CHỊ HOẶC EM CỦA 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28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6883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buNone/>
            </a:pP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ANH, CHỊ HOẶC EM CỦA EM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2745A-6DC9-4C53-82DA-C8C6EEB6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96" y="1150662"/>
            <a:ext cx="9078047" cy="476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2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A4522-C8F9-49D4-A233-39DFAA87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1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217" y="2506442"/>
            <a:ext cx="5597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auto">
              <a:lnSpc>
                <a:spcPct val="100000"/>
              </a:lnSpc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1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C3FD02-6AEC-4420-8043-C4C83894E6EB}"/>
              </a:ext>
            </a:extLst>
          </p:cNvPr>
          <p:cNvGrpSpPr/>
          <p:nvPr/>
        </p:nvGrpSpPr>
        <p:grpSpPr>
          <a:xfrm>
            <a:off x="-591127" y="1927419"/>
            <a:ext cx="12561758" cy="4962754"/>
            <a:chOff x="-572655" y="1447138"/>
            <a:chExt cx="12561758" cy="49627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E6236E-55EF-4945-9185-D42BDEE6C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36" y="3509819"/>
              <a:ext cx="11776667" cy="2661718"/>
            </a:xfrm>
            <a:prstGeom prst="rect">
              <a:avLst/>
            </a:prstGeom>
          </p:spPr>
        </p:pic>
        <p:pic>
          <p:nvPicPr>
            <p:cNvPr id="8" name="Picture 7" descr="A picture containing text, doll&#10;&#10;Description automatically generated">
              <a:extLst>
                <a:ext uri="{FF2B5EF4-FFF2-40B4-BE49-F238E27FC236}">
                  <a16:creationId xmlns:a16="http://schemas.microsoft.com/office/drawing/2014/main" id="{B54EF0C7-3840-4648-A160-E46D9093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2655" y="1447138"/>
              <a:ext cx="5415251" cy="4232610"/>
            </a:xfrm>
            <a:prstGeom prst="rect">
              <a:avLst/>
            </a:prstGeom>
          </p:spPr>
        </p:pic>
        <p:pic>
          <p:nvPicPr>
            <p:cNvPr id="10" name="Picture 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AF87C15-1FD5-429C-894A-AF24A8F8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499" y="1999817"/>
              <a:ext cx="5133975" cy="441007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65D95-E90C-410E-8C48-129043A6D95C}"/>
              </a:ext>
            </a:extLst>
          </p:cNvPr>
          <p:cNvGrpSpPr/>
          <p:nvPr/>
        </p:nvGrpSpPr>
        <p:grpSpPr>
          <a:xfrm>
            <a:off x="4260028" y="1132768"/>
            <a:ext cx="7713232" cy="1427553"/>
            <a:chOff x="5388332" y="1132768"/>
            <a:chExt cx="6584928" cy="1427553"/>
          </a:xfrm>
        </p:grpSpPr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F6DC8288-9264-4A99-8B37-2BCC718E2299}"/>
                </a:ext>
              </a:extLst>
            </p:cNvPr>
            <p:cNvSpPr/>
            <p:nvPr/>
          </p:nvSpPr>
          <p:spPr bwMode="auto">
            <a:xfrm>
              <a:off x="5388332" y="1185489"/>
              <a:ext cx="6584928" cy="1374832"/>
            </a:xfrm>
            <a:prstGeom prst="rect">
              <a:avLst/>
            </a:prstGeom>
            <a:solidFill>
              <a:srgbClr val="C84E30">
                <a:alpha val="50000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ym typeface="Gill Sans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75F21-CB33-40D7-811C-A76BFC30E6BF}"/>
                </a:ext>
              </a:extLst>
            </p:cNvPr>
            <p:cNvSpPr txBox="1"/>
            <p:nvPr/>
          </p:nvSpPr>
          <p:spPr>
            <a:xfrm>
              <a:off x="5465499" y="1132768"/>
              <a:ext cx="63894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Thử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đoán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xem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48FA26-45A9-4EEE-89EA-E226DD64A360}"/>
              </a:ext>
            </a:extLst>
          </p:cNvPr>
          <p:cNvSpPr txBox="1"/>
          <p:nvPr/>
        </p:nvSpPr>
        <p:spPr>
          <a:xfrm>
            <a:off x="4405870" y="1794950"/>
            <a:ext cx="6389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0DDE4-F593-43E1-8376-DC665F185BDA}"/>
              </a:ext>
            </a:extLst>
          </p:cNvPr>
          <p:cNvSpPr txBox="1"/>
          <p:nvPr/>
        </p:nvSpPr>
        <p:spPr>
          <a:xfrm>
            <a:off x="4405870" y="1828994"/>
            <a:ext cx="6389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A9753-5CC3-4B87-A47E-3FB9C4BCA0EB}"/>
              </a:ext>
            </a:extLst>
          </p:cNvPr>
          <p:cNvSpPr txBox="1"/>
          <p:nvPr/>
        </p:nvSpPr>
        <p:spPr>
          <a:xfrm>
            <a:off x="5102118" y="1590990"/>
            <a:ext cx="5835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8" grpId="1"/>
      <p:bldP spid="19" grpId="0"/>
      <p:bldP spid="19" grpId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936A1D-3E32-4ABB-81B8-5A9EEC8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2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793" y="2389045"/>
            <a:ext cx="559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550CD-3221-41D4-97F1-215B6AC8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51" y="2945919"/>
            <a:ext cx="2496105" cy="222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dỗ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(Phan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550CD-3221-41D4-97F1-215B6AC8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51" y="2945919"/>
            <a:ext cx="2496105" cy="222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0F052-0A8C-4836-B619-AEA4972F2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C33E8-52D9-4735-B31C-679DD201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80236" y="4016269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FB7B5-236B-4570-B0BC-7935940035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A49C53-0642-4EF0-B088-11A92A82B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51754" y="3959889"/>
            <a:ext cx="504497" cy="5241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dỗ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(Phan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7B572F-50C9-403B-8FF1-81AF56F9B06C}"/>
              </a:ext>
            </a:extLst>
          </p:cNvPr>
          <p:cNvCxnSpPr>
            <a:cxnSpLocks/>
          </p:cNvCxnSpPr>
          <p:nvPr/>
        </p:nvCxnSpPr>
        <p:spPr>
          <a:xfrm flipH="1">
            <a:off x="2485736" y="147498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27EE6D-B00A-47BA-8F87-0FDCF1C04A7B}"/>
              </a:ext>
            </a:extLst>
          </p:cNvPr>
          <p:cNvGrpSpPr/>
          <p:nvPr/>
        </p:nvGrpSpPr>
        <p:grpSpPr>
          <a:xfrm>
            <a:off x="4470899" y="3154365"/>
            <a:ext cx="121103" cy="549267"/>
            <a:chOff x="5273069" y="2968364"/>
            <a:chExt cx="121103" cy="5492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0A5A9F-D65C-43E5-B53D-E2090987B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5D4B14-054E-4690-B010-998D0BA5F8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854260-EFB3-4386-861E-955C8E21320F}"/>
              </a:ext>
            </a:extLst>
          </p:cNvPr>
          <p:cNvCxnSpPr>
            <a:cxnSpLocks/>
          </p:cNvCxnSpPr>
          <p:nvPr/>
        </p:nvCxnSpPr>
        <p:spPr>
          <a:xfrm flipH="1">
            <a:off x="2544581" y="2085590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35B9E9-524C-4258-946E-78210E22E134}"/>
              </a:ext>
            </a:extLst>
          </p:cNvPr>
          <p:cNvCxnSpPr>
            <a:cxnSpLocks/>
          </p:cNvCxnSpPr>
          <p:nvPr/>
        </p:nvCxnSpPr>
        <p:spPr>
          <a:xfrm flipH="1">
            <a:off x="1420657" y="263133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6686CD-5711-4F02-9F59-CA9726D30801}"/>
              </a:ext>
            </a:extLst>
          </p:cNvPr>
          <p:cNvCxnSpPr>
            <a:cxnSpLocks/>
          </p:cNvCxnSpPr>
          <p:nvPr/>
        </p:nvCxnSpPr>
        <p:spPr>
          <a:xfrm flipH="1">
            <a:off x="1649845" y="3154366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7C18BC-3F12-48B1-BA7D-04AF823B29AC}"/>
              </a:ext>
            </a:extLst>
          </p:cNvPr>
          <p:cNvCxnSpPr>
            <a:cxnSpLocks/>
          </p:cNvCxnSpPr>
          <p:nvPr/>
        </p:nvCxnSpPr>
        <p:spPr>
          <a:xfrm flipH="1">
            <a:off x="1420657" y="402562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795856-82C8-473C-8191-B349FB75CED9}"/>
              </a:ext>
            </a:extLst>
          </p:cNvPr>
          <p:cNvGrpSpPr/>
          <p:nvPr/>
        </p:nvGrpSpPr>
        <p:grpSpPr>
          <a:xfrm>
            <a:off x="4598417" y="5696164"/>
            <a:ext cx="121103" cy="549267"/>
            <a:chOff x="5273069" y="2968364"/>
            <a:chExt cx="121103" cy="5492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1B9C92-13CD-4672-AC53-D2D4C2AFB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B845E7-22AF-4E27-8891-DC6BD166E0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CFE9B1-C9EE-4776-B7C8-895D69E66623}"/>
              </a:ext>
            </a:extLst>
          </p:cNvPr>
          <p:cNvCxnSpPr>
            <a:cxnSpLocks/>
          </p:cNvCxnSpPr>
          <p:nvPr/>
        </p:nvCxnSpPr>
        <p:spPr>
          <a:xfrm flipH="1">
            <a:off x="1600245" y="4574896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A03E06-9A61-40A6-8F79-B83046CD42DF}"/>
              </a:ext>
            </a:extLst>
          </p:cNvPr>
          <p:cNvCxnSpPr>
            <a:cxnSpLocks/>
          </p:cNvCxnSpPr>
          <p:nvPr/>
        </p:nvCxnSpPr>
        <p:spPr>
          <a:xfrm flipH="1">
            <a:off x="1649845" y="512416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AB4F1C-0DD1-4C7D-B014-E8ED78059D34}"/>
              </a:ext>
            </a:extLst>
          </p:cNvPr>
          <p:cNvCxnSpPr>
            <a:cxnSpLocks/>
          </p:cNvCxnSpPr>
          <p:nvPr/>
        </p:nvCxnSpPr>
        <p:spPr>
          <a:xfrm flipH="1">
            <a:off x="2703112" y="5696164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74EC0D-C4B0-4171-AA49-DEDB52567699}"/>
              </a:ext>
            </a:extLst>
          </p:cNvPr>
          <p:cNvCxnSpPr>
            <a:cxnSpLocks/>
          </p:cNvCxnSpPr>
          <p:nvPr/>
        </p:nvCxnSpPr>
        <p:spPr>
          <a:xfrm flipH="1">
            <a:off x="8016224" y="147032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17650E-91CD-4EEA-A07F-54083BE595F7}"/>
              </a:ext>
            </a:extLst>
          </p:cNvPr>
          <p:cNvGrpSpPr/>
          <p:nvPr/>
        </p:nvGrpSpPr>
        <p:grpSpPr>
          <a:xfrm>
            <a:off x="11700334" y="3154365"/>
            <a:ext cx="121103" cy="549267"/>
            <a:chOff x="5273069" y="2968364"/>
            <a:chExt cx="121103" cy="5492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62A57D-2A12-4178-80A4-88E2DD7BE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C8A334-A326-4BC9-994F-918B8DF70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46AB86-48A1-41AD-A6BB-2DCD33685580}"/>
              </a:ext>
            </a:extLst>
          </p:cNvPr>
          <p:cNvCxnSpPr>
            <a:cxnSpLocks/>
          </p:cNvCxnSpPr>
          <p:nvPr/>
        </p:nvCxnSpPr>
        <p:spPr>
          <a:xfrm flipH="1">
            <a:off x="8978412" y="208206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CCE775-DD1C-4E6D-9965-D0F31B792FAE}"/>
              </a:ext>
            </a:extLst>
          </p:cNvPr>
          <p:cNvCxnSpPr>
            <a:cxnSpLocks/>
          </p:cNvCxnSpPr>
          <p:nvPr/>
        </p:nvCxnSpPr>
        <p:spPr>
          <a:xfrm flipH="1">
            <a:off x="7923592" y="260801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BB28CDE-605F-4CFD-9625-4619976AC4C6}"/>
              </a:ext>
            </a:extLst>
          </p:cNvPr>
          <p:cNvCxnSpPr>
            <a:cxnSpLocks/>
          </p:cNvCxnSpPr>
          <p:nvPr/>
        </p:nvCxnSpPr>
        <p:spPr>
          <a:xfrm flipH="1">
            <a:off x="8386035" y="315862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840298-DEFF-4FD4-AFF1-EEB1F8554D03}"/>
              </a:ext>
            </a:extLst>
          </p:cNvPr>
          <p:cNvCxnSpPr>
            <a:cxnSpLocks/>
          </p:cNvCxnSpPr>
          <p:nvPr/>
        </p:nvCxnSpPr>
        <p:spPr>
          <a:xfrm flipH="1">
            <a:off x="9035486" y="402288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00A42B-62AF-4FF8-9DC4-E6C57810512D}"/>
              </a:ext>
            </a:extLst>
          </p:cNvPr>
          <p:cNvGrpSpPr/>
          <p:nvPr/>
        </p:nvGrpSpPr>
        <p:grpSpPr>
          <a:xfrm>
            <a:off x="10675643" y="5673430"/>
            <a:ext cx="121103" cy="549267"/>
            <a:chOff x="5273069" y="2968364"/>
            <a:chExt cx="121103" cy="5492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C81BF3-04AE-480B-A2DE-95C3D47CB0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65BBC8-E966-4BD5-B3BA-C84671C8A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F054E1-AE11-4C35-82AB-2FC8F13BD731}"/>
              </a:ext>
            </a:extLst>
          </p:cNvPr>
          <p:cNvCxnSpPr>
            <a:cxnSpLocks/>
          </p:cNvCxnSpPr>
          <p:nvPr/>
        </p:nvCxnSpPr>
        <p:spPr>
          <a:xfrm flipH="1">
            <a:off x="9406002" y="4634630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8F563B-6971-4BDB-B444-99CF6DBC2FE9}"/>
              </a:ext>
            </a:extLst>
          </p:cNvPr>
          <p:cNvCxnSpPr>
            <a:cxnSpLocks/>
          </p:cNvCxnSpPr>
          <p:nvPr/>
        </p:nvCxnSpPr>
        <p:spPr>
          <a:xfrm flipH="1">
            <a:off x="7759505" y="516057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7AE762-2CE3-413D-8A56-4DEB292499BB}"/>
              </a:ext>
            </a:extLst>
          </p:cNvPr>
          <p:cNvCxnSpPr>
            <a:cxnSpLocks/>
          </p:cNvCxnSpPr>
          <p:nvPr/>
        </p:nvCxnSpPr>
        <p:spPr>
          <a:xfrm flipH="1">
            <a:off x="7930695" y="567373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7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">
            <a:extLst>
              <a:ext uri="{FF2B5EF4-FFF2-40B4-BE49-F238E27FC236}">
                <a16:creationId xmlns:a16="http://schemas.microsoft.com/office/drawing/2014/main" id="{345CE4D7-DD1A-4137-9A01-AC3E622EB2DA}"/>
              </a:ext>
            </a:extLst>
          </p:cNvPr>
          <p:cNvGrpSpPr/>
          <p:nvPr/>
        </p:nvGrpSpPr>
        <p:grpSpPr>
          <a:xfrm>
            <a:off x="1531642" y="1692633"/>
            <a:ext cx="8957065" cy="1533435"/>
            <a:chOff x="1154046" y="2040663"/>
            <a:chExt cx="8957065" cy="1533435"/>
          </a:xfrm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DD34815C-B344-4886-9717-F00A3C3FBC63}"/>
                </a:ext>
              </a:extLst>
            </p:cNvPr>
            <p:cNvSpPr/>
            <p:nvPr/>
          </p:nvSpPr>
          <p:spPr>
            <a:xfrm>
              <a:off x="2354530" y="2116086"/>
              <a:ext cx="775658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40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</a:t>
              </a:r>
              <a:r>
                <a:rPr lang="en-US" altLang="zh-CN" sz="4000" b="1" dirty="0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6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cách nói chuyện để em bé không khóc 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6">
              <a:extLst>
                <a:ext uri="{FF2B5EF4-FFF2-40B4-BE49-F238E27FC236}">
                  <a16:creationId xmlns:a16="http://schemas.microsoft.com/office/drawing/2014/main" id="{E4482486-A0A7-4BE7-9038-87E6E4D0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6" name="7">
              <a:extLst>
                <a:ext uri="{FF2B5EF4-FFF2-40B4-BE49-F238E27FC236}">
                  <a16:creationId xmlns:a16="http://schemas.microsoft.com/office/drawing/2014/main" id="{CEDD5FA7-CA22-4385-8E08-18474C3DDF88}"/>
                </a:ext>
              </a:extLst>
            </p:cNvPr>
            <p:cNvSpPr txBox="1"/>
            <p:nvPr/>
          </p:nvSpPr>
          <p:spPr>
            <a:xfrm>
              <a:off x="1572256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</p:grpSp>
      <p:grpSp>
        <p:nvGrpSpPr>
          <p:cNvPr id="7" name="6">
            <a:extLst>
              <a:ext uri="{FF2B5EF4-FFF2-40B4-BE49-F238E27FC236}">
                <a16:creationId xmlns:a16="http://schemas.microsoft.com/office/drawing/2014/main" id="{232BBB44-0FF9-4141-B664-F9158C6F2307}"/>
              </a:ext>
            </a:extLst>
          </p:cNvPr>
          <p:cNvGrpSpPr/>
          <p:nvPr/>
        </p:nvGrpSpPr>
        <p:grpSpPr>
          <a:xfrm>
            <a:off x="1531642" y="3858066"/>
            <a:ext cx="8957065" cy="1533435"/>
            <a:chOff x="1182327" y="2040663"/>
            <a:chExt cx="8957065" cy="1533435"/>
          </a:xfrm>
        </p:grpSpPr>
        <p:sp>
          <p:nvSpPr>
            <p:cNvPr id="8" name="7">
              <a:extLst>
                <a:ext uri="{FF2B5EF4-FFF2-40B4-BE49-F238E27FC236}">
                  <a16:creationId xmlns:a16="http://schemas.microsoft.com/office/drawing/2014/main" id="{1F7FDEAB-730E-4DD4-8B5A-8705B306114D}"/>
                </a:ext>
              </a:extLst>
            </p:cNvPr>
            <p:cNvSpPr/>
            <p:nvPr/>
          </p:nvSpPr>
          <p:spPr>
            <a:xfrm>
              <a:off x="2384152" y="2191390"/>
              <a:ext cx="775524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nâng ) </a:t>
              </a:r>
              <a:r>
                <a:rPr lang="vi-VN" sz="40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dịu dàng</a:t>
              </a:r>
              <a:r>
                <a:rPr lang="vi-VN" sz="36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đỡ em bé dậy mà không làm em bé bị đau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8">
              <a:extLst>
                <a:ext uri="{FF2B5EF4-FFF2-40B4-BE49-F238E27FC236}">
                  <a16:creationId xmlns:a16="http://schemas.microsoft.com/office/drawing/2014/main" id="{DE5D64BD-2D5E-4684-A2AD-F38717C9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2040663"/>
              <a:ext cx="1084071" cy="1533435"/>
            </a:xfrm>
            <a:prstGeom prst="rect">
              <a:avLst/>
            </a:prstGeom>
          </p:spPr>
        </p:pic>
        <p:sp>
          <p:nvSpPr>
            <p:cNvPr id="10" name="9">
              <a:extLst>
                <a:ext uri="{FF2B5EF4-FFF2-40B4-BE49-F238E27FC236}">
                  <a16:creationId xmlns:a16="http://schemas.microsoft.com/office/drawing/2014/main" id="{B0B55199-93B1-4B10-B1EB-6EA629E40461}"/>
                </a:ext>
              </a:extLst>
            </p:cNvPr>
            <p:cNvSpPr txBox="1"/>
            <p:nvPr/>
          </p:nvSpPr>
          <p:spPr>
            <a:xfrm>
              <a:off x="1600537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550CD-3221-41D4-97F1-215B6AC8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51" y="2945919"/>
            <a:ext cx="2496105" cy="222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0F052-0A8C-4836-B619-AEA4972F2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C33E8-52D9-4735-B31C-679DD201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80236" y="4016269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FB7B5-236B-4570-B0BC-7935940035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A49C53-0642-4EF0-B088-11A92A82B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51754" y="3959889"/>
            <a:ext cx="504497" cy="5241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dỗ</a:t>
            </a:r>
            <a:r>
              <a:rPr lang="en-US" sz="3600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endParaRPr lang="en-US" sz="3600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r>
              <a:rPr lang="en-US" sz="3600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(Phan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7B572F-50C9-403B-8FF1-81AF56F9B06C}"/>
              </a:ext>
            </a:extLst>
          </p:cNvPr>
          <p:cNvCxnSpPr>
            <a:cxnSpLocks/>
          </p:cNvCxnSpPr>
          <p:nvPr/>
        </p:nvCxnSpPr>
        <p:spPr>
          <a:xfrm flipH="1">
            <a:off x="2485736" y="147498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27EE6D-B00A-47BA-8F87-0FDCF1C04A7B}"/>
              </a:ext>
            </a:extLst>
          </p:cNvPr>
          <p:cNvGrpSpPr/>
          <p:nvPr/>
        </p:nvGrpSpPr>
        <p:grpSpPr>
          <a:xfrm>
            <a:off x="4470899" y="3154365"/>
            <a:ext cx="121103" cy="549267"/>
            <a:chOff x="5273069" y="2968364"/>
            <a:chExt cx="121103" cy="5492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0A5A9F-D65C-43E5-B53D-E2090987B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5D4B14-054E-4690-B010-998D0BA5F8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854260-EFB3-4386-861E-955C8E21320F}"/>
              </a:ext>
            </a:extLst>
          </p:cNvPr>
          <p:cNvCxnSpPr>
            <a:cxnSpLocks/>
          </p:cNvCxnSpPr>
          <p:nvPr/>
        </p:nvCxnSpPr>
        <p:spPr>
          <a:xfrm flipH="1">
            <a:off x="2544581" y="2085590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35B9E9-524C-4258-946E-78210E22E134}"/>
              </a:ext>
            </a:extLst>
          </p:cNvPr>
          <p:cNvCxnSpPr>
            <a:cxnSpLocks/>
          </p:cNvCxnSpPr>
          <p:nvPr/>
        </p:nvCxnSpPr>
        <p:spPr>
          <a:xfrm flipH="1">
            <a:off x="1420657" y="263133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6686CD-5711-4F02-9F59-CA9726D30801}"/>
              </a:ext>
            </a:extLst>
          </p:cNvPr>
          <p:cNvCxnSpPr>
            <a:cxnSpLocks/>
          </p:cNvCxnSpPr>
          <p:nvPr/>
        </p:nvCxnSpPr>
        <p:spPr>
          <a:xfrm flipH="1">
            <a:off x="1649845" y="3154366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7C18BC-3F12-48B1-BA7D-04AF823B29AC}"/>
              </a:ext>
            </a:extLst>
          </p:cNvPr>
          <p:cNvCxnSpPr>
            <a:cxnSpLocks/>
          </p:cNvCxnSpPr>
          <p:nvPr/>
        </p:nvCxnSpPr>
        <p:spPr>
          <a:xfrm flipH="1">
            <a:off x="1420657" y="402562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795856-82C8-473C-8191-B349FB75CED9}"/>
              </a:ext>
            </a:extLst>
          </p:cNvPr>
          <p:cNvGrpSpPr/>
          <p:nvPr/>
        </p:nvGrpSpPr>
        <p:grpSpPr>
          <a:xfrm>
            <a:off x="4598417" y="5696164"/>
            <a:ext cx="121103" cy="549267"/>
            <a:chOff x="5273069" y="2968364"/>
            <a:chExt cx="121103" cy="5492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1B9C92-13CD-4672-AC53-D2D4C2AFB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B845E7-22AF-4E27-8891-DC6BD166E0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CFE9B1-C9EE-4776-B7C8-895D69E66623}"/>
              </a:ext>
            </a:extLst>
          </p:cNvPr>
          <p:cNvCxnSpPr>
            <a:cxnSpLocks/>
          </p:cNvCxnSpPr>
          <p:nvPr/>
        </p:nvCxnSpPr>
        <p:spPr>
          <a:xfrm flipH="1">
            <a:off x="1600245" y="4574896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A03E06-9A61-40A6-8F79-B83046CD42DF}"/>
              </a:ext>
            </a:extLst>
          </p:cNvPr>
          <p:cNvCxnSpPr>
            <a:cxnSpLocks/>
          </p:cNvCxnSpPr>
          <p:nvPr/>
        </p:nvCxnSpPr>
        <p:spPr>
          <a:xfrm flipH="1">
            <a:off x="1649845" y="512416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AB4F1C-0DD1-4C7D-B014-E8ED78059D34}"/>
              </a:ext>
            </a:extLst>
          </p:cNvPr>
          <p:cNvCxnSpPr>
            <a:cxnSpLocks/>
          </p:cNvCxnSpPr>
          <p:nvPr/>
        </p:nvCxnSpPr>
        <p:spPr>
          <a:xfrm flipH="1">
            <a:off x="2703112" y="5696164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74EC0D-C4B0-4171-AA49-DEDB52567699}"/>
              </a:ext>
            </a:extLst>
          </p:cNvPr>
          <p:cNvCxnSpPr>
            <a:cxnSpLocks/>
          </p:cNvCxnSpPr>
          <p:nvPr/>
        </p:nvCxnSpPr>
        <p:spPr>
          <a:xfrm flipH="1">
            <a:off x="8016224" y="147032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17650E-91CD-4EEA-A07F-54083BE595F7}"/>
              </a:ext>
            </a:extLst>
          </p:cNvPr>
          <p:cNvGrpSpPr/>
          <p:nvPr/>
        </p:nvGrpSpPr>
        <p:grpSpPr>
          <a:xfrm>
            <a:off x="11700334" y="3154365"/>
            <a:ext cx="121103" cy="549267"/>
            <a:chOff x="5273069" y="2968364"/>
            <a:chExt cx="121103" cy="5492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62A57D-2A12-4178-80A4-88E2DD7BE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C8A334-A326-4BC9-994F-918B8DF70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46AB86-48A1-41AD-A6BB-2DCD33685580}"/>
              </a:ext>
            </a:extLst>
          </p:cNvPr>
          <p:cNvCxnSpPr>
            <a:cxnSpLocks/>
          </p:cNvCxnSpPr>
          <p:nvPr/>
        </p:nvCxnSpPr>
        <p:spPr>
          <a:xfrm flipH="1">
            <a:off x="8978412" y="208206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CCE775-DD1C-4E6D-9965-D0F31B792FAE}"/>
              </a:ext>
            </a:extLst>
          </p:cNvPr>
          <p:cNvCxnSpPr>
            <a:cxnSpLocks/>
          </p:cNvCxnSpPr>
          <p:nvPr/>
        </p:nvCxnSpPr>
        <p:spPr>
          <a:xfrm flipH="1">
            <a:off x="7923592" y="260801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BB28CDE-605F-4CFD-9625-4619976AC4C6}"/>
              </a:ext>
            </a:extLst>
          </p:cNvPr>
          <p:cNvCxnSpPr>
            <a:cxnSpLocks/>
          </p:cNvCxnSpPr>
          <p:nvPr/>
        </p:nvCxnSpPr>
        <p:spPr>
          <a:xfrm flipH="1">
            <a:off x="8386035" y="315862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840298-DEFF-4FD4-AFF1-EEB1F8554D03}"/>
              </a:ext>
            </a:extLst>
          </p:cNvPr>
          <p:cNvCxnSpPr>
            <a:cxnSpLocks/>
          </p:cNvCxnSpPr>
          <p:nvPr/>
        </p:nvCxnSpPr>
        <p:spPr>
          <a:xfrm flipH="1">
            <a:off x="9035486" y="402288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00A42B-62AF-4FF8-9DC4-E6C57810512D}"/>
              </a:ext>
            </a:extLst>
          </p:cNvPr>
          <p:cNvGrpSpPr/>
          <p:nvPr/>
        </p:nvGrpSpPr>
        <p:grpSpPr>
          <a:xfrm>
            <a:off x="10675643" y="5673430"/>
            <a:ext cx="121103" cy="549267"/>
            <a:chOff x="5273069" y="2968364"/>
            <a:chExt cx="121103" cy="5492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C81BF3-04AE-480B-A2DE-95C3D47CB0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65BBC8-E966-4BD5-B3BA-C84671C8A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F054E1-AE11-4C35-82AB-2FC8F13BD731}"/>
              </a:ext>
            </a:extLst>
          </p:cNvPr>
          <p:cNvCxnSpPr>
            <a:cxnSpLocks/>
          </p:cNvCxnSpPr>
          <p:nvPr/>
        </p:nvCxnSpPr>
        <p:spPr>
          <a:xfrm flipH="1">
            <a:off x="9406002" y="4634630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8F563B-6971-4BDB-B444-99CF6DBC2FE9}"/>
              </a:ext>
            </a:extLst>
          </p:cNvPr>
          <p:cNvCxnSpPr>
            <a:cxnSpLocks/>
          </p:cNvCxnSpPr>
          <p:nvPr/>
        </p:nvCxnSpPr>
        <p:spPr>
          <a:xfrm flipH="1">
            <a:off x="7759505" y="516057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7AE762-2CE3-413D-8A56-4DEB292499BB}"/>
              </a:ext>
            </a:extLst>
          </p:cNvPr>
          <p:cNvCxnSpPr>
            <a:cxnSpLocks/>
          </p:cNvCxnSpPr>
          <p:nvPr/>
        </p:nvCxnSpPr>
        <p:spPr>
          <a:xfrm flipH="1">
            <a:off x="7930695" y="567373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5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291</TotalTime>
  <Words>776</Words>
  <Application>Microsoft Office PowerPoint</Application>
  <PresentationFormat>Widescreen</PresentationFormat>
  <Paragraphs>170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Arial-Rounded</vt:lpstr>
      <vt:lpstr>Arial Rounded MT Bold</vt:lpstr>
      <vt:lpstr>Calibri Light</vt:lpstr>
      <vt:lpstr>Times New Roman</vt:lpstr>
      <vt:lpstr>Calibri</vt:lpstr>
      <vt:lpstr>.VnArial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279</cp:revision>
  <dcterms:created xsi:type="dcterms:W3CDTF">2021-08-06T07:04:41Z</dcterms:created>
  <dcterms:modified xsi:type="dcterms:W3CDTF">2023-02-02T06:36:59Z</dcterms:modified>
  <cp:category>9Slide.vn</cp:category>
</cp:coreProperties>
</file>