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6" r:id="rId2"/>
    <p:sldId id="461" r:id="rId3"/>
    <p:sldId id="450" r:id="rId4"/>
    <p:sldId id="451" r:id="rId5"/>
    <p:sldId id="452" r:id="rId6"/>
    <p:sldId id="453" r:id="rId7"/>
    <p:sldId id="257" r:id="rId8"/>
    <p:sldId id="258" r:id="rId9"/>
    <p:sldId id="299" r:id="rId10"/>
    <p:sldId id="283" r:id="rId11"/>
    <p:sldId id="300" r:id="rId12"/>
    <p:sldId id="301" r:id="rId13"/>
    <p:sldId id="289" r:id="rId14"/>
    <p:sldId id="288" r:id="rId15"/>
    <p:sldId id="302" r:id="rId16"/>
    <p:sldId id="303" r:id="rId17"/>
    <p:sldId id="293" r:id="rId18"/>
    <p:sldId id="305" r:id="rId19"/>
    <p:sldId id="297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.VnArial" panose="020B7200000000000000" pitchFamily="34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Arial-Rounded" panose="020B05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E45"/>
    <a:srgbClr val="F3701F"/>
    <a:srgbClr val="FBB07F"/>
    <a:srgbClr val="EFD290"/>
    <a:srgbClr val="F05524"/>
    <a:srgbClr val="FAA41D"/>
    <a:srgbClr val="823704"/>
    <a:srgbClr val="F26A42"/>
    <a:srgbClr val="FEF400"/>
    <a:srgbClr val="F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2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tiếng vỗ tay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5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k chữ, chỉ có âm thanh</a:t>
            </a:r>
          </a:p>
          <a:p>
            <a:r>
              <a:rPr lang="en-US"/>
              <a:t>Hình ảnh. Âm thanh đồng bộ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latin typeface="Arial" panose="020B0604020202020204" pitchFamily="34" charset="0"/>
              </a:rPr>
              <a:t>Mỗi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khi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bị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ốm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luôn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chăm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tận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tình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luôn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ở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bên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cạnh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quan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tâm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chăm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khi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bị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ốm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luôn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lo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lắng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chăm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chu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đáo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mỗi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khi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bị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ốm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Arial" panose="020B0604020202020204" pitchFamily="34" charset="0"/>
              </a:rPr>
              <a:t>Trong công viên, bố và con đang chơi trò ô tô điện.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Arial" panose="020B0604020202020204" pitchFamily="34" charset="0"/>
              </a:rPr>
              <a:t>Con đang cùng bố chơi trò ô tô điện trong công viên.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Arial" panose="020B0604020202020204" pitchFamily="34" charset="0"/>
              </a:rPr>
              <a:t>Bố hướng dẫn con chơi trò ô tô điện trong công viên.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E416F-FB48-46D0-AA05-284C3D24D0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6585" y="168138"/>
            <a:ext cx="8541099" cy="254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9D932A3-193A-4FDA-B67E-7BF168D69A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6.gif"/><Relationship Id="rId10" Type="http://schemas.openxmlformats.org/officeDocument/2006/relationships/slide" Target="slide5.xml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extLst>
              <a:ext uri="{FF2B5EF4-FFF2-40B4-BE49-F238E27FC236}">
                <a16:creationId xmlns:a16="http://schemas.microsoft.com/office/drawing/2014/main" id="{89F0B15C-AF87-7274-525A-074B9A169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885A13-E66E-D393-ABC6-97F0C49AB816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F716D-D18A-4235-A976-BCF908CAAE4F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8218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228435" y="251164"/>
            <a:ext cx="1039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992156-B231-4033-BA64-39D4ADA56942}"/>
              </a:ext>
            </a:extLst>
          </p:cNvPr>
          <p:cNvSpPr/>
          <p:nvPr/>
        </p:nvSpPr>
        <p:spPr>
          <a:xfrm>
            <a:off x="186690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F98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30">
            <a:extLst>
              <a:ext uri="{FF2B5EF4-FFF2-40B4-BE49-F238E27FC236}">
                <a16:creationId xmlns:a16="http://schemas.microsoft.com/office/drawing/2014/main" id="{38C6E891-33BA-432F-809E-54C555443EF8}"/>
              </a:ext>
            </a:extLst>
          </p:cNvPr>
          <p:cNvSpPr txBox="1"/>
          <p:nvPr/>
        </p:nvSpPr>
        <p:spPr>
          <a:xfrm>
            <a:off x="448237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sóc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9EF2B632-004A-4C24-A86F-FFDBA63BF5EB}"/>
              </a:ext>
            </a:extLst>
          </p:cNvPr>
          <p:cNvSpPr txBox="1"/>
          <p:nvPr/>
        </p:nvSpPr>
        <p:spPr>
          <a:xfrm>
            <a:off x="3423597" y="5351919"/>
            <a:ext cx="18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ốm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14C346F6-8BC4-415D-A72B-0D661F58F56F}"/>
              </a:ext>
            </a:extLst>
          </p:cNvPr>
          <p:cNvSpPr txBox="1"/>
          <p:nvPr/>
        </p:nvSpPr>
        <p:spPr>
          <a:xfrm>
            <a:off x="5684831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điện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30">
            <a:extLst>
              <a:ext uri="{FF2B5EF4-FFF2-40B4-BE49-F238E27FC236}">
                <a16:creationId xmlns:a16="http://schemas.microsoft.com/office/drawing/2014/main" id="{31916314-49C1-4EAD-9117-8C95D5EF942E}"/>
              </a:ext>
            </a:extLst>
          </p:cNvPr>
          <p:cNvSpPr txBox="1"/>
          <p:nvPr/>
        </p:nvSpPr>
        <p:spPr>
          <a:xfrm>
            <a:off x="9180945" y="5351919"/>
            <a:ext cx="237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BF2362-0FF7-4048-A54C-BE32D96B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99" y="1746276"/>
            <a:ext cx="5372374" cy="329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8F39E1-DF43-42B7-BF77-73344E66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66" y="1738958"/>
            <a:ext cx="5297964" cy="329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7B082A7E-2C4B-4E44-B811-4BE942A1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3" name="11">
            <a:extLst>
              <a:ext uri="{FF2B5EF4-FFF2-40B4-BE49-F238E27FC236}">
                <a16:creationId xmlns:a16="http://schemas.microsoft.com/office/drawing/2014/main" id="{FDACCB21-5E87-453E-B69E-339D47D0E12B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1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15">
            <a:extLst>
              <a:ext uri="{FF2B5EF4-FFF2-40B4-BE49-F238E27FC236}">
                <a16:creationId xmlns:a16="http://schemas.microsoft.com/office/drawing/2014/main" id="{4F9C06C2-E748-4E8F-99FA-36EC67D9D368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5" name="9">
              <a:extLst>
                <a:ext uri="{FF2B5EF4-FFF2-40B4-BE49-F238E27FC236}">
                  <a16:creationId xmlns:a16="http://schemas.microsoft.com/office/drawing/2014/main" id="{5A695307-1876-4DB9-BCE2-18F94FBF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8">
              <a:extLst>
                <a:ext uri="{FF2B5EF4-FFF2-40B4-BE49-F238E27FC236}">
                  <a16:creationId xmlns:a16="http://schemas.microsoft.com/office/drawing/2014/main" id="{A9622154-1356-4502-B6FA-369E4E88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DCF294-73A5-45B1-8C90-2CB9E1E09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414" y="1142251"/>
            <a:ext cx="6085170" cy="372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0">
            <a:extLst>
              <a:ext uri="{FF2B5EF4-FFF2-40B4-BE49-F238E27FC236}">
                <a16:creationId xmlns:a16="http://schemas.microsoft.com/office/drawing/2014/main" id="{2819BFF0-F750-4D42-B787-365A03484E41}"/>
              </a:ext>
            </a:extLst>
          </p:cNvPr>
          <p:cNvSpPr txBox="1"/>
          <p:nvPr/>
        </p:nvSpPr>
        <p:spPr>
          <a:xfrm>
            <a:off x="3708671" y="5006462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sóc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E61B49EC-9894-413C-A393-F3F2F51583E3}"/>
              </a:ext>
            </a:extLst>
          </p:cNvPr>
          <p:cNvSpPr txBox="1"/>
          <p:nvPr/>
        </p:nvSpPr>
        <p:spPr>
          <a:xfrm>
            <a:off x="6804103" y="5006462"/>
            <a:ext cx="18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ốm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67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7B082A7E-2C4B-4E44-B811-4BE942A1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3" name="11">
            <a:extLst>
              <a:ext uri="{FF2B5EF4-FFF2-40B4-BE49-F238E27FC236}">
                <a16:creationId xmlns:a16="http://schemas.microsoft.com/office/drawing/2014/main" id="{FDACCB21-5E87-453E-B69E-339D47D0E12B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2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15">
            <a:extLst>
              <a:ext uri="{FF2B5EF4-FFF2-40B4-BE49-F238E27FC236}">
                <a16:creationId xmlns:a16="http://schemas.microsoft.com/office/drawing/2014/main" id="{4F9C06C2-E748-4E8F-99FA-36EC67D9D368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5" name="9">
              <a:extLst>
                <a:ext uri="{FF2B5EF4-FFF2-40B4-BE49-F238E27FC236}">
                  <a16:creationId xmlns:a16="http://schemas.microsoft.com/office/drawing/2014/main" id="{5A695307-1876-4DB9-BCE2-18F94FBF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8">
              <a:extLst>
                <a:ext uri="{FF2B5EF4-FFF2-40B4-BE49-F238E27FC236}">
                  <a16:creationId xmlns:a16="http://schemas.microsoft.com/office/drawing/2014/main" id="{A9622154-1356-4502-B6FA-369E4E88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sp>
        <p:nvSpPr>
          <p:cNvPr id="10" name="30">
            <a:extLst>
              <a:ext uri="{FF2B5EF4-FFF2-40B4-BE49-F238E27FC236}">
                <a16:creationId xmlns:a16="http://schemas.microsoft.com/office/drawing/2014/main" id="{2819BFF0-F750-4D42-B787-365A03484E41}"/>
              </a:ext>
            </a:extLst>
          </p:cNvPr>
          <p:cNvSpPr txBox="1"/>
          <p:nvPr/>
        </p:nvSpPr>
        <p:spPr>
          <a:xfrm>
            <a:off x="3286644" y="5006462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điện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E61B49EC-9894-413C-A393-F3F2F51583E3}"/>
              </a:ext>
            </a:extLst>
          </p:cNvPr>
          <p:cNvSpPr txBox="1"/>
          <p:nvPr/>
        </p:nvSpPr>
        <p:spPr>
          <a:xfrm>
            <a:off x="6382076" y="5006462"/>
            <a:ext cx="2269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BD85BB-0461-4807-A77F-C4F378CB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396" y="1143652"/>
            <a:ext cx="6159206" cy="382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99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C33C3C1B-0DE6-497F-B549-3BCD2D68E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00028D-57F3-4F56-9FFD-055699169D34}"/>
              </a:ext>
            </a:extLst>
          </p:cNvPr>
          <p:cNvGrpSpPr/>
          <p:nvPr/>
        </p:nvGrpSpPr>
        <p:grpSpPr>
          <a:xfrm>
            <a:off x="902425" y="1372653"/>
            <a:ext cx="10523707" cy="4654005"/>
            <a:chOff x="1134893" y="1455648"/>
            <a:chExt cx="9523325" cy="4286980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08C4F629-89F9-4A3D-92BB-32CE4187A193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Rectangle: Rounded Corners 10">
              <a:extLst>
                <a:ext uri="{FF2B5EF4-FFF2-40B4-BE49-F238E27FC236}">
                  <a16:creationId xmlns:a16="http://schemas.microsoft.com/office/drawing/2014/main" id="{811D165F-81B4-44B5-B902-601EBD82E0FD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C2B6AAFD-02F6-427D-AB85-7C36DD4EDBB3}"/>
              </a:ext>
            </a:extLst>
          </p:cNvPr>
          <p:cNvSpPr/>
          <p:nvPr/>
        </p:nvSpPr>
        <p:spPr>
          <a:xfrm>
            <a:off x="1594183" y="1797081"/>
            <a:ext cx="969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6075"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DE5B6-3D34-4E01-B9E9-0595927D6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32" y="3096904"/>
            <a:ext cx="6391890" cy="232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C8BD9737-02BC-4932-B08B-1D6517921E21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A5BE2C-E8B0-4DF8-9689-E3E97DF9E92C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5EC553-7B75-4AFB-A14D-F1C4F619646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A54EFB-FE01-4C89-8502-0D18A4FEA7D7}"/>
                </a:ext>
              </a:extLst>
            </p:cNvPr>
            <p:cNvSpPr/>
            <p:nvPr/>
          </p:nvSpPr>
          <p:spPr>
            <a:xfrm>
              <a:off x="41470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2693ACA8-09D3-498B-A14C-B71BB967ADA7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F14BB-753F-4E98-B352-F7C5EBB9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5" y="1875774"/>
            <a:ext cx="11635989" cy="31064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E1932-4958-4E10-B16D-EC3922DF7D81}"/>
              </a:ext>
            </a:extLst>
          </p:cNvPr>
          <p:cNvCxnSpPr>
            <a:cxnSpLocks/>
          </p:cNvCxnSpPr>
          <p:nvPr/>
        </p:nvCxnSpPr>
        <p:spPr>
          <a:xfrm>
            <a:off x="1438464" y="2968357"/>
            <a:ext cx="902802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F91DB-A683-4B6D-9EB7-A49289297DF3}"/>
              </a:ext>
            </a:extLst>
          </p:cNvPr>
          <p:cNvCxnSpPr>
            <a:cxnSpLocks/>
          </p:cNvCxnSpPr>
          <p:nvPr/>
        </p:nvCxnSpPr>
        <p:spPr>
          <a:xfrm>
            <a:off x="477938" y="3914577"/>
            <a:ext cx="1411927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C0DDF-D678-4213-9C96-C534FF0F9664}"/>
              </a:ext>
            </a:extLst>
          </p:cNvPr>
          <p:cNvCxnSpPr>
            <a:cxnSpLocks/>
          </p:cNvCxnSpPr>
          <p:nvPr/>
        </p:nvCxnSpPr>
        <p:spPr>
          <a:xfrm>
            <a:off x="2260611" y="3922020"/>
            <a:ext cx="1411927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8DFA1AD-FBF1-401B-BBAB-B028B257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37" y="4374465"/>
            <a:ext cx="266418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668844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iềm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282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2067992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914" y="2612749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7865000" y="2656225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7667519" y="2652941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20" y="4116310"/>
            <a:ext cx="1071069" cy="966806"/>
          </a:xfrm>
          <a:prstGeom prst="rect">
            <a:avLst/>
          </a:prstGeom>
        </p:spPr>
      </p:pic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118492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4864855" y="4136406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4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  <p:bldP spid="9" grpId="0"/>
      <p:bldP spid="11" grpId="0"/>
      <p:bldP spid="12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668844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on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745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3193407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914" y="2612749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7865000" y="2656225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niệm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7496699" y="2652941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20" y="4116310"/>
            <a:ext cx="1071069" cy="966806"/>
          </a:xfrm>
          <a:prstGeom prst="rect">
            <a:avLst/>
          </a:prstGeom>
        </p:spPr>
      </p:pic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118492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ì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diệu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4764374" y="4126358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  <p:bldP spid="9" grpId="0"/>
      <p:bldP spid="11" grpId="0"/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000" b="1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5000" b="1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30102EC-903D-41C8-956E-095B5304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034" y="1778558"/>
            <a:ext cx="6299931" cy="406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0FE573-5098-1E44-F339-677693DDB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329" y="955023"/>
            <a:ext cx="6910547" cy="467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52C97-9B96-A400-445C-AEBB5F19F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11" name="1a">
            <a:hlinkClick r:id="rId6" action="ppaction://hlinksldjump"/>
            <a:extLst>
              <a:ext uri="{FF2B5EF4-FFF2-40B4-BE49-F238E27FC236}">
                <a16:creationId xmlns:a16="http://schemas.microsoft.com/office/drawing/2014/main" id="{61CB780D-141B-4B6D-9D8C-D83E6F2A0B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086" y="1116705"/>
            <a:ext cx="3212870" cy="2312293"/>
          </a:xfrm>
          <a:prstGeom prst="rect">
            <a:avLst/>
          </a:prstGeom>
        </p:spPr>
      </p:pic>
      <p:pic>
        <p:nvPicPr>
          <p:cNvPr id="12" name="2a">
            <a:hlinkClick r:id="rId8" action="ppaction://hlinksldjump"/>
            <a:extLst>
              <a:ext uri="{FF2B5EF4-FFF2-40B4-BE49-F238E27FC236}">
                <a16:creationId xmlns:a16="http://schemas.microsoft.com/office/drawing/2014/main" id="{3C89B817-DA41-437C-8020-8E4C4DF03F7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28" y="1078381"/>
            <a:ext cx="3205203" cy="2305071"/>
          </a:xfrm>
          <a:prstGeom prst="rect">
            <a:avLst/>
          </a:prstGeom>
        </p:spPr>
      </p:pic>
      <p:pic>
        <p:nvPicPr>
          <p:cNvPr id="13" name="3a">
            <a:hlinkClick r:id="rId10" action="ppaction://hlinksldjump"/>
            <a:extLst>
              <a:ext uri="{FF2B5EF4-FFF2-40B4-BE49-F238E27FC236}">
                <a16:creationId xmlns:a16="http://schemas.microsoft.com/office/drawing/2014/main" id="{FE286DA6-FEF4-4238-B51B-76F5DFC6A6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498" y="3392281"/>
            <a:ext cx="3173458" cy="2291294"/>
          </a:xfrm>
          <a:prstGeom prst="rect">
            <a:avLst/>
          </a:prstGeom>
        </p:spPr>
      </p:pic>
      <p:pic>
        <p:nvPicPr>
          <p:cNvPr id="14" name="4a">
            <a:hlinkClick r:id="rId12" action="ppaction://hlinksldjump"/>
            <a:extLst>
              <a:ext uri="{FF2B5EF4-FFF2-40B4-BE49-F238E27FC236}">
                <a16:creationId xmlns:a16="http://schemas.microsoft.com/office/drawing/2014/main" id="{D5E636E5-0DC3-4C78-BC52-11EC2E35A7B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187" y="3420336"/>
            <a:ext cx="3173458" cy="2308524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3D6DBC-20FB-41A6-B9E8-727AA5ADCB4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6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3BB1DEDA-D8FF-4D51-8EAE-BD55CA82EB7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AF3F4-6204-4CE3-8234-2BBF4DBB78A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B50C3A-68B1-4CAE-8292-881529C18F0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9" name="Picture 18">
            <a:hlinkClick r:id="rId18" action="ppaction://hlinksldjump"/>
            <a:extLst>
              <a:ext uri="{FF2B5EF4-FFF2-40B4-BE49-F238E27FC236}">
                <a16:creationId xmlns:a16="http://schemas.microsoft.com/office/drawing/2014/main" id="{D2C53C09-0D26-4E9C-99E8-347A19D9FED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37C67B4B-B13A-4081-B66F-9DC4B65539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440" y="-1447800"/>
            <a:ext cx="9647097" cy="56628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D1574B-2E05-4EAA-90D9-78A3D251876E}"/>
              </a:ext>
            </a:extLst>
          </p:cNvPr>
          <p:cNvSpPr/>
          <p:nvPr/>
        </p:nvSpPr>
        <p:spPr>
          <a:xfrm>
            <a:off x="5356992" y="487680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1 bài “Nụ hôn trên bàn tay” và trả lời câu hỏi: Ngày đầu đi học, Nam thế nào?</a:t>
            </a:r>
          </a:p>
        </p:txBody>
      </p:sp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1CA533F6-83B3-4331-A24F-952F528FE9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6319" y="-1314208"/>
            <a:ext cx="9590719" cy="5662864"/>
          </a:xfrm>
          <a:prstGeom prst="rect">
            <a:avLst/>
          </a:prstGeom>
        </p:spPr>
      </p:pic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DFFC3-3492-7FAA-8A22-99582D7D01A1}"/>
              </a:ext>
            </a:extLst>
          </p:cNvPr>
          <p:cNvSpPr/>
          <p:nvPr/>
        </p:nvSpPr>
        <p:spPr>
          <a:xfrm>
            <a:off x="752044" y="642333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1 bài “Nụ hôn trên bàn tay” và trả lời câu hỏi: Mẹ dặn Nam điều gì?</a:t>
            </a:r>
          </a:p>
        </p:txBody>
      </p:sp>
    </p:spTree>
    <p:extLst>
      <p:ext uri="{BB962C8B-B14F-4D97-AF65-F5344CB8AC3E}">
        <p14:creationId xmlns:p14="http://schemas.microsoft.com/office/powerpoint/2010/main" val="409152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FB4ED779-09FC-4D3A-8442-E20C989660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-1442961"/>
            <a:ext cx="9830058" cy="5662864"/>
          </a:xfrm>
          <a:prstGeom prst="rect">
            <a:avLst/>
          </a:prstGeom>
        </p:spPr>
      </p:pic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5CA22F-2857-FC2F-69D2-C9138C602EF3}"/>
              </a:ext>
            </a:extLst>
          </p:cNvPr>
          <p:cNvSpPr/>
          <p:nvPr/>
        </p:nvSpPr>
        <p:spPr>
          <a:xfrm>
            <a:off x="5233670" y="493393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2 bài “Nụ hôn trên bàn tay” và trả lời câu hỏi: Nam cảm thấy thế nào sau khi nghe lời dặn của mẹ?</a:t>
            </a:r>
          </a:p>
        </p:txBody>
      </p:sp>
    </p:spTree>
    <p:extLst>
      <p:ext uri="{BB962C8B-B14F-4D97-AF65-F5344CB8AC3E}">
        <p14:creationId xmlns:p14="http://schemas.microsoft.com/office/powerpoint/2010/main" val="42188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9145-61D8-406D-B3AB-02118035F3B6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C01E9E90-B84F-438A-8465-136936D5A3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194" y="-1365064"/>
            <a:ext cx="9954034" cy="5662864"/>
          </a:xfrm>
          <a:prstGeom prst="rect">
            <a:avLst/>
          </a:prstGeom>
        </p:spPr>
      </p:pic>
      <p:pic>
        <p:nvPicPr>
          <p:cNvPr id="22" name="图片 1" descr="矢量智能">
            <a:extLst>
              <a:ext uri="{FF2B5EF4-FFF2-40B4-BE49-F238E27FC236}">
                <a16:creationId xmlns:a16="http://schemas.microsoft.com/office/drawing/2014/main" id="{4EE09B3F-38DD-449E-9474-53D8E282CE5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23" name="图片 2" descr="9ee5199484871c902f5b226d6e69cbee">
            <a:extLst>
              <a:ext uri="{FF2B5EF4-FFF2-40B4-BE49-F238E27FC236}">
                <a16:creationId xmlns:a16="http://schemas.microsoft.com/office/drawing/2014/main" id="{371D7DEE-FDE3-40D7-A857-002AE3F70D4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95252"/>
            <a:ext cx="2779395" cy="2394585"/>
          </a:xfrm>
          <a:prstGeom prst="rect">
            <a:avLst/>
          </a:prstGeom>
        </p:spPr>
      </p:pic>
      <p:pic>
        <p:nvPicPr>
          <p:cNvPr id="24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9ED1B2CE-6421-48F2-9962-F3303EFB50A1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CC7B33-2037-3883-E2B8-F4207D5A5A4B}"/>
              </a:ext>
            </a:extLst>
          </p:cNvPr>
          <p:cNvSpPr/>
          <p:nvPr/>
        </p:nvSpPr>
        <p:spPr>
          <a:xfrm>
            <a:off x="1042827" y="584505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2 bài “Nụ hôn trên bàn tay” và trả lời câu hỏi: Sau khi chào mẹ, Nam làm gì?</a:t>
            </a:r>
          </a:p>
        </p:txBody>
      </p:sp>
    </p:spTree>
    <p:extLst>
      <p:ext uri="{BB962C8B-B14F-4D97-AF65-F5344CB8AC3E}">
        <p14:creationId xmlns:p14="http://schemas.microsoft.com/office/powerpoint/2010/main" val="19267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41ED3D9-D6DC-4D65-8B4B-4E6A1039127F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rgbClr val="EFD290"/>
          </a:solidFill>
          <a:ln>
            <a:noFill/>
          </a:ln>
          <a:effectLst>
            <a:glow rad="101600">
              <a:srgbClr val="FBB07F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087BB699-95DA-4611-A449-EED126285472}"/>
              </a:ext>
            </a:extLst>
          </p:cNvPr>
          <p:cNvSpPr/>
          <p:nvPr/>
        </p:nvSpPr>
        <p:spPr>
          <a:xfrm>
            <a:off x="2045851" y="2254060"/>
            <a:ext cx="3357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8410EF1F-E728-43B7-AFDF-3EC6BA62E2AC}"/>
              </a:ext>
            </a:extLst>
          </p:cNvPr>
          <p:cNvSpPr/>
          <p:nvPr/>
        </p:nvSpPr>
        <p:spPr>
          <a:xfrm>
            <a:off x="8112994" y="2256533"/>
            <a:ext cx="24349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3D984170-4543-4F06-97FD-A440F2BF8F9C}"/>
              </a:ext>
            </a:extLst>
          </p:cNvPr>
          <p:cNvSpPr/>
          <p:nvPr/>
        </p:nvSpPr>
        <p:spPr>
          <a:xfrm>
            <a:off x="1371225" y="3992725"/>
            <a:ext cx="9869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06191BBE-C898-4D25-AA5F-339BD49D3660}"/>
              </a:ext>
            </a:extLst>
          </p:cNvPr>
          <p:cNvSpPr/>
          <p:nvPr/>
        </p:nvSpPr>
        <p:spPr>
          <a:xfrm>
            <a:off x="5496459" y="2254060"/>
            <a:ext cx="25427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DE141123-C7EA-49EB-95C0-3EBCCC9E203E}"/>
              </a:ext>
            </a:extLst>
          </p:cNvPr>
          <p:cNvSpPr/>
          <p:nvPr/>
        </p:nvSpPr>
        <p:spPr>
          <a:xfrm>
            <a:off x="9087551" y="422090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278 L 0.22825 0.25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0" grpId="0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A67AF3-4F00-4336-9675-ADDDDBF0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3">
            <a:extLst>
              <a:ext uri="{FF2B5EF4-FFF2-40B4-BE49-F238E27FC236}">
                <a16:creationId xmlns:a16="http://schemas.microsoft.com/office/drawing/2014/main" id="{AB8136E8-A978-4998-B7E8-7CEFF07AA972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0CEE-819F-4930-BEFC-DC60DBC32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D9EB2-3ADE-4071-89AC-D43FEFD89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1" y="1994993"/>
            <a:ext cx="1211989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280</TotalTime>
  <Words>382</Words>
  <Application>Microsoft Office PowerPoint</Application>
  <PresentationFormat>Widescreen</PresentationFormat>
  <Paragraphs>74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Arial-Rounded</vt:lpstr>
      <vt:lpstr>微软雅黑</vt:lpstr>
      <vt:lpstr>Calibri Light</vt:lpstr>
      <vt:lpstr>Times New Roman</vt:lpstr>
      <vt:lpstr>Calibri</vt:lpstr>
      <vt:lpstr>.VnArial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262</cp:revision>
  <dcterms:created xsi:type="dcterms:W3CDTF">2021-08-06T07:04:41Z</dcterms:created>
  <dcterms:modified xsi:type="dcterms:W3CDTF">2023-02-02T06:46:43Z</dcterms:modified>
  <cp:category>9Slide.vn</cp:category>
</cp:coreProperties>
</file>