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7" r:id="rId2"/>
    <p:sldId id="300" r:id="rId3"/>
    <p:sldId id="299" r:id="rId4"/>
    <p:sldId id="280" r:id="rId5"/>
    <p:sldId id="258" r:id="rId6"/>
    <p:sldId id="282" r:id="rId7"/>
    <p:sldId id="283" r:id="rId8"/>
    <p:sldId id="259" r:id="rId9"/>
    <p:sldId id="281" r:id="rId10"/>
    <p:sldId id="284" r:id="rId11"/>
    <p:sldId id="286" r:id="rId12"/>
    <p:sldId id="288" r:id="rId13"/>
    <p:sldId id="289" r:id="rId14"/>
    <p:sldId id="290" r:id="rId15"/>
    <p:sldId id="291" r:id="rId16"/>
    <p:sldId id="287" r:id="rId17"/>
    <p:sldId id="292" r:id="rId18"/>
    <p:sldId id="293" r:id="rId19"/>
    <p:sldId id="295" r:id="rId20"/>
    <p:sldId id="278" r:id="rId21"/>
    <p:sldId id="297" r:id="rId22"/>
  </p:sldIdLst>
  <p:sldSz cx="12192000" cy="6858000"/>
  <p:notesSz cx="6858000" cy="9144000"/>
  <p:embeddedFontLst>
    <p:embeddedFont>
      <p:font typeface=".VnArial" panose="020B7200000000000000" pitchFamily="34" charset="0"/>
      <p:regular r:id="rId24"/>
      <p:bold r:id="rId25"/>
      <p:italic r:id="rId26"/>
      <p:boldItalic r:id="rId27"/>
    </p:embeddedFont>
    <p:embeddedFont>
      <p:font typeface="Arial Black" panose="020B0A04020102020204" pitchFamily="34" charset="0"/>
      <p:bold r:id="rId28"/>
    </p:embeddedFont>
    <p:embeddedFont>
      <p:font typeface="Arial-Rounded" panose="020B0500000000000000" pitchFamily="3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HL Hoctro" panose="02000000000000000000" pitchFamily="2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07F"/>
    <a:srgbClr val="EFD290"/>
    <a:srgbClr val="F98E45"/>
    <a:srgbClr val="FAA41D"/>
    <a:srgbClr val="F3701F"/>
    <a:srgbClr val="F05524"/>
    <a:srgbClr val="823704"/>
    <a:srgbClr val="F26A42"/>
    <a:srgbClr val="FEF400"/>
    <a:srgbClr val="F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912" y="6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8C36D7-32AE-4245-9A7F-7E422FFD3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50930-CB64-4662-B79A-1E5B962F38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A0702E-46A7-4341-9E59-8C8DABB9B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1">
            <a:extLst>
              <a:ext uri="{FF2B5EF4-FFF2-40B4-BE49-F238E27FC236}">
                <a16:creationId xmlns:a16="http://schemas.microsoft.com/office/drawing/2014/main" id="{E53A512F-DC66-4A24-89BA-5135613D8AF1}"/>
              </a:ext>
            </a:extLst>
          </p:cNvPr>
          <p:cNvSpPr/>
          <p:nvPr userDrawn="1"/>
        </p:nvSpPr>
        <p:spPr>
          <a:xfrm>
            <a:off x="203200" y="200025"/>
            <a:ext cx="11767127" cy="591434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A283F034-7352-4CB2-AA94-40FDEAA1347C}"/>
              </a:ext>
            </a:extLst>
          </p:cNvPr>
          <p:cNvSpPr/>
          <p:nvPr userDrawn="1"/>
        </p:nvSpPr>
        <p:spPr>
          <a:xfrm>
            <a:off x="814531" y="201889"/>
            <a:ext cx="3461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2">
            <a:extLst>
              <a:ext uri="{FF2B5EF4-FFF2-40B4-BE49-F238E27FC236}">
                <a16:creationId xmlns:a16="http://schemas.microsoft.com/office/drawing/2014/main" id="{9E1724D4-566F-478A-80DF-0C7CA96807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0334" y="340076"/>
            <a:ext cx="1179006" cy="61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C0A9597-18A2-4988-B49D-7E2A30772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574657-9E2A-4620-B094-B8B3B3FC43BD}"/>
              </a:ext>
            </a:extLst>
          </p:cNvPr>
          <p:cNvSpPr/>
          <p:nvPr userDrawn="1"/>
        </p:nvSpPr>
        <p:spPr>
          <a:xfrm>
            <a:off x="180870" y="186873"/>
            <a:ext cx="11806814" cy="2606569"/>
          </a:xfrm>
          <a:prstGeom prst="rect">
            <a:avLst/>
          </a:prstGeom>
          <a:solidFill>
            <a:srgbClr val="F98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8E416F-FB48-46D0-AA05-284C3D24D0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6585" y="168138"/>
            <a:ext cx="8541099" cy="2542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3">
            <a:extLst>
              <a:ext uri="{FF2B5EF4-FFF2-40B4-BE49-F238E27FC236}">
                <a16:creationId xmlns:a16="http://schemas.microsoft.com/office/drawing/2014/main" id="{A92F9DDF-E055-4C53-8D61-CE48E7573510}"/>
              </a:ext>
            </a:extLst>
          </p:cNvPr>
          <p:cNvSpPr/>
          <p:nvPr userDrawn="1"/>
        </p:nvSpPr>
        <p:spPr>
          <a:xfrm>
            <a:off x="2250402" y="3321958"/>
            <a:ext cx="7691883" cy="2606569"/>
          </a:xfrm>
          <a:prstGeom prst="frame">
            <a:avLst>
              <a:gd name="adj1" fmla="val 2949"/>
            </a:avLst>
          </a:prstGeom>
          <a:solidFill>
            <a:srgbClr val="EF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" name="Shape 12">
            <a:extLst>
              <a:ext uri="{FF2B5EF4-FFF2-40B4-BE49-F238E27FC236}">
                <a16:creationId xmlns:a16="http://schemas.microsoft.com/office/drawing/2014/main" id="{17B5E970-921E-49A9-8678-FF9B1A589636}"/>
              </a:ext>
            </a:extLst>
          </p:cNvPr>
          <p:cNvSpPr/>
          <p:nvPr userDrawn="1"/>
        </p:nvSpPr>
        <p:spPr>
          <a:xfrm>
            <a:off x="1335315" y="77703"/>
            <a:ext cx="2000980" cy="5358803"/>
          </a:xfrm>
          <a:custGeom>
            <a:avLst/>
            <a:gdLst>
              <a:gd name="connsiteX0" fmla="*/ 1930399 w 2000980"/>
              <a:gd name="connsiteY0" fmla="*/ 1097965 h 5436508"/>
              <a:gd name="connsiteX1" fmla="*/ 1930399 w 2000980"/>
              <a:gd name="connsiteY1" fmla="*/ 1129985 h 5436508"/>
              <a:gd name="connsiteX2" fmla="*/ 1946593 w 2000980"/>
              <a:gd name="connsiteY2" fmla="*/ 1097965 h 5436508"/>
              <a:gd name="connsiteX3" fmla="*/ 0 w 2000980"/>
              <a:gd name="connsiteY3" fmla="*/ 0 h 5436508"/>
              <a:gd name="connsiteX4" fmla="*/ 2000980 w 2000980"/>
              <a:gd name="connsiteY4" fmla="*/ 0 h 5436508"/>
              <a:gd name="connsiteX5" fmla="*/ 2000980 w 2000980"/>
              <a:gd name="connsiteY5" fmla="*/ 58058 h 5436508"/>
              <a:gd name="connsiteX6" fmla="*/ 2000980 w 2000980"/>
              <a:gd name="connsiteY6" fmla="*/ 235858 h 5436508"/>
              <a:gd name="connsiteX7" fmla="*/ 2000980 w 2000980"/>
              <a:gd name="connsiteY7" fmla="*/ 489858 h 5436508"/>
              <a:gd name="connsiteX8" fmla="*/ 2000980 w 2000980"/>
              <a:gd name="connsiteY8" fmla="*/ 718458 h 5436508"/>
              <a:gd name="connsiteX9" fmla="*/ 2000980 w 2000980"/>
              <a:gd name="connsiteY9" fmla="*/ 5436508 h 5436508"/>
              <a:gd name="connsiteX10" fmla="*/ 0 w 2000980"/>
              <a:gd name="connsiteY10" fmla="*/ 5436508 h 5436508"/>
              <a:gd name="connsiteX11" fmla="*/ 0 w 2000980"/>
              <a:gd name="connsiteY11" fmla="*/ 718458 h 5436508"/>
              <a:gd name="connsiteX12" fmla="*/ 0 w 2000980"/>
              <a:gd name="connsiteY12" fmla="*/ 489858 h 5436508"/>
              <a:gd name="connsiteX13" fmla="*/ 0 w 2000980"/>
              <a:gd name="connsiteY13" fmla="*/ 235858 h 5436508"/>
              <a:gd name="connsiteX14" fmla="*/ 0 w 2000980"/>
              <a:gd name="connsiteY14" fmla="*/ 58058 h 543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980" h="5436508">
                <a:moveTo>
                  <a:pt x="1930399" y="1097965"/>
                </a:moveTo>
                <a:lnTo>
                  <a:pt x="1930399" y="1129985"/>
                </a:lnTo>
                <a:lnTo>
                  <a:pt x="1946593" y="1097965"/>
                </a:lnTo>
                <a:close/>
                <a:moveTo>
                  <a:pt x="0" y="0"/>
                </a:moveTo>
                <a:lnTo>
                  <a:pt x="2000980" y="0"/>
                </a:lnTo>
                <a:lnTo>
                  <a:pt x="2000980" y="58058"/>
                </a:lnTo>
                <a:lnTo>
                  <a:pt x="2000980" y="235858"/>
                </a:lnTo>
                <a:lnTo>
                  <a:pt x="2000980" y="489858"/>
                </a:lnTo>
                <a:lnTo>
                  <a:pt x="2000980" y="718458"/>
                </a:lnTo>
                <a:lnTo>
                  <a:pt x="2000980" y="5436508"/>
                </a:lnTo>
                <a:lnTo>
                  <a:pt x="0" y="5436508"/>
                </a:lnTo>
                <a:lnTo>
                  <a:pt x="0" y="718458"/>
                </a:lnTo>
                <a:lnTo>
                  <a:pt x="0" y="489858"/>
                </a:lnTo>
                <a:lnTo>
                  <a:pt x="0" y="235858"/>
                </a:lnTo>
                <a:lnTo>
                  <a:pt x="0" y="58058"/>
                </a:lnTo>
                <a:close/>
              </a:path>
            </a:pathLst>
          </a:custGeom>
          <a:solidFill>
            <a:srgbClr val="FBB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1">
            <a:extLst>
              <a:ext uri="{FF2B5EF4-FFF2-40B4-BE49-F238E27FC236}">
                <a16:creationId xmlns:a16="http://schemas.microsoft.com/office/drawing/2014/main" id="{1B1378FB-2623-4A49-837C-DBF3EBE5B4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40" y="5728851"/>
            <a:ext cx="3712688" cy="9515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81521F-D2E3-4C81-BB46-40DA791ECE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94544" y="3270067"/>
            <a:ext cx="5175953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AD51FAAD-F4B2-4877-B1BD-C81BBC3140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C020E3-6ECA-56A4-C858-4D237A9FD39C}"/>
              </a:ext>
            </a:extLst>
          </p:cNvPr>
          <p:cNvSpPr txBox="1"/>
          <p:nvPr/>
        </p:nvSpPr>
        <p:spPr>
          <a:xfrm>
            <a:off x="2269460" y="278802"/>
            <a:ext cx="8193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chemeClr val="bg1"/>
                </a:solidFill>
                <a:cs typeface="Arial"/>
                <a:sym typeface="Arial"/>
              </a:rPr>
              <a:t>TRƯỜNG TIỂU HỌC PHÚC LỢI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C7424-815F-4223-1B65-CD1D5BCAB3DC}"/>
              </a:ext>
            </a:extLst>
          </p:cNvPr>
          <p:cNvSpPr txBox="1"/>
          <p:nvPr/>
        </p:nvSpPr>
        <p:spPr>
          <a:xfrm>
            <a:off x="1438005" y="2063018"/>
            <a:ext cx="9443355" cy="294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FF0000"/>
                </a:solidFill>
                <a:cs typeface="Arial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84960AF7-E1C2-4839-B332-451034642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200" y="5266659"/>
            <a:ext cx="1587500" cy="15765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230037" y="634056"/>
            <a:ext cx="11681126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sz="33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indent="465138" algn="just"/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lo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mỉm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đưa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thỉ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tung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Au-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đrây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Pen,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Đỗ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dịch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0355C-7F2D-49AF-AAC8-2DC3BE058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817" y="5118100"/>
            <a:ext cx="2664183" cy="1739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612ED2-C728-4EB7-99C5-250136A014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280837" y="1183915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DB77A7-ACFA-4F29-A4F3-9C7C3206EA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279689" y="3225286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4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8">
            <a:extLst>
              <a:ext uri="{FF2B5EF4-FFF2-40B4-BE49-F238E27FC236}">
                <a16:creationId xmlns:a16="http://schemas.microsoft.com/office/drawing/2014/main" id="{345CE4D7-DD1A-4137-9A01-AC3E622EB2DA}"/>
              </a:ext>
            </a:extLst>
          </p:cNvPr>
          <p:cNvGrpSpPr/>
          <p:nvPr/>
        </p:nvGrpSpPr>
        <p:grpSpPr>
          <a:xfrm>
            <a:off x="341127" y="1545998"/>
            <a:ext cx="5308817" cy="2123658"/>
            <a:chOff x="1154046" y="1943963"/>
            <a:chExt cx="5308817" cy="2123658"/>
          </a:xfrm>
        </p:grpSpPr>
        <p:sp>
          <p:nvSpPr>
            <p:cNvPr id="4" name="5">
              <a:extLst>
                <a:ext uri="{FF2B5EF4-FFF2-40B4-BE49-F238E27FC236}">
                  <a16:creationId xmlns:a16="http://schemas.microsoft.com/office/drawing/2014/main" id="{DD34815C-B344-4886-9717-F00A3C3FBC63}"/>
                </a:ext>
              </a:extLst>
            </p:cNvPr>
            <p:cNvSpPr/>
            <p:nvPr/>
          </p:nvSpPr>
          <p:spPr>
            <a:xfrm>
              <a:off x="2354530" y="1943963"/>
              <a:ext cx="4108333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600" b="1" dirty="0" err="1">
                  <a:solidFill>
                    <a:srgbClr val="F0552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hồi</a:t>
              </a:r>
              <a:r>
                <a:rPr lang="en-US" altLang="zh-CN" sz="3600" b="1" dirty="0">
                  <a:solidFill>
                    <a:srgbClr val="F0552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0552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hộp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r>
                <a:rPr lang="vi-VN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trong trạng thái tim đập nhanh do đang quan tâm đến cái gì đó sắp xảy ra</a:t>
              </a:r>
              <a:endParaRPr lang="zh-C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6">
              <a:extLst>
                <a:ext uri="{FF2B5EF4-FFF2-40B4-BE49-F238E27FC236}">
                  <a16:creationId xmlns:a16="http://schemas.microsoft.com/office/drawing/2014/main" id="{E4482486-A0A7-4BE7-9038-87E6E4D0C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4046" y="2040663"/>
              <a:ext cx="1084071" cy="1533435"/>
            </a:xfrm>
            <a:prstGeom prst="rect">
              <a:avLst/>
            </a:prstGeom>
          </p:spPr>
        </p:pic>
        <p:sp>
          <p:nvSpPr>
            <p:cNvPr id="6" name="7">
              <a:extLst>
                <a:ext uri="{FF2B5EF4-FFF2-40B4-BE49-F238E27FC236}">
                  <a16:creationId xmlns:a16="http://schemas.microsoft.com/office/drawing/2014/main" id="{CEDD5FA7-CA22-4385-8E08-18474C3DDF88}"/>
                </a:ext>
              </a:extLst>
            </p:cNvPr>
            <p:cNvSpPr txBox="1"/>
            <p:nvPr/>
          </p:nvSpPr>
          <p:spPr>
            <a:xfrm>
              <a:off x="1572256" y="2578216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/>
                <a:t>1</a:t>
              </a:r>
              <a:endParaRPr lang="zh-CN" altLang="en-US" sz="3600" dirty="0"/>
            </a:p>
          </p:txBody>
        </p:sp>
      </p:grpSp>
      <p:grpSp>
        <p:nvGrpSpPr>
          <p:cNvPr id="7" name="6">
            <a:extLst>
              <a:ext uri="{FF2B5EF4-FFF2-40B4-BE49-F238E27FC236}">
                <a16:creationId xmlns:a16="http://schemas.microsoft.com/office/drawing/2014/main" id="{232BBB44-0FF9-4141-B664-F9158C6F2307}"/>
              </a:ext>
            </a:extLst>
          </p:cNvPr>
          <p:cNvGrpSpPr/>
          <p:nvPr/>
        </p:nvGrpSpPr>
        <p:grpSpPr>
          <a:xfrm>
            <a:off x="6080449" y="1545998"/>
            <a:ext cx="5591311" cy="1631216"/>
            <a:chOff x="1182327" y="1943963"/>
            <a:chExt cx="5591311" cy="1631216"/>
          </a:xfrm>
        </p:grpSpPr>
        <p:sp>
          <p:nvSpPr>
            <p:cNvPr id="8" name="7">
              <a:extLst>
                <a:ext uri="{FF2B5EF4-FFF2-40B4-BE49-F238E27FC236}">
                  <a16:creationId xmlns:a16="http://schemas.microsoft.com/office/drawing/2014/main" id="{1F7FDEAB-730E-4DD4-8B5A-8705B306114D}"/>
                </a:ext>
              </a:extLst>
            </p:cNvPr>
            <p:cNvSpPr/>
            <p:nvPr/>
          </p:nvSpPr>
          <p:spPr>
            <a:xfrm>
              <a:off x="2384152" y="1943963"/>
              <a:ext cx="4389486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F05524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nhẹ nhàng</a:t>
              </a:r>
              <a:r>
                <a:rPr lang="en-US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vi-VN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 nhẹ, không gây cảm giác khó chị</a:t>
              </a:r>
              <a:r>
                <a:rPr lang="en-US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</a:t>
              </a:r>
              <a:endParaRPr lang="zh-C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9" name="8">
              <a:extLst>
                <a:ext uri="{FF2B5EF4-FFF2-40B4-BE49-F238E27FC236}">
                  <a16:creationId xmlns:a16="http://schemas.microsoft.com/office/drawing/2014/main" id="{DE5D64BD-2D5E-4684-A2AD-F38717C91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2327" y="2040663"/>
              <a:ext cx="1084071" cy="1533435"/>
            </a:xfrm>
            <a:prstGeom prst="rect">
              <a:avLst/>
            </a:prstGeom>
          </p:spPr>
        </p:pic>
        <p:sp>
          <p:nvSpPr>
            <p:cNvPr id="10" name="9">
              <a:extLst>
                <a:ext uri="{FF2B5EF4-FFF2-40B4-BE49-F238E27FC236}">
                  <a16:creationId xmlns:a16="http://schemas.microsoft.com/office/drawing/2014/main" id="{B0B55199-93B1-4B10-B1EB-6EA629E40461}"/>
                </a:ext>
              </a:extLst>
            </p:cNvPr>
            <p:cNvSpPr txBox="1"/>
            <p:nvPr/>
          </p:nvSpPr>
          <p:spPr>
            <a:xfrm>
              <a:off x="1600537" y="2578216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/>
                <a:t>2</a:t>
              </a:r>
              <a:endParaRPr lang="zh-CN" altLang="en-US" sz="3600" dirty="0"/>
            </a:p>
          </p:txBody>
        </p:sp>
      </p:grpSp>
      <p:grpSp>
        <p:nvGrpSpPr>
          <p:cNvPr id="11" name="10">
            <a:extLst>
              <a:ext uri="{FF2B5EF4-FFF2-40B4-BE49-F238E27FC236}">
                <a16:creationId xmlns:a16="http://schemas.microsoft.com/office/drawing/2014/main" id="{D787E470-4B46-4AC4-8FE0-C48B9C0611AD}"/>
              </a:ext>
            </a:extLst>
          </p:cNvPr>
          <p:cNvGrpSpPr/>
          <p:nvPr/>
        </p:nvGrpSpPr>
        <p:grpSpPr>
          <a:xfrm>
            <a:off x="341127" y="4076880"/>
            <a:ext cx="5531928" cy="1676326"/>
            <a:chOff x="1154046" y="1729576"/>
            <a:chExt cx="5531928" cy="1676326"/>
          </a:xfrm>
        </p:grpSpPr>
        <p:sp>
          <p:nvSpPr>
            <p:cNvPr id="12" name="1">
              <a:extLst>
                <a:ext uri="{FF2B5EF4-FFF2-40B4-BE49-F238E27FC236}">
                  <a16:creationId xmlns:a16="http://schemas.microsoft.com/office/drawing/2014/main" id="{2E7EBFE6-36CD-4185-9E9A-45C79BCA836C}"/>
                </a:ext>
              </a:extLst>
            </p:cNvPr>
            <p:cNvSpPr/>
            <p:nvPr/>
          </p:nvSpPr>
          <p:spPr>
            <a:xfrm>
              <a:off x="2354530" y="1774686"/>
              <a:ext cx="4331444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F05524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thủ thỉ</a:t>
              </a:r>
              <a:r>
                <a:rPr lang="vi-VN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nói nhỏ nhẹ, vừa đủ nghe nhằm bộc lộ tình cảm</a:t>
              </a:r>
              <a:endParaRPr lang="zh-C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3" name="2">
              <a:extLst>
                <a:ext uri="{FF2B5EF4-FFF2-40B4-BE49-F238E27FC236}">
                  <a16:creationId xmlns:a16="http://schemas.microsoft.com/office/drawing/2014/main" id="{182AC483-92C4-4554-B078-CA16566C2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4046" y="1729576"/>
              <a:ext cx="1084071" cy="1533435"/>
            </a:xfrm>
            <a:prstGeom prst="rect">
              <a:avLst/>
            </a:prstGeom>
          </p:spPr>
        </p:pic>
        <p:sp>
          <p:nvSpPr>
            <p:cNvPr id="14" name="3">
              <a:extLst>
                <a:ext uri="{FF2B5EF4-FFF2-40B4-BE49-F238E27FC236}">
                  <a16:creationId xmlns:a16="http://schemas.microsoft.com/office/drawing/2014/main" id="{07AB08C1-8655-4685-933D-7385F4C80CA5}"/>
                </a:ext>
              </a:extLst>
            </p:cNvPr>
            <p:cNvSpPr txBox="1"/>
            <p:nvPr/>
          </p:nvSpPr>
          <p:spPr>
            <a:xfrm>
              <a:off x="1572256" y="2267129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/>
                <a:t>3</a:t>
              </a:r>
              <a:endParaRPr lang="zh-CN" altLang="en-US" sz="3600" dirty="0"/>
            </a:p>
          </p:txBody>
        </p:sp>
      </p:grpSp>
      <p:grpSp>
        <p:nvGrpSpPr>
          <p:cNvPr id="15" name="4">
            <a:extLst>
              <a:ext uri="{FF2B5EF4-FFF2-40B4-BE49-F238E27FC236}">
                <a16:creationId xmlns:a16="http://schemas.microsoft.com/office/drawing/2014/main" id="{FBD8D887-5CBE-4F33-8CE8-3CF76D09D5D1}"/>
              </a:ext>
            </a:extLst>
          </p:cNvPr>
          <p:cNvGrpSpPr/>
          <p:nvPr/>
        </p:nvGrpSpPr>
        <p:grpSpPr>
          <a:xfrm>
            <a:off x="6080449" y="4076880"/>
            <a:ext cx="5648692" cy="1631216"/>
            <a:chOff x="1182327" y="1729576"/>
            <a:chExt cx="5648692" cy="1631216"/>
          </a:xfrm>
        </p:grpSpPr>
        <p:sp>
          <p:nvSpPr>
            <p:cNvPr id="16" name="5">
              <a:extLst>
                <a:ext uri="{FF2B5EF4-FFF2-40B4-BE49-F238E27FC236}">
                  <a16:creationId xmlns:a16="http://schemas.microsoft.com/office/drawing/2014/main" id="{F07B834F-F8E4-4272-960E-1CFB61697E73}"/>
                </a:ext>
              </a:extLst>
            </p:cNvPr>
            <p:cNvSpPr/>
            <p:nvPr/>
          </p:nvSpPr>
          <p:spPr>
            <a:xfrm>
              <a:off x="2384152" y="1729576"/>
              <a:ext cx="4446867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F05524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tung tăng</a:t>
              </a:r>
              <a:r>
                <a:rPr lang="vi-VN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di chuyển với những động tác biểu thị sự vui thích</a:t>
              </a:r>
              <a:endParaRPr lang="zh-C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7" name="6">
              <a:extLst>
                <a:ext uri="{FF2B5EF4-FFF2-40B4-BE49-F238E27FC236}">
                  <a16:creationId xmlns:a16="http://schemas.microsoft.com/office/drawing/2014/main" id="{16AAAC4D-C914-4B0F-B7E9-D5B5116DC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2327" y="1729576"/>
              <a:ext cx="1084071" cy="1533435"/>
            </a:xfrm>
            <a:prstGeom prst="rect">
              <a:avLst/>
            </a:prstGeom>
          </p:spPr>
        </p:pic>
        <p:sp>
          <p:nvSpPr>
            <p:cNvPr id="18" name="7">
              <a:extLst>
                <a:ext uri="{FF2B5EF4-FFF2-40B4-BE49-F238E27FC236}">
                  <a16:creationId xmlns:a16="http://schemas.microsoft.com/office/drawing/2014/main" id="{277B959A-472C-45DF-8152-31D1422764AA}"/>
                </a:ext>
              </a:extLst>
            </p:cNvPr>
            <p:cNvSpPr txBox="1"/>
            <p:nvPr/>
          </p:nvSpPr>
          <p:spPr>
            <a:xfrm>
              <a:off x="1600537" y="2267129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/>
                <a:t>4</a:t>
              </a:r>
              <a:endParaRPr lang="zh-CN" alt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619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84960AF7-E1C2-4839-B332-451034642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200" y="5266659"/>
            <a:ext cx="1587500" cy="15765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230037" y="634056"/>
            <a:ext cx="11681126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sz="33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indent="465138" algn="just"/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lo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đột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mỉm</a:t>
            </a:r>
            <a:r>
              <a:rPr lang="en-US" sz="3300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đưa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thỉ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tung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Au-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đrây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Pen,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Đỗ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dịch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0355C-7F2D-49AF-AAC8-2DC3BE058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817" y="5118100"/>
            <a:ext cx="2664183" cy="1739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1C20DE-116D-4A22-890E-1E28A240EB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280837" y="1183915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68C5D5-4F2C-4F7B-A609-B866265269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279689" y="3225286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FEF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EF4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F05524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F05524"/>
                </a:solidFill>
                <a:cs typeface="Arial"/>
                <a:sym typeface="Arial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B063F-E862-44B6-9E85-50E57A26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26241"/>
            <a:ext cx="9425233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83AC2-5B89-461B-A01C-3661EABBE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6" y="2558123"/>
            <a:ext cx="10559187" cy="2017951"/>
          </a:xfrm>
          <a:prstGeom prst="rect">
            <a:avLst/>
          </a:prstGeom>
        </p:spPr>
      </p:pic>
      <p:pic>
        <p:nvPicPr>
          <p:cNvPr id="7" name="1">
            <a:extLst>
              <a:ext uri="{FF2B5EF4-FFF2-40B4-BE49-F238E27FC236}">
                <a16:creationId xmlns:a16="http://schemas.microsoft.com/office/drawing/2014/main" id="{C33C3C1B-0DE6-497F-B549-3BCD2D68E0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3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8BB338-BA88-4AED-A853-EB94F0F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3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313" y="2702232"/>
            <a:ext cx="55976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buNone/>
            </a:pPr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TRẢ LỜI CÂU HỎI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262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84960AF7-E1C2-4839-B332-451034642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200" y="5266659"/>
            <a:ext cx="1587500" cy="15765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230037" y="634056"/>
            <a:ext cx="11681126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sz="33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indent="465138" algn="just"/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lo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đột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mỉm</a:t>
            </a:r>
            <a:r>
              <a:rPr lang="en-US" sz="3300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đưa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thỉ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tung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Au-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đrây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Pen,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Đỗ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dịch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0355C-7F2D-49AF-AAC8-2DC3BE058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817" y="5118100"/>
            <a:ext cx="2664183" cy="1739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1C20DE-116D-4A22-890E-1E28A240EB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280837" y="1183915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68C5D5-4F2C-4F7B-A609-B866265269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279689" y="3225286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2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277761"/>
            <a:ext cx="108617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a, </a:t>
            </a:r>
            <a:r>
              <a:rPr lang="en-US" sz="5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5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5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5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5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5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5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3" y="2386292"/>
            <a:ext cx="99037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đầu đi học, Nam hồi hộp lắm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0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50140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CA5090-0C12-48B9-9046-8CF981BE3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757" y="3402848"/>
            <a:ext cx="5442012" cy="2756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277761"/>
            <a:ext cx="108617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5400" b="1" dirty="0" err="1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5400" b="1" dirty="0" err="1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3" y="2326004"/>
            <a:ext cx="106774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dặn Nam: “ Mỗi khi lo lắng, con hãy 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 bàn tay này lên má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” </a:t>
            </a:r>
            <a:endParaRPr lang="zh-CN" altLang="en-US" sz="50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50140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CA5090-0C12-48B9-9046-8CF981BE3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815" y="3957220"/>
            <a:ext cx="4677896" cy="2190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44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277761"/>
            <a:ext cx="108617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Sau </a:t>
            </a:r>
            <a:r>
              <a:rPr lang="en-US" sz="5400" b="1" dirty="0" err="1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5400" b="1" dirty="0" err="1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5400" b="1" dirty="0">
                <a:solidFill>
                  <a:srgbClr val="F3701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197693" y="2263547"/>
            <a:ext cx="106774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khi chào mẹ, Nam tung tăng bước vào lớp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50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50140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A3BFB6-9385-4DD2-908A-04CA6656A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403" y="3768133"/>
            <a:ext cx="5091193" cy="223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996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ACB752-AEF1-4189-AF56-D8170BE69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4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3346" y="2554486"/>
            <a:ext cx="29529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buNone/>
            </a:pPr>
            <a:r>
              <a:rPr lang="en-US" altLang="zh-CN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VIẾT</a:t>
            </a:r>
            <a:endParaRPr lang="zh-CN" alt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02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ẹ ơi tại sao _ Nhạc thiếu nhi có lời hát _ Bài hát được yêu thích nhấ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5B1A7A7-3C8F-C37D-03C4-36284824B4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AA41D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03020"/>
            <a:ext cx="106329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54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B9E62DC8-E171-4AD2-AB3C-7EAEB634D86D}"/>
              </a:ext>
            </a:extLst>
          </p:cNvPr>
          <p:cNvSpPr/>
          <p:nvPr/>
        </p:nvSpPr>
        <p:spPr>
          <a:xfrm>
            <a:off x="1000878" y="4437662"/>
            <a:ext cx="10131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a, </a:t>
            </a:r>
            <a:r>
              <a:rPr lang="en-US" sz="48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8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48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8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8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48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8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8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3D208B-9D9A-4C7A-B532-96AF06949EF9}"/>
              </a:ext>
            </a:extLst>
          </p:cNvPr>
          <p:cNvGrpSpPr/>
          <p:nvPr/>
        </p:nvGrpSpPr>
        <p:grpSpPr>
          <a:xfrm>
            <a:off x="649883" y="4302115"/>
            <a:ext cx="10892235" cy="1693487"/>
            <a:chOff x="1690050" y="6188022"/>
            <a:chExt cx="8761951" cy="169348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FA1C19F-F966-4E6D-A1A5-54FAB5DAB2A8}"/>
                </a:ext>
              </a:extLst>
            </p:cNvPr>
            <p:cNvSpPr/>
            <p:nvPr/>
          </p:nvSpPr>
          <p:spPr>
            <a:xfrm>
              <a:off x="1690050" y="6188022"/>
              <a:ext cx="8737600" cy="1693487"/>
            </a:xfrm>
            <a:prstGeom prst="roundRect">
              <a:avLst/>
            </a:prstGeom>
            <a:solidFill>
              <a:srgbClr val="FBB07F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8">
              <a:extLst>
                <a:ext uri="{FF2B5EF4-FFF2-40B4-BE49-F238E27FC236}">
                  <a16:creationId xmlns:a16="http://schemas.microsoft.com/office/drawing/2014/main" id="{6EF17681-542E-4837-9EE5-A5428B264BB1}"/>
                </a:ext>
              </a:extLst>
            </p:cNvPr>
            <p:cNvSpPr/>
            <p:nvPr/>
          </p:nvSpPr>
          <p:spPr>
            <a:xfrm>
              <a:off x="1898644" y="6571919"/>
              <a:ext cx="855335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 đầu đi học, Nam </a:t>
              </a:r>
              <a:r>
                <a:rPr lang="vi-VN" sz="5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hồi hộp lắm</a:t>
              </a:r>
              <a:r>
                <a:rPr lang="en-US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zh-CN" altLang="en-US" sz="5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AC295-48E4-4539-B7D2-9282D34577A4}"/>
              </a:ext>
            </a:extLst>
          </p:cNvPr>
          <p:cNvSpPr/>
          <p:nvPr/>
        </p:nvSpPr>
        <p:spPr>
          <a:xfrm>
            <a:off x="7471786" y="4807212"/>
            <a:ext cx="3569840" cy="737189"/>
          </a:xfrm>
          <a:prstGeom prst="roundRect">
            <a:avLst/>
          </a:prstGeom>
          <a:solidFill>
            <a:srgbClr val="FBB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(…)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A8B46B-BFA9-4304-B129-EE8A80617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543" y="1729884"/>
            <a:ext cx="4853826" cy="240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73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FEF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EF4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F05524"/>
                </a:solidFill>
                <a:cs typeface="Arial"/>
                <a:sym typeface="Arial"/>
              </a:rPr>
              <a:t>TIẾT 1</a:t>
            </a:r>
            <a:endParaRPr lang="en-US" sz="3733" b="1" kern="0" dirty="0">
              <a:solidFill>
                <a:srgbClr val="F05524"/>
              </a:solidFill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B063F-E862-44B6-9E85-50E57A26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26241"/>
            <a:ext cx="9425233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83AC2-5B89-461B-A01C-3661EABBE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6" y="2558123"/>
            <a:ext cx="10559187" cy="2017951"/>
          </a:xfrm>
          <a:prstGeom prst="rect">
            <a:avLst/>
          </a:prstGeom>
        </p:spPr>
      </p:pic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5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2A4522-C8F9-49D4-A233-39DFAA872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1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9217" y="2506442"/>
            <a:ext cx="55976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dist" fontAlgn="auto">
              <a:lnSpc>
                <a:spcPct val="100000"/>
              </a:lnSpc>
              <a:buNone/>
            </a:pPr>
            <a:r>
              <a:rPr lang="en-US" altLang="zh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KHỞI ĐỘNG</a:t>
            </a:r>
            <a:endParaRPr lang="zh-CN" alt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814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1399135" y="338641"/>
            <a:ext cx="10366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4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E2320FD-3466-4195-AED7-2C1563CEF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446" y="1908301"/>
            <a:ext cx="9061107" cy="448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F936A1D-3E32-4ABB-81B8-5A9EEC866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2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793" y="2389045"/>
            <a:ext cx="559766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buNone/>
            </a:pPr>
            <a:r>
              <a:rPr lang="en-US" altLang="zh-CN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ĐỌC</a:t>
            </a:r>
            <a:endParaRPr lang="zh-CN" alt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545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DF27FD-DFB9-45B7-8822-303DD4623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52" y="1429123"/>
            <a:ext cx="9267191" cy="4786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9F57BA-A1FB-4E8F-A9C7-E3EA158FCAA9}"/>
              </a:ext>
            </a:extLst>
          </p:cNvPr>
          <p:cNvSpPr txBox="1"/>
          <p:nvPr/>
        </p:nvSpPr>
        <p:spPr>
          <a:xfrm>
            <a:off x="3097298" y="642830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4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34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84960AF7-E1C2-4839-B332-451034642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200" y="5266659"/>
            <a:ext cx="1587500" cy="15765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230037" y="634056"/>
            <a:ext cx="11681126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sz="33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indent="465138" algn="just"/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lo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đột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3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mỉm</a:t>
            </a:r>
            <a:r>
              <a:rPr lang="en-US" sz="3300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đưa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thỉ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Con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</a:p>
          <a:p>
            <a:pPr indent="465138" algn="just"/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tung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Au-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đrây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Pen,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Đỗ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2000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dịch</a:t>
            </a:r>
            <a:r>
              <a:rPr lang="en-US" sz="2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0355C-7F2D-49AF-AAC8-2DC3BE058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817" y="5118100"/>
            <a:ext cx="2664183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1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3747567" y="376546"/>
            <a:ext cx="46968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>
                <a:solidFill>
                  <a:srgbClr val="F26A4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 ĐỌC CÂU </a:t>
            </a:r>
            <a:endParaRPr lang="zh-CN" altLang="en-US" sz="5000" dirty="0">
              <a:solidFill>
                <a:srgbClr val="F26A42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23">
            <a:extLst>
              <a:ext uri="{FF2B5EF4-FFF2-40B4-BE49-F238E27FC236}">
                <a16:creationId xmlns:a16="http://schemas.microsoft.com/office/drawing/2014/main" id="{422BAA23-3BB1-4B64-9DBB-75DD70461015}"/>
              </a:ext>
            </a:extLst>
          </p:cNvPr>
          <p:cNvGrpSpPr/>
          <p:nvPr/>
        </p:nvGrpSpPr>
        <p:grpSpPr>
          <a:xfrm>
            <a:off x="199322" y="1254864"/>
            <a:ext cx="11767955" cy="4789360"/>
            <a:chOff x="883" y="847"/>
            <a:chExt cx="17434" cy="9107"/>
          </a:xfrm>
        </p:grpSpPr>
        <p:pic>
          <p:nvPicPr>
            <p:cNvPr id="9" name="24" descr="背景3">
              <a:extLst>
                <a:ext uri="{FF2B5EF4-FFF2-40B4-BE49-F238E27FC236}">
                  <a16:creationId xmlns:a16="http://schemas.microsoft.com/office/drawing/2014/main" id="{71833E5C-87E9-44EE-98FE-6853E306A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25" descr="背景3">
              <a:extLst>
                <a:ext uri="{FF2B5EF4-FFF2-40B4-BE49-F238E27FC236}">
                  <a16:creationId xmlns:a16="http://schemas.microsoft.com/office/drawing/2014/main" id="{A4613C0B-5141-4008-BEE0-F51791723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586FE33-8EEE-4BB4-8186-C380641BB807}"/>
              </a:ext>
            </a:extLst>
          </p:cNvPr>
          <p:cNvSpPr txBox="1"/>
          <p:nvPr/>
        </p:nvSpPr>
        <p:spPr>
          <a:xfrm>
            <a:off x="841526" y="2055418"/>
            <a:ext cx="107409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vi-VN" sz="48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nhẹ nhàng đặt một nụ hôn vào bàn tay Nam và dặn</a:t>
            </a:r>
            <a:r>
              <a:rPr lang="en-US" sz="48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indent="457200" algn="just"/>
            <a:r>
              <a:rPr lang="en-US" sz="48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48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khi lo lắng</a:t>
            </a:r>
            <a:r>
              <a:rPr lang="en-US" sz="48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48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hãy áp bàn tay này lên má</a:t>
            </a:r>
            <a:r>
              <a:rPr lang="en-US" sz="48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48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76A98A-8071-4953-BA50-4166C9D973BA}"/>
              </a:ext>
            </a:extLst>
          </p:cNvPr>
          <p:cNvCxnSpPr/>
          <p:nvPr/>
        </p:nvCxnSpPr>
        <p:spPr>
          <a:xfrm flipH="1">
            <a:off x="5186020" y="2177434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830ACC-14AA-4B6D-89B7-1CDAA7C891B2}"/>
              </a:ext>
            </a:extLst>
          </p:cNvPr>
          <p:cNvGrpSpPr/>
          <p:nvPr/>
        </p:nvGrpSpPr>
        <p:grpSpPr>
          <a:xfrm>
            <a:off x="5061030" y="2947325"/>
            <a:ext cx="249979" cy="628593"/>
            <a:chOff x="3075709" y="1064527"/>
            <a:chExt cx="324390" cy="82661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D10629-35A7-4437-AFD8-4C9706600F0B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3F355AD-EED0-4717-AAD0-8282B2A56FCA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BF301C-4F2B-40B2-8B10-A5DFE699E121}"/>
              </a:ext>
            </a:extLst>
          </p:cNvPr>
          <p:cNvCxnSpPr/>
          <p:nvPr/>
        </p:nvCxnSpPr>
        <p:spPr>
          <a:xfrm flipH="1">
            <a:off x="9211920" y="2177434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2B0BE0-1910-43A0-86D4-10E624FC8E8D}"/>
              </a:ext>
            </a:extLst>
          </p:cNvPr>
          <p:cNvCxnSpPr/>
          <p:nvPr/>
        </p:nvCxnSpPr>
        <p:spPr>
          <a:xfrm flipH="1">
            <a:off x="3052420" y="2950319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4D60ED-C8DB-4603-B29E-27BC9B2E5508}"/>
              </a:ext>
            </a:extLst>
          </p:cNvPr>
          <p:cNvCxnSpPr/>
          <p:nvPr/>
        </p:nvCxnSpPr>
        <p:spPr>
          <a:xfrm flipH="1">
            <a:off x="5947064" y="3608536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2B05B8-28D0-4D8E-89B0-01145B01F320}"/>
              </a:ext>
            </a:extLst>
          </p:cNvPr>
          <p:cNvCxnSpPr/>
          <p:nvPr/>
        </p:nvCxnSpPr>
        <p:spPr>
          <a:xfrm flipH="1">
            <a:off x="8320497" y="3608536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7A9CEE9-4047-4095-96E1-0A38747A3BEE}"/>
              </a:ext>
            </a:extLst>
          </p:cNvPr>
          <p:cNvCxnSpPr/>
          <p:nvPr/>
        </p:nvCxnSpPr>
        <p:spPr>
          <a:xfrm flipH="1">
            <a:off x="1775081" y="4432992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E6CB9-9A96-47FA-A101-279D52D092A3}"/>
              </a:ext>
            </a:extLst>
          </p:cNvPr>
          <p:cNvGrpSpPr/>
          <p:nvPr/>
        </p:nvGrpSpPr>
        <p:grpSpPr>
          <a:xfrm>
            <a:off x="3867230" y="4432992"/>
            <a:ext cx="249979" cy="628593"/>
            <a:chOff x="3075709" y="1064527"/>
            <a:chExt cx="324390" cy="82661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FC0F693-4A4B-486A-940A-AF3CBCBD65BE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E03F6DE-31FA-4FB7-A8E3-64AF46121B59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87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228</TotalTime>
  <Words>815</Words>
  <Application>Microsoft Office PowerPoint</Application>
  <PresentationFormat>Widescreen</PresentationFormat>
  <Paragraphs>93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Arial-Rounded</vt:lpstr>
      <vt:lpstr>Arial Black</vt:lpstr>
      <vt:lpstr>Arial</vt:lpstr>
      <vt:lpstr>.VnArial</vt:lpstr>
      <vt:lpstr>Calibri Light</vt:lpstr>
      <vt:lpstr>HL Hoctro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199</cp:revision>
  <dcterms:created xsi:type="dcterms:W3CDTF">2021-08-06T07:04:41Z</dcterms:created>
  <dcterms:modified xsi:type="dcterms:W3CDTF">2023-02-01T16:34:19Z</dcterms:modified>
  <cp:category>9Slide.vn</cp:category>
</cp:coreProperties>
</file>