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91" r:id="rId4"/>
    <p:sldId id="303" r:id="rId5"/>
    <p:sldId id="261" r:id="rId6"/>
    <p:sldId id="287" r:id="rId7"/>
    <p:sldId id="299" r:id="rId8"/>
    <p:sldId id="265" r:id="rId9"/>
    <p:sldId id="302" r:id="rId10"/>
    <p:sldId id="300" r:id="rId11"/>
    <p:sldId id="301" r:id="rId12"/>
    <p:sldId id="294" r:id="rId13"/>
    <p:sldId id="295" r:id="rId14"/>
    <p:sldId id="296" r:id="rId15"/>
    <p:sldId id="271" r:id="rId16"/>
    <p:sldId id="293" r:id="rId17"/>
    <p:sldId id="273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Ciel Cadena" panose="02000503000000020004" pitchFamily="2" charset="0"/>
      <p:bold r:id="rId24"/>
    </p:embeddedFont>
    <p:embeddedFont>
      <p:font typeface="Lato" panose="020F0502020204030203" pitchFamily="34" charset="0"/>
      <p:regular r:id="rId25"/>
      <p:bold r:id="rId26"/>
    </p:embeddedFont>
    <p:embeddedFont>
      <p:font typeface="Quicksand Medium" panose="00000600000000000000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90" d="100"/>
          <a:sy n="90" d="100"/>
        </p:scale>
        <p:origin x="90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7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0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22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210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4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843808" y="24116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6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làm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việc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của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mình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37658" y="1131590"/>
            <a:ext cx="5792340" cy="1246074"/>
            <a:chOff x="3384816" y="1866792"/>
            <a:chExt cx="5792340" cy="12460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03254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17: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Tự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giác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học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tập</a:t>
              </a:r>
              <a:endParaRPr lang="en-US" sz="4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848080"/>
            <a:ext cx="2520280" cy="22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2" y="545829"/>
            <a:ext cx="1084776" cy="503393"/>
          </a:xfrm>
          <a:prstGeom prst="rect">
            <a:avLst/>
          </a:prstGeom>
        </p:spPr>
      </p:pic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858705" y="422593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969907" y="421928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4" y="1016910"/>
            <a:ext cx="3519668" cy="3033869"/>
          </a:xfrm>
          <a:prstGeom prst="rect">
            <a:avLst/>
          </a:prstGeom>
        </p:spPr>
      </p:pic>
      <p:grpSp>
        <p:nvGrpSpPr>
          <p:cNvPr id="51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1413589" y="4226113"/>
            <a:ext cx="666380" cy="627051"/>
            <a:chOff x="1359398" y="3682271"/>
            <a:chExt cx="395296" cy="371966"/>
          </a:xfrm>
        </p:grpSpPr>
        <p:sp>
          <p:nvSpPr>
            <p:cNvPr id="52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3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4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5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6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7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8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5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2524791" y="4219459"/>
            <a:ext cx="667522" cy="628126"/>
            <a:chOff x="1908099" y="3682271"/>
            <a:chExt cx="395296" cy="371966"/>
          </a:xfrm>
        </p:grpSpPr>
        <p:sp>
          <p:nvSpPr>
            <p:cNvPr id="76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77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1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2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31" y="1251607"/>
            <a:ext cx="3233904" cy="30433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1413588" y="647126"/>
            <a:ext cx="663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1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524 -0.0011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06523 -0.0011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2" y="545829"/>
            <a:ext cx="1084776" cy="503393"/>
          </a:xfrm>
          <a:prstGeom prst="rect">
            <a:avLst/>
          </a:prstGeom>
        </p:spPr>
      </p:pic>
      <p:grpSp>
        <p:nvGrpSpPr>
          <p:cNvPr id="3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1557073" y="4209820"/>
            <a:ext cx="657802" cy="618979"/>
            <a:chOff x="1359398" y="3682271"/>
            <a:chExt cx="395296" cy="371966"/>
          </a:xfrm>
        </p:grpSpPr>
        <p:sp>
          <p:nvSpPr>
            <p:cNvPr id="3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4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565722" y="4209820"/>
            <a:ext cx="657803" cy="618979"/>
            <a:chOff x="1908099" y="3682271"/>
            <a:chExt cx="395296" cy="371966"/>
          </a:xfrm>
        </p:grpSpPr>
        <p:sp>
          <p:nvSpPr>
            <p:cNvPr id="4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858705" y="422593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969907" y="421928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1" y="1068145"/>
            <a:ext cx="3062445" cy="3148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49" y="1168875"/>
            <a:ext cx="2976716" cy="307673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1413588" y="652753"/>
            <a:ext cx="663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23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6628 -3.7037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524 -0.0011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grpSp>
        <p:nvGrpSpPr>
          <p:cNvPr id="13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4316968" y="2301166"/>
            <a:ext cx="770277" cy="720080"/>
            <a:chOff x="1359398" y="3682272"/>
            <a:chExt cx="395295" cy="371966"/>
          </a:xfrm>
        </p:grpSpPr>
        <p:sp>
          <p:nvSpPr>
            <p:cNvPr id="14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5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88" y="2867658"/>
            <a:ext cx="2166508" cy="20625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72" y="2770204"/>
            <a:ext cx="2486922" cy="21436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2" y="510838"/>
            <a:ext cx="2295467" cy="21602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35" y="510510"/>
            <a:ext cx="2125324" cy="21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grpSp>
        <p:nvGrpSpPr>
          <p:cNvPr id="4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4139952" y="2329633"/>
            <a:ext cx="817228" cy="745655"/>
            <a:chOff x="1908099" y="3682271"/>
            <a:chExt cx="395296" cy="371966"/>
          </a:xfrm>
        </p:grpSpPr>
        <p:sp>
          <p:nvSpPr>
            <p:cNvPr id="5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6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" y="1391093"/>
            <a:ext cx="2952328" cy="262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91630"/>
            <a:ext cx="2771729" cy="28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03598"/>
            <a:ext cx="6173287" cy="3600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7888" y="625207"/>
            <a:ext cx="756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5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91680" y="689289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B35221-9A54-4BBB-AE0E-1867742EF9D1}"/>
              </a:ext>
            </a:extLst>
          </p:cNvPr>
          <p:cNvGrpSpPr/>
          <p:nvPr/>
        </p:nvGrpSpPr>
        <p:grpSpPr>
          <a:xfrm>
            <a:off x="1386275" y="1295951"/>
            <a:ext cx="6930142" cy="3847549"/>
            <a:chOff x="1386275" y="1295951"/>
            <a:chExt cx="6930142" cy="3847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D8D620-6FE1-43F8-88EC-86C0854233DD}"/>
                </a:ext>
              </a:extLst>
            </p:cNvPr>
            <p:cNvGrpSpPr/>
            <p:nvPr/>
          </p:nvGrpSpPr>
          <p:grpSpPr>
            <a:xfrm>
              <a:off x="1386275" y="1295951"/>
              <a:ext cx="5363337" cy="3847549"/>
              <a:chOff x="1386275" y="1295951"/>
              <a:chExt cx="5363337" cy="384754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401052E-ADA7-44AF-BE24-1B48336D23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218" b="9434"/>
              <a:stretch/>
            </p:blipFill>
            <p:spPr>
              <a:xfrm>
                <a:off x="2394388" y="1295951"/>
                <a:ext cx="4355224" cy="3847549"/>
              </a:xfrm>
              <a:prstGeom prst="rect">
                <a:avLst/>
              </a:prstGeom>
            </p:spPr>
          </p:pic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7074143D-31B1-45CA-89D7-2A40ABF471D6}"/>
                  </a:ext>
                </a:extLst>
              </p:cNvPr>
              <p:cNvSpPr/>
              <p:nvPr/>
            </p:nvSpPr>
            <p:spPr>
              <a:xfrm>
                <a:off x="1386275" y="2866410"/>
                <a:ext cx="2016225" cy="706630"/>
              </a:xfrm>
              <a:prstGeom prst="wedgeRoundRectCallout">
                <a:avLst>
                  <a:gd name="adj1" fmla="val 37117"/>
                  <a:gd name="adj2" fmla="val 68519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Mình</a:t>
                </a:r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thích</a:t>
                </a:r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đọc</a:t>
                </a:r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truyện</a:t>
                </a:r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hơn</a:t>
                </a:r>
                <a:r>
                  <a:rPr lang="en-US" sz="2000" dirty="0">
                    <a:solidFill>
                      <a:schemeClr val="tx1"/>
                    </a:solidFill>
                    <a:latin typeface="Lato" panose="020F0502020204030203" pitchFamily="34" charset="0"/>
                    <a:cs typeface="Lato" panose="020F0502020204030203" pitchFamily="34" charset="0"/>
                  </a:rPr>
                  <a:t>!</a:t>
                </a:r>
              </a:p>
            </p:txBody>
          </p:sp>
        </p:grp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4713126-3ABC-44DC-B957-5130F09EC047}"/>
                </a:ext>
              </a:extLst>
            </p:cNvPr>
            <p:cNvSpPr/>
            <p:nvPr/>
          </p:nvSpPr>
          <p:spPr>
            <a:xfrm>
              <a:off x="6300192" y="1295951"/>
              <a:ext cx="2016225" cy="706630"/>
            </a:xfrm>
            <a:prstGeom prst="wedgeRoundRectCallout">
              <a:avLst>
                <a:gd name="adj1" fmla="val -37239"/>
                <a:gd name="adj2" fmla="val 71528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Bạn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không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ra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tập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thể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dục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à?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848" y="1923678"/>
            <a:ext cx="583264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luôn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tự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giác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học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hành</a:t>
            </a:r>
            <a:endParaRPr lang="vi-VN" sz="29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Chuyên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cần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tích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cực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mới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thành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</a:p>
          <a:p>
            <a:pPr algn="ctr"/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trò</a:t>
            </a:r>
            <a:r>
              <a:rPr lang="en-US" sz="290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ngoan</a:t>
            </a:r>
            <a:endParaRPr lang="vi-VN" sz="290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3131840" y="597355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Hai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chú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mèo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Phan </a:t>
            </a:r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Huỳnh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Điểu</a:t>
            </a:r>
            <a:r>
              <a:rPr lang="en-US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6DAF2-86F8-47DE-8B62-EC6517E74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35646"/>
            <a:ext cx="5184576" cy="3168352"/>
          </a:xfrm>
          <a:prstGeom prst="rect">
            <a:avLst/>
          </a:prstGeom>
        </p:spPr>
      </p:pic>
      <p:pic>
        <p:nvPicPr>
          <p:cNvPr id="10" name="HaichumeongoanPhanHuynhDieu-Anh_hhny">
            <a:hlinkClick r:id="" action="ppaction://media"/>
            <a:extLst>
              <a:ext uri="{FF2B5EF4-FFF2-40B4-BE49-F238E27FC236}">
                <a16:creationId xmlns:a16="http://schemas.microsoft.com/office/drawing/2014/main" id="{99FCA76D-C653-4B5A-BD82-49CB98EA5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891" y="3936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1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763688" y="597355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mèo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mèo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đen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cô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khen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FA600A-0094-45E0-8D65-561BE4707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35646"/>
            <a:ext cx="51845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/>
              <a:t>Bạn</a:t>
            </a:r>
            <a:r>
              <a:rPr lang="en-GB" sz="2200" b="1" dirty="0"/>
              <a:t> </a:t>
            </a:r>
            <a:r>
              <a:rPr lang="en-GB" sz="2200" b="1" dirty="0" err="1"/>
              <a:t>nào</a:t>
            </a:r>
            <a:r>
              <a:rPr lang="en-GB" sz="2200" b="1" dirty="0"/>
              <a:t> </a:t>
            </a:r>
            <a:r>
              <a:rPr lang="en-GB" sz="2200" b="1" dirty="0" err="1"/>
              <a:t>đã</a:t>
            </a:r>
            <a:r>
              <a:rPr lang="en-GB" sz="2200" b="1" dirty="0"/>
              <a:t> </a:t>
            </a:r>
            <a:r>
              <a:rPr lang="en-GB" sz="2200" b="1" dirty="0" err="1"/>
              <a:t>tự</a:t>
            </a:r>
            <a:r>
              <a:rPr lang="en-GB" sz="2200" b="1" dirty="0"/>
              <a:t> </a:t>
            </a:r>
            <a:r>
              <a:rPr lang="en-GB" sz="2200" b="1" dirty="0" err="1"/>
              <a:t>giác</a:t>
            </a:r>
            <a:r>
              <a:rPr lang="en-GB" sz="2200" b="1" dirty="0"/>
              <a:t> </a:t>
            </a:r>
            <a:r>
              <a:rPr lang="en-GB" sz="2200" b="1" dirty="0" err="1"/>
              <a:t>học</a:t>
            </a:r>
            <a:r>
              <a:rPr lang="en-GB" sz="2200" b="1" dirty="0"/>
              <a:t> </a:t>
            </a:r>
            <a:r>
              <a:rPr lang="en-GB" sz="2200" b="1" dirty="0" err="1"/>
              <a:t>tập</a:t>
            </a:r>
            <a:r>
              <a:rPr lang="en-GB" sz="2200" b="1" dirty="0"/>
              <a:t>, </a:t>
            </a:r>
            <a:r>
              <a:rPr lang="en-GB" sz="2200" b="1" dirty="0" err="1"/>
              <a:t>bạn</a:t>
            </a:r>
            <a:r>
              <a:rPr lang="en-GB" sz="2200" b="1" dirty="0"/>
              <a:t> </a:t>
            </a:r>
            <a:r>
              <a:rPr lang="en-GB" sz="2200" b="1" dirty="0" err="1"/>
              <a:t>nào</a:t>
            </a:r>
            <a:r>
              <a:rPr lang="en-GB" sz="2200" b="1" dirty="0"/>
              <a:t> </a:t>
            </a:r>
            <a:r>
              <a:rPr lang="en-GB" sz="2200" b="1" dirty="0" err="1"/>
              <a:t>chưa</a:t>
            </a:r>
            <a:r>
              <a:rPr lang="en-GB" sz="2200" b="1" dirty="0"/>
              <a:t> </a:t>
            </a:r>
            <a:r>
              <a:rPr lang="en-GB" sz="2200" b="1" dirty="0" err="1"/>
              <a:t>tự</a:t>
            </a:r>
            <a:r>
              <a:rPr lang="en-GB" sz="2200" b="1" dirty="0"/>
              <a:t> </a:t>
            </a:r>
            <a:r>
              <a:rPr lang="en-GB" sz="2200" b="1" dirty="0" err="1"/>
              <a:t>giác</a:t>
            </a:r>
            <a:r>
              <a:rPr lang="en-GB" sz="2200" b="1" dirty="0"/>
              <a:t> </a:t>
            </a:r>
            <a:r>
              <a:rPr lang="en-GB" sz="2200" b="1" dirty="0" err="1"/>
              <a:t>học</a:t>
            </a:r>
            <a:r>
              <a:rPr lang="en-GB" sz="2200" b="1" dirty="0"/>
              <a:t> </a:t>
            </a:r>
            <a:r>
              <a:rPr lang="en-GB" sz="2200" b="1" dirty="0" err="1"/>
              <a:t>tập</a:t>
            </a:r>
            <a:r>
              <a:rPr lang="en-GB" sz="2200" b="1" dirty="0"/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7FB16-416F-48E3-9197-A1667B092B97}"/>
              </a:ext>
            </a:extLst>
          </p:cNvPr>
          <p:cNvGrpSpPr/>
          <p:nvPr/>
        </p:nvGrpSpPr>
        <p:grpSpPr>
          <a:xfrm>
            <a:off x="1763688" y="1181040"/>
            <a:ext cx="6768752" cy="3754658"/>
            <a:chOff x="1763688" y="1181040"/>
            <a:chExt cx="6768752" cy="37546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8AA532-2E9C-4CDD-951A-5FF6EC4E7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181040"/>
              <a:ext cx="5616624" cy="3754658"/>
            </a:xfrm>
            <a:prstGeom prst="rect">
              <a:avLst/>
            </a:prstGeom>
          </p:spPr>
        </p:pic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83C5930-93F5-42D6-9367-6EE7C05E2695}"/>
                </a:ext>
              </a:extLst>
            </p:cNvPr>
            <p:cNvSpPr/>
            <p:nvPr/>
          </p:nvSpPr>
          <p:spPr>
            <a:xfrm>
              <a:off x="5940151" y="1196429"/>
              <a:ext cx="2592289" cy="706630"/>
            </a:xfrm>
            <a:prstGeom prst="wedgeRoundRectCallout">
              <a:avLst>
                <a:gd name="adj1" fmla="val -37239"/>
                <a:gd name="adj2" fmla="val 71528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Cô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nhắc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rồi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sao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vẫn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chưa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viết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bài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" y="605680"/>
            <a:ext cx="1259660" cy="6254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12B5A5-3F33-4870-BD31-CDFCE89711E9}"/>
              </a:ext>
            </a:extLst>
          </p:cNvPr>
          <p:cNvGrpSpPr/>
          <p:nvPr/>
        </p:nvGrpSpPr>
        <p:grpSpPr>
          <a:xfrm>
            <a:off x="1029472" y="1133836"/>
            <a:ext cx="7214936" cy="3670163"/>
            <a:chOff x="1029472" y="1133836"/>
            <a:chExt cx="7214936" cy="36701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1731296" y="2396839"/>
              <a:ext cx="4064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/>
                <a:t>Vì</a:t>
              </a:r>
              <a:r>
                <a:rPr lang="en-GB" sz="2400" b="1" dirty="0"/>
                <a:t> </a:t>
              </a:r>
              <a:r>
                <a:rPr lang="en-GB" sz="2400" b="1" dirty="0" err="1"/>
                <a:t>sao</a:t>
              </a:r>
              <a:r>
                <a:rPr lang="en-GB" sz="2400" b="1" dirty="0"/>
                <a:t> </a:t>
              </a:r>
              <a:r>
                <a:rPr lang="en-GB" sz="2400" b="1" dirty="0" err="1"/>
                <a:t>em</a:t>
              </a:r>
              <a:r>
                <a:rPr lang="en-GB" sz="2400" b="1" dirty="0"/>
                <a:t> </a:t>
              </a:r>
              <a:r>
                <a:rPr lang="en-GB" sz="2400" b="1" dirty="0" err="1"/>
                <a:t>cần</a:t>
              </a:r>
              <a:r>
                <a:rPr lang="en-GB" sz="2400" b="1" dirty="0"/>
                <a:t> </a:t>
              </a:r>
              <a:r>
                <a:rPr lang="en-GB" sz="2400" b="1" dirty="0" err="1"/>
                <a:t>tự</a:t>
              </a:r>
              <a:r>
                <a:rPr lang="en-GB" sz="2400" b="1" dirty="0"/>
                <a:t> </a:t>
              </a:r>
              <a:r>
                <a:rPr lang="en-GB" sz="2400" b="1" dirty="0" err="1"/>
                <a:t>giác</a:t>
              </a:r>
              <a:r>
                <a:rPr lang="en-GB" sz="2400" b="1" dirty="0"/>
                <a:t> </a:t>
              </a:r>
              <a:r>
                <a:rPr lang="en-GB" sz="2400" b="1" dirty="0" err="1"/>
                <a:t>học</a:t>
              </a:r>
              <a:r>
                <a:rPr lang="en-GB" sz="2400" b="1" dirty="0"/>
                <a:t> </a:t>
              </a:r>
              <a:r>
                <a:rPr lang="en-GB" sz="2400" b="1" dirty="0" err="1"/>
                <a:t>tập</a:t>
              </a:r>
              <a:r>
                <a:rPr lang="en-GB" sz="2400" b="1" dirty="0"/>
                <a:t>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B47F30-0832-4D3B-8EDA-BD646AA0C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5" r="3940" b="20880"/>
            <a:stretch/>
          </p:blipFill>
          <p:spPr>
            <a:xfrm>
              <a:off x="2987824" y="1133836"/>
              <a:ext cx="5256584" cy="36701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446972-EEB6-4235-A7F5-D9E72D3898C6}"/>
                </a:ext>
              </a:extLst>
            </p:cNvPr>
            <p:cNvSpPr txBox="1"/>
            <p:nvPr/>
          </p:nvSpPr>
          <p:spPr>
            <a:xfrm>
              <a:off x="1029472" y="1995686"/>
              <a:ext cx="70182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b="1" dirty="0">
                  <a:solidFill>
                    <a:srgbClr val="BF2174"/>
                  </a:solidFill>
                  <a:latin typeface="iCiel Cadena" panose="02000503000000020004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2" y="545829"/>
            <a:ext cx="1084776" cy="503393"/>
          </a:xfrm>
          <a:prstGeom prst="rect">
            <a:avLst/>
          </a:prstGeom>
        </p:spPr>
      </p:pic>
      <p:grpSp>
        <p:nvGrpSpPr>
          <p:cNvPr id="3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1557073" y="4209820"/>
            <a:ext cx="657802" cy="618979"/>
            <a:chOff x="1359398" y="3682271"/>
            <a:chExt cx="395296" cy="371966"/>
          </a:xfrm>
        </p:grpSpPr>
        <p:sp>
          <p:nvSpPr>
            <p:cNvPr id="3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3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4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565722" y="4209820"/>
            <a:ext cx="657803" cy="618979"/>
            <a:chOff x="1908099" y="3682271"/>
            <a:chExt cx="395296" cy="371966"/>
          </a:xfrm>
        </p:grpSpPr>
        <p:sp>
          <p:nvSpPr>
            <p:cNvPr id="4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858705" y="422593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969907" y="421928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8" y="1131378"/>
            <a:ext cx="3362498" cy="2991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50" y="1187660"/>
            <a:ext cx="3076733" cy="2929088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1413588" y="650932"/>
            <a:ext cx="663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50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6628 -3.7037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524 -0.0011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412</Words>
  <Application>Microsoft Office PowerPoint</Application>
  <PresentationFormat>On-screen Show (16:9)</PresentationFormat>
  <Paragraphs>34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Lato</vt:lpstr>
      <vt:lpstr>Calibri</vt:lpstr>
      <vt:lpstr>Quicksand Medium</vt:lpstr>
      <vt:lpstr>iCiel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Ngan Nguyen Mai</cp:lastModifiedBy>
  <cp:revision>116</cp:revision>
  <dcterms:created xsi:type="dcterms:W3CDTF">2020-04-29T11:34:14Z</dcterms:created>
  <dcterms:modified xsi:type="dcterms:W3CDTF">2020-08-21T16:10:46Z</dcterms:modified>
</cp:coreProperties>
</file>