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69" r:id="rId2"/>
    <p:sldId id="458" r:id="rId3"/>
    <p:sldId id="468" r:id="rId4"/>
    <p:sldId id="262" r:id="rId5"/>
    <p:sldId id="256" r:id="rId6"/>
    <p:sldId id="257" r:id="rId7"/>
    <p:sldId id="258" r:id="rId8"/>
    <p:sldId id="259" r:id="rId9"/>
    <p:sldId id="260" r:id="rId10"/>
    <p:sldId id="261" r:id="rId11"/>
    <p:sldId id="465" r:id="rId12"/>
    <p:sldId id="464" r:id="rId13"/>
    <p:sldId id="327" r:id="rId14"/>
    <p:sldId id="335" r:id="rId15"/>
    <p:sldId id="466" r:id="rId16"/>
    <p:sldId id="467" r:id="rId17"/>
    <p:sldId id="286" r:id="rId18"/>
  </p:sldIdLst>
  <p:sldSz cx="18288000" cy="10287000"/>
  <p:notesSz cx="6858000" cy="9144000"/>
  <p:embeddedFontLst>
    <p:embeddedFont>
      <p:font typeface="#9Slide03 Sofia Pro Soft" panose="020B0604020202020204" charset="0"/>
      <p:regular r:id="rId21"/>
    </p:embeddedFont>
    <p:embeddedFont>
      <p:font typeface="#9Slide03 Sofia Pro Soft Bold" panose="020B0604020202020204" charset="0"/>
      <p:bold r:id="rId22"/>
    </p:embeddedFont>
    <p:embeddedFont>
      <p:font typeface="#9Slide06 VL Fadilla" panose="020B0604020202020204" charset="0"/>
      <p:regular r:id="rId23"/>
    </p:embeddedFont>
    <p:embeddedFont>
      <p:font typeface="Arial-Rounded" panose="020B0500000000000000" pitchFamily="34" charset="0"/>
      <p:regular r:id="rId24"/>
    </p:embeddedFont>
    <p:embeddedFont>
      <p:font typeface="BigApple" pitchFamily="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Quicksand" panose="00000500000000000000" pitchFamily="2" charset="0"/>
      <p:regular r:id="rId30"/>
      <p:bold r:id="rId31"/>
    </p:embeddedFont>
    <p:embeddedFont>
      <p:font typeface="UVN Bo Quen" panose="04040804060802020203" pitchFamily="82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4A5F4"/>
    <a:srgbClr val="CD0000"/>
    <a:srgbClr val="146356"/>
    <a:srgbClr val="EF4F37"/>
    <a:srgbClr val="39466C"/>
    <a:srgbClr val="262626"/>
    <a:srgbClr val="9EC0F7"/>
    <a:srgbClr val="FEF8F9"/>
    <a:srgbClr val="009B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39" autoAdjust="0"/>
    <p:restoredTop sz="96201" autoAdjust="0"/>
  </p:normalViewPr>
  <p:slideViewPr>
    <p:cSldViewPr>
      <p:cViewPr varScale="1">
        <p:scale>
          <a:sx n="19" d="100"/>
          <a:sy n="19" d="100"/>
        </p:scale>
        <p:origin x="78" y="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02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F6A62D-C862-8547-2A31-2CFC66E60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D81A9-1947-5911-5483-615B08F0E2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063CB-1C8B-42B3-9662-B52D454994B4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A9160-AA09-E80C-4AC1-5889C2A403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F9D54-21DA-41C3-4F52-0C0B054A4D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BB759-8748-42D3-8362-2938514D2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85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2C2A9-E5B4-4B68-A8BE-EEE410F189A2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3770B-F778-4F0A-A0F8-4D05AE14A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8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4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2.gi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2814E846-D2D6-9C43-1CB3-CCC9D42E93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47" r="14851"/>
          <a:stretch>
            <a:fillRect/>
          </a:stretch>
        </p:blipFill>
        <p:spPr>
          <a:xfrm>
            <a:off x="9825326" y="0"/>
            <a:ext cx="8462674" cy="10050022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56271A13-4BE9-E867-05FF-438D7A0A14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825326" cy="9813045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FAE93DF6-33FC-D2CC-3DB3-A8FE3B679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3135" b="22298"/>
          <a:stretch/>
        </p:blipFill>
        <p:spPr>
          <a:xfrm>
            <a:off x="4276904" y="9389035"/>
            <a:ext cx="7069099" cy="897965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2F3D47C5-69FB-F15E-9656-A86A271CE5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6390064"/>
            <a:ext cx="5621540" cy="4183363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2CA85201-0672-1DE2-41B3-08005D7F157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315200" cy="1554480"/>
          </a:xfrm>
          <a:prstGeom prst="rect">
            <a:avLst/>
          </a:prstGeom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00116FCE-9D96-8777-A673-8E4E8D5841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315200" y="0"/>
            <a:ext cx="7315200" cy="1554480"/>
          </a:xfrm>
          <a:prstGeom prst="rect">
            <a:avLst/>
          </a:prstGeom>
        </p:spPr>
      </p:pic>
      <p:pic>
        <p:nvPicPr>
          <p:cNvPr id="9" name="PHẠM DUYÊN 7 - 9Slide.vn">
            <a:extLst>
              <a:ext uri="{FF2B5EF4-FFF2-40B4-BE49-F238E27FC236}">
                <a16:creationId xmlns:a16="http://schemas.microsoft.com/office/drawing/2014/main" id="{FA061C83-A64B-1ED5-48B1-FE38A7E1B7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0000"/>
          <a:stretch/>
        </p:blipFill>
        <p:spPr>
          <a:xfrm>
            <a:off x="14630400" y="0"/>
            <a:ext cx="3657600" cy="1554480"/>
          </a:xfrm>
          <a:prstGeom prst="rect">
            <a:avLst/>
          </a:prstGeom>
        </p:spPr>
      </p:pic>
      <p:pic>
        <p:nvPicPr>
          <p:cNvPr id="10" name="PHẠM DUYÊN 8 - 9Slide.vn">
            <a:extLst>
              <a:ext uri="{FF2B5EF4-FFF2-40B4-BE49-F238E27FC236}">
                <a16:creationId xmlns:a16="http://schemas.microsoft.com/office/drawing/2014/main" id="{A755478E-EDB6-3C21-A854-ADF69B548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242"/>
          <a:stretch/>
        </p:blipFill>
        <p:spPr>
          <a:xfrm>
            <a:off x="11063659" y="7786532"/>
            <a:ext cx="7224341" cy="2500468"/>
          </a:xfrm>
          <a:prstGeom prst="rect">
            <a:avLst/>
          </a:prstGeom>
        </p:spPr>
      </p:pic>
      <p:pic>
        <p:nvPicPr>
          <p:cNvPr id="14" name="PHẠM DUYÊN 9 - 9Slide.vn">
            <a:extLst>
              <a:ext uri="{FF2B5EF4-FFF2-40B4-BE49-F238E27FC236}">
                <a16:creationId xmlns:a16="http://schemas.microsoft.com/office/drawing/2014/main" id="{FC623961-2427-F629-7FA1-9BC53B96EEE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80648" y="8995274"/>
            <a:ext cx="5326703" cy="1291726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FF84D448-1F73-992B-0650-D8B7236BA14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6228208" y="8157542"/>
            <a:ext cx="1554003" cy="1996577"/>
          </a:xfrm>
          <a:prstGeom prst="rect">
            <a:avLst/>
          </a:prstGeom>
        </p:spPr>
      </p:pic>
      <p:pic>
        <p:nvPicPr>
          <p:cNvPr id="36" name="PHẠM DUYÊN 11 - 9Slide.vn">
            <a:extLst>
              <a:ext uri="{FF2B5EF4-FFF2-40B4-BE49-F238E27FC236}">
                <a16:creationId xmlns:a16="http://schemas.microsoft.com/office/drawing/2014/main" id="{7F9F75F1-B0DE-1E5D-25F8-0A0537EB156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</a:blip>
          <a:srcRect/>
          <a:stretch>
            <a:fillRect/>
          </a:stretch>
        </p:blipFill>
        <p:spPr>
          <a:xfrm>
            <a:off x="-703107" y="-706328"/>
            <a:ext cx="19694211" cy="112257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04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344203AC-3DF3-67D0-0CA1-6A206F818E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47" r="14851"/>
          <a:stretch>
            <a:fillRect/>
          </a:stretch>
        </p:blipFill>
        <p:spPr>
          <a:xfrm>
            <a:off x="9825326" y="0"/>
            <a:ext cx="8462674" cy="10050022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2DC9FAD6-BE71-C03B-B62D-D9544F581D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825326" cy="9813045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54B51B59-740F-07CF-B58E-08445C2B9A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3135" b="22298"/>
          <a:stretch/>
        </p:blipFill>
        <p:spPr>
          <a:xfrm>
            <a:off x="4276904" y="9389035"/>
            <a:ext cx="7069099" cy="897965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D6891A62-D35A-E05F-6E82-E7F1248D8D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6390064"/>
            <a:ext cx="5621540" cy="4183363"/>
          </a:xfrm>
          <a:prstGeom prst="rect">
            <a:avLst/>
          </a:prstGeom>
        </p:spPr>
      </p:pic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55DAB5E1-CDE6-9DD6-4E72-C3BBB8334B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315200" cy="1554480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BD070FC1-44BE-1F47-DF66-2EED012E954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315200" y="0"/>
            <a:ext cx="7315200" cy="1554480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2FFDD436-2426-D548-907C-A532559B7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0000"/>
          <a:stretch/>
        </p:blipFill>
        <p:spPr>
          <a:xfrm>
            <a:off x="14630400" y="0"/>
            <a:ext cx="3657600" cy="1554480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EAC01B62-A545-8E0E-39C6-EC07901B8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242"/>
          <a:stretch/>
        </p:blipFill>
        <p:spPr>
          <a:xfrm>
            <a:off x="11063659" y="7786532"/>
            <a:ext cx="7224341" cy="2500468"/>
          </a:xfrm>
          <a:prstGeom prst="rect">
            <a:avLst/>
          </a:prstGeom>
        </p:spPr>
      </p:pic>
      <p:pic>
        <p:nvPicPr>
          <p:cNvPr id="16" name="PHẠM DUYÊN 9 - 9Slide.vn">
            <a:extLst>
              <a:ext uri="{FF2B5EF4-FFF2-40B4-BE49-F238E27FC236}">
                <a16:creationId xmlns:a16="http://schemas.microsoft.com/office/drawing/2014/main" id="{BA4A8170-4F31-96AD-AA42-AE97C7A10A8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80648" y="8995274"/>
            <a:ext cx="5326703" cy="1291726"/>
          </a:xfrm>
          <a:prstGeom prst="rect">
            <a:avLst/>
          </a:prstGeom>
        </p:spPr>
      </p:pic>
      <p:pic>
        <p:nvPicPr>
          <p:cNvPr id="21" name="PHẠM DUYÊN 10 - 9Slide.vn">
            <a:extLst>
              <a:ext uri="{FF2B5EF4-FFF2-40B4-BE49-F238E27FC236}">
                <a16:creationId xmlns:a16="http://schemas.microsoft.com/office/drawing/2014/main" id="{94452D6A-3183-9671-36A4-EFF1F308C4F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6228208" y="8157542"/>
            <a:ext cx="1554003" cy="1996577"/>
          </a:xfrm>
          <a:prstGeom prst="rect">
            <a:avLst/>
          </a:prstGeom>
        </p:spPr>
      </p:pic>
      <p:pic>
        <p:nvPicPr>
          <p:cNvPr id="23" name="PHẠM DUYÊN 11 - 9Slide.vn">
            <a:extLst>
              <a:ext uri="{FF2B5EF4-FFF2-40B4-BE49-F238E27FC236}">
                <a16:creationId xmlns:a16="http://schemas.microsoft.com/office/drawing/2014/main" id="{4CC12C10-9F84-6A76-8CBD-7BDCB2CCFF3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098504" y="1073061"/>
            <a:ext cx="8090992" cy="8090992"/>
          </a:xfrm>
          <a:prstGeom prst="rect">
            <a:avLst/>
          </a:prstGeom>
        </p:spPr>
      </p:pic>
      <p:pic>
        <p:nvPicPr>
          <p:cNvPr id="34" name="PHẠM DUYÊN 12 - 9Slide.vn">
            <a:extLst>
              <a:ext uri="{FF2B5EF4-FFF2-40B4-BE49-F238E27FC236}">
                <a16:creationId xmlns:a16="http://schemas.microsoft.com/office/drawing/2014/main" id="{58CA6ED0-0C60-4735-E0D1-611CCBC6AC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6000"/>
          </a:blip>
          <a:srcRect/>
          <a:stretch>
            <a:fillRect/>
          </a:stretch>
        </p:blipFill>
        <p:spPr>
          <a:xfrm>
            <a:off x="89678" y="-737553"/>
            <a:ext cx="19341321" cy="11024553"/>
          </a:xfrm>
          <a:prstGeom prst="rect">
            <a:avLst/>
          </a:prstGeom>
        </p:spPr>
      </p:pic>
      <p:pic>
        <p:nvPicPr>
          <p:cNvPr id="36" name="PHẠM DUYÊN 13 - 9Slide.vn">
            <a:extLst>
              <a:ext uri="{FF2B5EF4-FFF2-40B4-BE49-F238E27FC236}">
                <a16:creationId xmlns:a16="http://schemas.microsoft.com/office/drawing/2014/main" id="{C804BA52-BFD0-EBFE-4B8F-28EFE2A5BA4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 rot="20888062" flipV="1">
            <a:off x="6157795" y="5596163"/>
            <a:ext cx="6360822" cy="209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2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HẠM DUYÊN 1 - 9Slide.vn">
            <a:extLst>
              <a:ext uri="{FF2B5EF4-FFF2-40B4-BE49-F238E27FC236}">
                <a16:creationId xmlns:a16="http://schemas.microsoft.com/office/drawing/2014/main" id="{99022105-F51C-C026-605D-ECB8B3817037}"/>
              </a:ext>
            </a:extLst>
          </p:cNvPr>
          <p:cNvGrpSpPr/>
          <p:nvPr userDrawn="1"/>
        </p:nvGrpSpPr>
        <p:grpSpPr>
          <a:xfrm>
            <a:off x="344280" y="323850"/>
            <a:ext cx="17599440" cy="9639300"/>
            <a:chOff x="730319" y="673100"/>
            <a:chExt cx="10731362" cy="5511800"/>
          </a:xfrm>
        </p:grpSpPr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E1A8CCEF-23EA-64C2-E9D0-D5749397D6D9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oundRect">
              <a:avLst>
                <a:gd name="adj" fmla="val 4513"/>
              </a:avLst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7E256586-415A-D00E-9A90-A9F3C363643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oundRect">
              <a:avLst>
                <a:gd name="adj" fmla="val 1816"/>
              </a:avLst>
            </a:prstGeom>
            <a:solidFill>
              <a:schemeClr val="bg1">
                <a:alpha val="48000"/>
              </a:schemeClr>
            </a:solidFill>
            <a:ln w="76200" cap="rnd">
              <a:solidFill>
                <a:srgbClr val="64AEF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9EFEA60C-03BC-BE1B-50B1-7BEE11905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135" b="22298"/>
          <a:stretch/>
        </p:blipFill>
        <p:spPr>
          <a:xfrm>
            <a:off x="2895600" y="9761265"/>
            <a:ext cx="15392400" cy="549926"/>
          </a:xfrm>
          <a:prstGeom prst="rect">
            <a:avLst/>
          </a:prstGeom>
        </p:spPr>
      </p:pic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CFFDB0C3-F50B-82FD-082F-80AE6A50AF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8039100"/>
            <a:ext cx="3405592" cy="2534328"/>
          </a:xfrm>
          <a:prstGeom prst="rect">
            <a:avLst/>
          </a:prstGeom>
        </p:spPr>
      </p:pic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E73CC73E-3E14-032A-7BFF-11DC09C985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32697" y="8873309"/>
            <a:ext cx="5326703" cy="1291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PHẠM DUYÊN 1 - 9Slide.vn">
            <a:extLst>
              <a:ext uri="{FF2B5EF4-FFF2-40B4-BE49-F238E27FC236}">
                <a16:creationId xmlns:a16="http://schemas.microsoft.com/office/drawing/2014/main" id="{A136374E-1730-E23A-5A73-2A68E852A4F1}"/>
              </a:ext>
            </a:extLst>
          </p:cNvPr>
          <p:cNvGrpSpPr/>
          <p:nvPr userDrawn="1"/>
        </p:nvGrpSpPr>
        <p:grpSpPr>
          <a:xfrm>
            <a:off x="344280" y="323850"/>
            <a:ext cx="17599440" cy="9639300"/>
            <a:chOff x="730319" y="673100"/>
            <a:chExt cx="10731362" cy="5511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F1D869D-1247-854F-9099-80233C2BF9E3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oundRect">
              <a:avLst>
                <a:gd name="adj" fmla="val 4513"/>
              </a:avLst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034F732-1052-1D93-BB61-573FBAE31612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oundRect">
              <a:avLst>
                <a:gd name="adj" fmla="val 1816"/>
              </a:avLst>
            </a:prstGeom>
            <a:solidFill>
              <a:schemeClr val="bg1">
                <a:alpha val="48000"/>
              </a:schemeClr>
            </a:solidFill>
            <a:ln w="76200" cap="rnd">
              <a:solidFill>
                <a:srgbClr val="64AEF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99C0308B-B2D7-BE6C-F3FF-C0937028DF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3135" b="22298"/>
          <a:stretch/>
        </p:blipFill>
        <p:spPr>
          <a:xfrm>
            <a:off x="2895600" y="9761265"/>
            <a:ext cx="15392400" cy="549926"/>
          </a:xfrm>
          <a:prstGeom prst="rect">
            <a:avLst/>
          </a:prstGeom>
        </p:spPr>
      </p:pic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B9917B0E-6F95-AADA-2250-B655217747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8039100"/>
            <a:ext cx="3405592" cy="2534328"/>
          </a:xfrm>
          <a:prstGeom prst="rect">
            <a:avLst/>
          </a:prstGeom>
        </p:spPr>
      </p:pic>
      <p:pic>
        <p:nvPicPr>
          <p:cNvPr id="4" name="PHẠM DUYÊN 4 - 9Slide.vn">
            <a:extLst>
              <a:ext uri="{FF2B5EF4-FFF2-40B4-BE49-F238E27FC236}">
                <a16:creationId xmlns:a16="http://schemas.microsoft.com/office/drawing/2014/main" id="{69E74799-01FB-FBDF-5A2D-A5E715C56E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32697" y="8873309"/>
            <a:ext cx="5326703" cy="1291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4211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PHẠM DUYÊN 1 - 9Slide.vn">
            <a:extLst>
              <a:ext uri="{FF2B5EF4-FFF2-40B4-BE49-F238E27FC236}">
                <a16:creationId xmlns:a16="http://schemas.microsoft.com/office/drawing/2014/main" id="{BF79FFBF-1ECA-D7F7-E13E-8523AACA76AA}"/>
              </a:ext>
            </a:extLst>
          </p:cNvPr>
          <p:cNvGrpSpPr/>
          <p:nvPr userDrawn="1"/>
        </p:nvGrpSpPr>
        <p:grpSpPr>
          <a:xfrm>
            <a:off x="344280" y="323850"/>
            <a:ext cx="17599440" cy="9639300"/>
            <a:chOff x="730319" y="673100"/>
            <a:chExt cx="10731362" cy="5511800"/>
          </a:xfrm>
        </p:grpSpPr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6765FED6-6A3E-18DA-C190-447047174D80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oundRect">
              <a:avLst>
                <a:gd name="adj" fmla="val 4513"/>
              </a:avLst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46FE3B2A-F7A6-4563-E8C4-3BFD0034726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oundRect">
              <a:avLst>
                <a:gd name="adj" fmla="val 1816"/>
              </a:avLst>
            </a:prstGeom>
            <a:solidFill>
              <a:schemeClr val="bg1">
                <a:alpha val="48000"/>
              </a:schemeClr>
            </a:solidFill>
            <a:ln w="76200" cap="rnd">
              <a:solidFill>
                <a:srgbClr val="64AEF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569FE7D2-25F3-16A5-E29A-458B67CA9E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6094122" y="8856431"/>
            <a:ext cx="2199236" cy="1671111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65FA1AB8-64A7-6F12-2DBA-CA679E982D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 flipH="1">
            <a:off x="59294" y="8244628"/>
            <a:ext cx="1554003" cy="199657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PHẠM DUYÊN 1 - 9Slide.vn">
            <a:extLst>
              <a:ext uri="{FF2B5EF4-FFF2-40B4-BE49-F238E27FC236}">
                <a16:creationId xmlns:a16="http://schemas.microsoft.com/office/drawing/2014/main" id="{BF79FFBF-1ECA-D7F7-E13E-8523AACA76AA}"/>
              </a:ext>
            </a:extLst>
          </p:cNvPr>
          <p:cNvGrpSpPr/>
          <p:nvPr userDrawn="1"/>
        </p:nvGrpSpPr>
        <p:grpSpPr>
          <a:xfrm>
            <a:off x="344280" y="323850"/>
            <a:ext cx="17599440" cy="9639300"/>
            <a:chOff x="730319" y="673100"/>
            <a:chExt cx="10731362" cy="5511800"/>
          </a:xfrm>
        </p:grpSpPr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6765FED6-6A3E-18DA-C190-447047174D80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oundRect">
              <a:avLst>
                <a:gd name="adj" fmla="val 4513"/>
              </a:avLst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46FE3B2A-F7A6-4563-E8C4-3BFD0034726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oundRect">
              <a:avLst>
                <a:gd name="adj" fmla="val 1816"/>
              </a:avLst>
            </a:prstGeom>
            <a:solidFill>
              <a:schemeClr val="bg1">
                <a:alpha val="48000"/>
              </a:schemeClr>
            </a:solidFill>
            <a:ln w="76200" cap="rnd">
              <a:solidFill>
                <a:srgbClr val="64AEF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3378115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793CBB51-BCA3-1352-7963-849CFA66615B}"/>
              </a:ext>
            </a:extLst>
          </p:cNvPr>
          <p:cNvSpPr txBox="1"/>
          <p:nvPr/>
        </p:nvSpPr>
        <p:spPr>
          <a:xfrm>
            <a:off x="4191000" y="4822368"/>
            <a:ext cx="11734800" cy="3364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9600" b="1" spc="180">
                <a:ln w="193675">
                  <a:solidFill>
                    <a:schemeClr val="bg1"/>
                  </a:solidFill>
                </a:ln>
                <a:noFill/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Dumpling" panose="02000000000000000000" pitchFamily="50" charset="0"/>
                <a:sym typeface="Arial"/>
              </a:rPr>
              <a:t>LUYỆN TẬP CHUNG</a:t>
            </a:r>
          </a:p>
        </p:txBody>
      </p:sp>
      <p:sp>
        <p:nvSpPr>
          <p:cNvPr id="9" name="PHẠM DUYÊN 1 - 9Slide.vn">
            <a:extLst>
              <a:ext uri="{FF2B5EF4-FFF2-40B4-BE49-F238E27FC236}">
                <a16:creationId xmlns:a16="http://schemas.microsoft.com/office/drawing/2014/main" id="{67956C3D-B458-437F-A252-60E35854CBFE}"/>
              </a:ext>
            </a:extLst>
          </p:cNvPr>
          <p:cNvSpPr txBox="1"/>
          <p:nvPr userDrawn="1"/>
        </p:nvSpPr>
        <p:spPr>
          <a:xfrm>
            <a:off x="4143342" y="4822368"/>
            <a:ext cx="11826001" cy="16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9600" spc="420">
                <a:solidFill>
                  <a:srgbClr val="E1263B"/>
                </a:solidFill>
                <a:effectLst>
                  <a:outerShdw blurRad="50800" dist="76200" dir="180000" algn="t" rotWithShape="0">
                    <a:srgbClr val="443325">
                      <a:alpha val="40000"/>
                    </a:srgbClr>
                  </a:outerShdw>
                </a:effectLst>
                <a:latin typeface="SVN-Dumpling" panose="02000000000000000000" pitchFamily="50" charset="0"/>
              </a:rPr>
              <a:t>LUYỆN TẬP CHUNG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2B7AD8-7226-8E79-F769-8C8B618DFF49}"/>
              </a:ext>
            </a:extLst>
          </p:cNvPr>
          <p:cNvSpPr/>
          <p:nvPr userDrawn="1"/>
        </p:nvSpPr>
        <p:spPr>
          <a:xfrm>
            <a:off x="1295400" y="1207633"/>
            <a:ext cx="16535400" cy="1785104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0" noProof="0">
                <a:ln w="12700">
                  <a:noFill/>
                </a:ln>
                <a:gradFill>
                  <a:gsLst>
                    <a:gs pos="0">
                      <a:srgbClr val="B54730"/>
                    </a:gs>
                    <a:gs pos="54000">
                      <a:srgbClr val="F4A64C"/>
                    </a:gs>
                    <a:gs pos="76000">
                      <a:srgbClr val="D0624C"/>
                    </a:gs>
                  </a:gsLst>
                  <a:lin ang="5400000" scaled="1"/>
                </a:gradFill>
                <a:effectLst>
                  <a:glow rad="114300">
                    <a:prstClr val="white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88900" stA="55000" endA="300" endPos="16000" dir="5400000" sy="-100000" algn="bl" rotWithShape="0"/>
                </a:effectLst>
                <a:latin typeface="UVN Bo Quen" panose="04040804060802020203" pitchFamily="82" charset="0"/>
                <a:cs typeface="Times New Roman" panose="02020603050405020304" pitchFamily="18" charset="0"/>
              </a:rPr>
              <a:t>ÔN TẬP CÁC SỐ</a:t>
            </a:r>
            <a:r>
              <a:rPr lang="en-US" sz="11000" baseline="0" noProof="0">
                <a:ln w="12700">
                  <a:noFill/>
                </a:ln>
                <a:gradFill>
                  <a:gsLst>
                    <a:gs pos="0">
                      <a:srgbClr val="B54730"/>
                    </a:gs>
                    <a:gs pos="54000">
                      <a:srgbClr val="F4A64C"/>
                    </a:gs>
                    <a:gs pos="76000">
                      <a:srgbClr val="D0624C"/>
                    </a:gs>
                  </a:gsLst>
                  <a:lin ang="5400000" scaled="1"/>
                </a:gradFill>
                <a:effectLst>
                  <a:glow rad="114300">
                    <a:prstClr val="white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88900" stA="55000" endA="300" endPos="16000" dir="5400000" sy="-100000" algn="bl" rotWithShape="0"/>
                </a:effectLst>
                <a:latin typeface="UVN Bo Quen" panose="04040804060802020203" pitchFamily="82" charset="0"/>
                <a:cs typeface="Times New Roman" panose="02020603050405020304" pitchFamily="18" charset="0"/>
              </a:rPr>
              <a:t> </a:t>
            </a:r>
            <a:r>
              <a:rPr lang="en-US" sz="11000" noProof="0">
                <a:ln w="12700">
                  <a:noFill/>
                </a:ln>
                <a:gradFill>
                  <a:gsLst>
                    <a:gs pos="0">
                      <a:srgbClr val="B54730"/>
                    </a:gs>
                    <a:gs pos="54000">
                      <a:srgbClr val="F4A64C"/>
                    </a:gs>
                    <a:gs pos="76000">
                      <a:srgbClr val="D0624C"/>
                    </a:gs>
                  </a:gsLst>
                  <a:lin ang="5400000" scaled="1"/>
                </a:gradFill>
                <a:effectLst>
                  <a:glow rad="114300">
                    <a:prstClr val="white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  <a:reflection blurRad="88900" stA="55000" endA="300" endPos="16000" dir="5400000" sy="-100000" algn="bl" rotWithShape="0"/>
                </a:effectLst>
                <a:latin typeface="UVN Bo Quen" panose="04040804060802020203" pitchFamily="82" charset="0"/>
                <a:cs typeface="Times New Roman" panose="02020603050405020304" pitchFamily="18" charset="0"/>
              </a:rPr>
              <a:t>TRONG PHẠM VI 10</a:t>
            </a:r>
            <a:endParaRPr kumimoji="0" lang="en-US" sz="11000" b="0" i="0" u="none" strike="noStrike" kern="1200" cap="none" spc="0" normalizeH="0" baseline="0" noProof="0" dirty="0">
              <a:ln w="12700">
                <a:noFill/>
              </a:ln>
              <a:gradFill>
                <a:gsLst>
                  <a:gs pos="0">
                    <a:srgbClr val="B54730"/>
                  </a:gs>
                  <a:gs pos="54000">
                    <a:srgbClr val="F4A64C"/>
                  </a:gs>
                  <a:gs pos="76000">
                    <a:srgbClr val="D0624C"/>
                  </a:gs>
                </a:gsLst>
                <a:lin ang="5400000" scaled="1"/>
              </a:gradFill>
              <a:effectLst>
                <a:glow rad="114300">
                  <a:prstClr val="white"/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UVN Bo Quen" panose="04040804060802020203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89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86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rgbClr val="C7DEF9"/>
            </a:gs>
            <a:gs pos="9000">
              <a:srgbClr val="74A5F4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>
            <a:extLst>
              <a:ext uri="{FF2B5EF4-FFF2-40B4-BE49-F238E27FC236}">
                <a16:creationId xmlns:a16="http://schemas.microsoft.com/office/drawing/2014/main" id="{0E536DC9-5A93-92E8-DE38-AAB40C334C8E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3" name="PHẠM DUYÊN 1 - 9Slide.vn">
            <a:extLst>
              <a:ext uri="{FF2B5EF4-FFF2-40B4-BE49-F238E27FC236}">
                <a16:creationId xmlns:a16="http://schemas.microsoft.com/office/drawing/2014/main" id="{2D9E9446-AE3F-9FE5-7763-E746B8B57CF5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6" name="PHẠM DUYÊN 2 - 9Slide.vn">
            <a:extLst>
              <a:ext uri="{FF2B5EF4-FFF2-40B4-BE49-F238E27FC236}">
                <a16:creationId xmlns:a16="http://schemas.microsoft.com/office/drawing/2014/main" id="{BBB76865-A09F-C54D-2FDC-3F671E85301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18504EC0-0165-E9CC-08E6-4676E8B8B16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108BA007-C0AB-448A-B70A-BC56D45EF39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8150FE29-8DD4-67E3-BF7E-17D13DAF9134}"/>
              </a:ext>
            </a:extLst>
          </p:cNvPr>
          <p:cNvSpPr txBox="1">
            <a:spLocks/>
          </p:cNvSpPr>
          <p:nvPr userDrawn="1"/>
        </p:nvSpPr>
        <p:spPr>
          <a:xfrm>
            <a:off x="-2360761" y="2151023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3A8EDCB3-B050-81B1-03A3-4D3437BB7E7D}"/>
              </a:ext>
            </a:extLst>
          </p:cNvPr>
          <p:cNvSpPr txBox="1">
            <a:spLocks/>
          </p:cNvSpPr>
          <p:nvPr userDrawn="1"/>
        </p:nvSpPr>
        <p:spPr>
          <a:xfrm>
            <a:off x="-42748200" y="302263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2AC10218-0D1F-E26B-108F-0DE238EFECD5}"/>
              </a:ext>
            </a:extLst>
          </p:cNvPr>
          <p:cNvSpPr txBox="1">
            <a:spLocks/>
          </p:cNvSpPr>
          <p:nvPr userDrawn="1"/>
        </p:nvSpPr>
        <p:spPr>
          <a:xfrm>
            <a:off x="9144000" y="-2586990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4" name="PHẠM DUYÊN 8 - 9Slide.vn">
            <a:extLst>
              <a:ext uri="{FF2B5EF4-FFF2-40B4-BE49-F238E27FC236}">
                <a16:creationId xmlns:a16="http://schemas.microsoft.com/office/drawing/2014/main" id="{FD8B54E3-6EDB-32A4-E08C-DCE9E3311880}"/>
              </a:ext>
            </a:extLst>
          </p:cNvPr>
          <p:cNvSpPr txBox="1">
            <a:spLocks/>
          </p:cNvSpPr>
          <p:nvPr userDrawn="1"/>
        </p:nvSpPr>
        <p:spPr>
          <a:xfrm>
            <a:off x="58293000" y="367036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5" name="PHẠM DUYÊN 9 - 9Slide.vn">
            <a:extLst>
              <a:ext uri="{FF2B5EF4-FFF2-40B4-BE49-F238E27FC236}">
                <a16:creationId xmlns:a16="http://schemas.microsoft.com/office/drawing/2014/main" id="{54837DCB-8026-C00E-DDD1-3421CC8D980C}"/>
              </a:ext>
            </a:extLst>
          </p:cNvPr>
          <p:cNvSpPr txBox="1">
            <a:spLocks/>
          </p:cNvSpPr>
          <p:nvPr userDrawn="1"/>
        </p:nvSpPr>
        <p:spPr>
          <a:xfrm>
            <a:off x="6553200" y="3379470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5" r:id="rId5"/>
    <p:sldLayoutId id="2147483666" r:id="rId6"/>
    <p:sldLayoutId id="2147483659" r:id="rId7"/>
    <p:sldLayoutId id="2147483662" r:id="rId8"/>
    <p:sldLayoutId id="2147483667" r:id="rId9"/>
    <p:sldLayoutId id="2147483668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12" Type="http://schemas.openxmlformats.org/officeDocument/2006/relationships/image" Target="../media/image3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11" Type="http://schemas.openxmlformats.org/officeDocument/2006/relationships/image" Target="../media/image30.gif"/><Relationship Id="rId5" Type="http://schemas.openxmlformats.org/officeDocument/2006/relationships/image" Target="../media/image20.jpg"/><Relationship Id="rId10" Type="http://schemas.openxmlformats.org/officeDocument/2006/relationships/image" Target="../media/image26.jpeg"/><Relationship Id="rId4" Type="http://schemas.openxmlformats.org/officeDocument/2006/relationships/audio" Target="../media/audio3.wav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26" Type="http://schemas.openxmlformats.org/officeDocument/2006/relationships/image" Target="../media/image78.png"/><Relationship Id="rId3" Type="http://schemas.openxmlformats.org/officeDocument/2006/relationships/image" Target="../media/image55.png"/><Relationship Id="rId21" Type="http://schemas.openxmlformats.org/officeDocument/2006/relationships/image" Target="../media/image73.png"/><Relationship Id="rId34" Type="http://schemas.openxmlformats.org/officeDocument/2006/relationships/image" Target="../media/image86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5" Type="http://schemas.openxmlformats.org/officeDocument/2006/relationships/image" Target="../media/image77.png"/><Relationship Id="rId33" Type="http://schemas.openxmlformats.org/officeDocument/2006/relationships/image" Target="../media/image85.png"/><Relationship Id="rId2" Type="http://schemas.openxmlformats.org/officeDocument/2006/relationships/image" Target="../media/image54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29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24" Type="http://schemas.openxmlformats.org/officeDocument/2006/relationships/image" Target="../media/image76.png"/><Relationship Id="rId32" Type="http://schemas.openxmlformats.org/officeDocument/2006/relationships/image" Target="../media/image84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23" Type="http://schemas.openxmlformats.org/officeDocument/2006/relationships/image" Target="../media/image75.png"/><Relationship Id="rId28" Type="http://schemas.openxmlformats.org/officeDocument/2006/relationships/image" Target="../media/image80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31" Type="http://schemas.openxmlformats.org/officeDocument/2006/relationships/image" Target="../media/image83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Relationship Id="rId22" Type="http://schemas.openxmlformats.org/officeDocument/2006/relationships/image" Target="../media/image74.png"/><Relationship Id="rId27" Type="http://schemas.openxmlformats.org/officeDocument/2006/relationships/image" Target="../media/image79.png"/><Relationship Id="rId30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image" Target="../media/image2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Relationship Id="rId6" Type="http://schemas.openxmlformats.org/officeDocument/2006/relationships/slide" Target="slide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1.gif"/><Relationship Id="rId10" Type="http://schemas.openxmlformats.org/officeDocument/2006/relationships/slide" Target="slide7.xml"/><Relationship Id="rId4" Type="http://schemas.openxmlformats.org/officeDocument/2006/relationships/image" Target="../media/image20.jpg"/><Relationship Id="rId9" Type="http://schemas.openxmlformats.org/officeDocument/2006/relationships/image" Target="../media/image27.png"/><Relationship Id="rId14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11" Type="http://schemas.openxmlformats.org/officeDocument/2006/relationships/slide" Target="slide8.xml"/><Relationship Id="rId5" Type="http://schemas.openxmlformats.org/officeDocument/2006/relationships/image" Target="../media/image21.gif"/><Relationship Id="rId10" Type="http://schemas.openxmlformats.org/officeDocument/2006/relationships/image" Target="../media/image32.png"/><Relationship Id="rId4" Type="http://schemas.openxmlformats.org/officeDocument/2006/relationships/image" Target="../media/image20.jpg"/><Relationship Id="rId9" Type="http://schemas.openxmlformats.org/officeDocument/2006/relationships/image" Target="../media/image3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11" Type="http://schemas.openxmlformats.org/officeDocument/2006/relationships/slide" Target="slide9.xml"/><Relationship Id="rId5" Type="http://schemas.openxmlformats.org/officeDocument/2006/relationships/image" Target="../media/image21.gif"/><Relationship Id="rId10" Type="http://schemas.openxmlformats.org/officeDocument/2006/relationships/image" Target="../media/image34.png"/><Relationship Id="rId4" Type="http://schemas.openxmlformats.org/officeDocument/2006/relationships/image" Target="../media/image20.jpg"/><Relationship Id="rId9" Type="http://schemas.openxmlformats.org/officeDocument/2006/relationships/image" Target="../media/image3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11" Type="http://schemas.openxmlformats.org/officeDocument/2006/relationships/slide" Target="slide10.xml"/><Relationship Id="rId5" Type="http://schemas.openxmlformats.org/officeDocument/2006/relationships/image" Target="../media/image21.gif"/><Relationship Id="rId10" Type="http://schemas.openxmlformats.org/officeDocument/2006/relationships/image" Target="../media/image36.png"/><Relationship Id="rId4" Type="http://schemas.openxmlformats.org/officeDocument/2006/relationships/image" Target="../media/image20.jpg"/><Relationship Id="rId9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A1F4B88-443B-FDF0-F788-5C00579DF734}"/>
              </a:ext>
            </a:extLst>
          </p:cNvPr>
          <p:cNvSpPr txBox="1"/>
          <p:nvPr/>
        </p:nvSpPr>
        <p:spPr>
          <a:xfrm>
            <a:off x="4889734" y="952500"/>
            <a:ext cx="8508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CC"/>
                </a:solidFill>
              </a:rPr>
              <a:t>TRƯỜNG TIỂU HỌC PHÚC LỢI</a:t>
            </a:r>
          </a:p>
        </p:txBody>
      </p:sp>
      <p:pic>
        <p:nvPicPr>
          <p:cNvPr id="10" name="PHẠM DUYÊN 1 - 9Slide.vn">
            <a:extLst>
              <a:ext uri="{FF2B5EF4-FFF2-40B4-BE49-F238E27FC236}">
                <a16:creationId xmlns:a16="http://schemas.microsoft.com/office/drawing/2014/main" id="{C74EE52B-3FA5-817D-6D9A-581DD1B2D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1233" y="3313336"/>
            <a:ext cx="7365531" cy="366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77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9861"/>
            <a:ext cx="36576000" cy="10277091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6798" y="5797871"/>
            <a:ext cx="5985491" cy="4222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7" y="6462319"/>
            <a:ext cx="4561115" cy="3115241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618" y="5875133"/>
            <a:ext cx="4618391" cy="436181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9804182" y="6637246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3</a:t>
            </a:r>
            <a:endParaRPr lang="en-US" sz="4200" dirty="0"/>
          </a:p>
        </p:txBody>
      </p:sp>
      <p:sp>
        <p:nvSpPr>
          <p:cNvPr id="21" name="Rectangle 20"/>
          <p:cNvSpPr/>
          <p:nvPr/>
        </p:nvSpPr>
        <p:spPr>
          <a:xfrm>
            <a:off x="1111942" y="8261614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4</a:t>
            </a:r>
            <a:endParaRPr lang="en-US" sz="4200" dirty="0"/>
          </a:p>
        </p:txBody>
      </p:sp>
      <p:sp>
        <p:nvSpPr>
          <p:cNvPr id="22" name="Rectangle 21"/>
          <p:cNvSpPr/>
          <p:nvPr/>
        </p:nvSpPr>
        <p:spPr>
          <a:xfrm>
            <a:off x="9804182" y="826161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6</a:t>
            </a:r>
            <a:endParaRPr lang="en-US" sz="4200" dirty="0"/>
          </a:p>
        </p:txBody>
      </p:sp>
      <p:sp>
        <p:nvSpPr>
          <p:cNvPr id="23" name="Rectangle 22"/>
          <p:cNvSpPr/>
          <p:nvPr/>
        </p:nvSpPr>
        <p:spPr>
          <a:xfrm>
            <a:off x="1078610" y="670936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2</a:t>
            </a:r>
            <a:endParaRPr lang="en-US" sz="4200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63244" y="625850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797133" y="790919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94516" y="774977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844073" y="6173936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5699" y="2137451"/>
            <a:ext cx="6647109" cy="66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204316" y="949396"/>
            <a:ext cx="142642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 Chọn câu trả lời đúng</a:t>
            </a:r>
          </a:p>
          <a:p>
            <a:endParaRPr 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9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con gà có …. đôi cánh</a:t>
            </a:r>
            <a:endParaRPr lang="en-US" sz="6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779" y="-934852"/>
            <a:ext cx="7276238" cy="72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61B70AAA-ECD2-4199-E6F9-109064BDC43D}"/>
              </a:ext>
            </a:extLst>
          </p:cNvPr>
          <p:cNvGrpSpPr/>
          <p:nvPr/>
        </p:nvGrpSpPr>
        <p:grpSpPr>
          <a:xfrm>
            <a:off x="533400" y="495300"/>
            <a:ext cx="4122060" cy="762152"/>
            <a:chOff x="4835046" y="3447431"/>
            <a:chExt cx="3010835" cy="556691"/>
          </a:xfr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2">
              <a:extLst>
                <a:ext uri="{FF2B5EF4-FFF2-40B4-BE49-F238E27FC236}">
                  <a16:creationId xmlns:a16="http://schemas.microsoft.com/office/drawing/2014/main" id="{A301CD87-B9C4-3CD1-BA8D-1E8036F02850}"/>
                </a:ext>
              </a:extLst>
            </p:cNvPr>
            <p:cNvSpPr/>
            <p:nvPr/>
          </p:nvSpPr>
          <p:spPr>
            <a:xfrm>
              <a:off x="4835046" y="3490555"/>
              <a:ext cx="513567" cy="513567"/>
            </a:xfrm>
            <a:prstGeom prst="ellipse">
              <a:avLst/>
            </a:prstGeom>
            <a:solidFill>
              <a:srgbClr val="1887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T</a:t>
              </a:r>
              <a:endParaRPr lang="zh-CN" altLang="en-US" sz="40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4" name="3">
              <a:extLst>
                <a:ext uri="{FF2B5EF4-FFF2-40B4-BE49-F238E27FC236}">
                  <a16:creationId xmlns:a16="http://schemas.microsoft.com/office/drawing/2014/main" id="{ABFA4D60-50F3-0E99-ADBD-509E202B77DF}"/>
                </a:ext>
              </a:extLst>
            </p:cNvPr>
            <p:cNvSpPr/>
            <p:nvPr/>
          </p:nvSpPr>
          <p:spPr>
            <a:xfrm>
              <a:off x="5348613" y="3490555"/>
              <a:ext cx="513567" cy="513567"/>
            </a:xfrm>
            <a:prstGeom prst="ellipse">
              <a:avLst/>
            </a:prstGeom>
            <a:solidFill>
              <a:srgbClr val="1887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O</a:t>
              </a:r>
              <a:endParaRPr lang="zh-CN" altLang="en-US" sz="40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5" name="4">
              <a:extLst>
                <a:ext uri="{FF2B5EF4-FFF2-40B4-BE49-F238E27FC236}">
                  <a16:creationId xmlns:a16="http://schemas.microsoft.com/office/drawing/2014/main" id="{9CC4617A-42F4-49C9-D241-707B2CD0FB4F}"/>
                </a:ext>
              </a:extLst>
            </p:cNvPr>
            <p:cNvSpPr/>
            <p:nvPr/>
          </p:nvSpPr>
          <p:spPr>
            <a:xfrm>
              <a:off x="5862180" y="3490555"/>
              <a:ext cx="513567" cy="513567"/>
            </a:xfrm>
            <a:prstGeom prst="ellipse">
              <a:avLst/>
            </a:prstGeom>
            <a:solidFill>
              <a:srgbClr val="1887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Á</a:t>
              </a:r>
              <a:endParaRPr lang="zh-CN" altLang="en-US" sz="40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6" name="5">
              <a:extLst>
                <a:ext uri="{FF2B5EF4-FFF2-40B4-BE49-F238E27FC236}">
                  <a16:creationId xmlns:a16="http://schemas.microsoft.com/office/drawing/2014/main" id="{A4A6D45A-18E8-6A10-C7FB-C31EC2F84C15}"/>
                </a:ext>
              </a:extLst>
            </p:cNvPr>
            <p:cNvSpPr/>
            <p:nvPr/>
          </p:nvSpPr>
          <p:spPr>
            <a:xfrm>
              <a:off x="6375747" y="3490555"/>
              <a:ext cx="513567" cy="513567"/>
            </a:xfrm>
            <a:prstGeom prst="ellipse">
              <a:avLst/>
            </a:prstGeom>
            <a:solidFill>
              <a:srgbClr val="1887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N</a:t>
              </a:r>
              <a:endParaRPr lang="zh-CN" altLang="en-US" sz="40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7" name="5">
              <a:extLst>
                <a:ext uri="{FF2B5EF4-FFF2-40B4-BE49-F238E27FC236}">
                  <a16:creationId xmlns:a16="http://schemas.microsoft.com/office/drawing/2014/main" id="{7B001EF9-2B6F-0C28-2E3C-9F3A4120D526}"/>
                </a:ext>
              </a:extLst>
            </p:cNvPr>
            <p:cNvSpPr/>
            <p:nvPr/>
          </p:nvSpPr>
          <p:spPr>
            <a:xfrm>
              <a:off x="6865794" y="3447431"/>
              <a:ext cx="513567" cy="51356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rgbClr val="1887EC"/>
                  </a:solidFill>
                  <a:latin typeface="+mj-lt"/>
                  <a:ea typeface="字魂70号-灵悦黑体" panose="00000500000000000000" pitchFamily="2" charset="-122"/>
                </a:rPr>
                <a:t>-</a:t>
              </a:r>
              <a:endParaRPr lang="zh-CN" altLang="en-US" sz="4000" dirty="0">
                <a:solidFill>
                  <a:srgbClr val="1887EC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5">
              <a:extLst>
                <a:ext uri="{FF2B5EF4-FFF2-40B4-BE49-F238E27FC236}">
                  <a16:creationId xmlns:a16="http://schemas.microsoft.com/office/drawing/2014/main" id="{CC4E5346-4096-11B7-F2B1-E24C7DB1317E}"/>
                </a:ext>
              </a:extLst>
            </p:cNvPr>
            <p:cNvSpPr/>
            <p:nvPr/>
          </p:nvSpPr>
          <p:spPr>
            <a:xfrm>
              <a:off x="7332314" y="3490555"/>
              <a:ext cx="513567" cy="513567"/>
            </a:xfrm>
            <a:prstGeom prst="ellipse">
              <a:avLst/>
            </a:prstGeom>
            <a:solidFill>
              <a:srgbClr val="1887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1</a:t>
              </a:r>
              <a:endParaRPr lang="zh-CN" altLang="en-US" sz="40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</p:grpSp>
      <p:sp>
        <p:nvSpPr>
          <p:cNvPr id="16" name="PHẠM DUYÊN 2 - 9Slide.vn">
            <a:extLst>
              <a:ext uri="{FF2B5EF4-FFF2-40B4-BE49-F238E27FC236}">
                <a16:creationId xmlns:a16="http://schemas.microsoft.com/office/drawing/2014/main" id="{54A1DD85-07E7-03AF-A3E0-F50686CE79C5}"/>
              </a:ext>
            </a:extLst>
          </p:cNvPr>
          <p:cNvSpPr txBox="1">
            <a:spLocks/>
          </p:cNvSpPr>
          <p:nvPr/>
        </p:nvSpPr>
        <p:spPr>
          <a:xfrm>
            <a:off x="8060126" y="6944119"/>
            <a:ext cx="2167749" cy="71398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err="1">
                <a:solidFill>
                  <a:srgbClr val="39466C"/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6000">
                <a:solidFill>
                  <a:srgbClr val="39466C"/>
                </a:solidFill>
                <a:latin typeface="+mj-lt"/>
                <a:cs typeface="Lato" panose="020F0502020204030203" pitchFamily="34" charset="0"/>
              </a:rPr>
              <a:t> 1</a:t>
            </a:r>
            <a:endParaRPr lang="en-GB" sz="6000" dirty="0">
              <a:solidFill>
                <a:srgbClr val="39466C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7192AEC9-55EA-A373-6375-BB2636040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714" y="1610119"/>
            <a:ext cx="4644572" cy="1970424"/>
          </a:xfrm>
          <a:prstGeom prst="rect">
            <a:avLst/>
          </a:prstGeom>
        </p:spPr>
      </p:pic>
      <p:pic>
        <p:nvPicPr>
          <p:cNvPr id="15" name="PHẠM DUYÊN 4 - 9Slide.vn">
            <a:extLst>
              <a:ext uri="{FF2B5EF4-FFF2-40B4-BE49-F238E27FC236}">
                <a16:creationId xmlns:a16="http://schemas.microsoft.com/office/drawing/2014/main" id="{9685E1A5-4F6A-6A47-433B-FD5BCA021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93" y="3396640"/>
            <a:ext cx="18064014" cy="41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4734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72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2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2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36AAFE58-BA6C-7214-AFAA-D61F9D817F03}"/>
              </a:ext>
            </a:extLst>
          </p:cNvPr>
          <p:cNvGrpSpPr/>
          <p:nvPr/>
        </p:nvGrpSpPr>
        <p:grpSpPr>
          <a:xfrm>
            <a:off x="2248426" y="818712"/>
            <a:ext cx="2292965" cy="1205343"/>
            <a:chOff x="1848975" y="1323589"/>
            <a:chExt cx="1528643" cy="94907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03FBDCE-D32A-0C20-20FD-F66693E0D599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46656F8-5605-2A9F-102F-42D185242804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accent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B8FF00-5E16-FC23-3873-F56BE2CB6B34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accent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id="{AD1AF7D0-6C1F-C1F3-17B6-BEC293247499}"/>
              </a:ext>
            </a:extLst>
          </p:cNvPr>
          <p:cNvGrpSpPr/>
          <p:nvPr/>
        </p:nvGrpSpPr>
        <p:grpSpPr>
          <a:xfrm>
            <a:off x="804182" y="750124"/>
            <a:ext cx="1236898" cy="1246045"/>
            <a:chOff x="1559434" y="1192600"/>
            <a:chExt cx="668922" cy="67387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25F248A-281B-6769-C77B-B78E1C50DE6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0CAC56E-CDE2-E507-B483-BB3165DE99E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69630EC-D08D-66B1-008E-E5CAFCD6C112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74A5F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6D016F-55AB-1E99-2040-4F84FDB2DD67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1" name="PHẠM DUYÊN 3 - 9Slide.vn">
            <a:extLst>
              <a:ext uri="{FF2B5EF4-FFF2-40B4-BE49-F238E27FC236}">
                <a16:creationId xmlns:a16="http://schemas.microsoft.com/office/drawing/2014/main" id="{4399F1CB-4937-546A-A01F-5B909DC73C53}"/>
              </a:ext>
            </a:extLst>
          </p:cNvPr>
          <p:cNvSpPr/>
          <p:nvPr/>
        </p:nvSpPr>
        <p:spPr>
          <a:xfrm>
            <a:off x="1805782" y="3901004"/>
            <a:ext cx="598240" cy="1159323"/>
          </a:xfrm>
          <a:custGeom>
            <a:avLst/>
            <a:gdLst>
              <a:gd name="connsiteX0" fmla="*/ 299224 w 299224"/>
              <a:gd name="connsiteY0" fmla="*/ 579863 h 579863"/>
              <a:gd name="connsiteX1" fmla="*/ 20444 w 299224"/>
              <a:gd name="connsiteY1" fmla="*/ 390293 h 579863"/>
              <a:gd name="connsiteX2" fmla="*/ 176561 w 299224"/>
              <a:gd name="connsiteY2" fmla="*/ 0 h 57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224" h="579863">
                <a:moveTo>
                  <a:pt x="299224" y="579863"/>
                </a:moveTo>
                <a:cubicBezTo>
                  <a:pt x="170056" y="533400"/>
                  <a:pt x="40888" y="486937"/>
                  <a:pt x="20444" y="390293"/>
                </a:cubicBezTo>
                <a:cubicBezTo>
                  <a:pt x="0" y="293649"/>
                  <a:pt x="148683" y="107795"/>
                  <a:pt x="176561" y="0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2" name="PHẠM DUYÊN 4 - 9Slide.vn">
            <a:extLst>
              <a:ext uri="{FF2B5EF4-FFF2-40B4-BE49-F238E27FC236}">
                <a16:creationId xmlns:a16="http://schemas.microsoft.com/office/drawing/2014/main" id="{10A43BC8-02A1-B481-C7BD-13A4B47069FD}"/>
              </a:ext>
            </a:extLst>
          </p:cNvPr>
          <p:cNvSpPr/>
          <p:nvPr/>
        </p:nvSpPr>
        <p:spPr>
          <a:xfrm>
            <a:off x="4878735" y="3834118"/>
            <a:ext cx="3080382" cy="1270799"/>
          </a:xfrm>
          <a:custGeom>
            <a:avLst/>
            <a:gdLst>
              <a:gd name="connsiteX0" fmla="*/ 0 w 1540726"/>
              <a:gd name="connsiteY0" fmla="*/ 635620 h 635620"/>
              <a:gd name="connsiteX1" fmla="*/ 390292 w 1540726"/>
              <a:gd name="connsiteY1" fmla="*/ 401444 h 635620"/>
              <a:gd name="connsiteX2" fmla="*/ 1349297 w 1540726"/>
              <a:gd name="connsiteY2" fmla="*/ 312234 h 635620"/>
              <a:gd name="connsiteX3" fmla="*/ 1538868 w 1540726"/>
              <a:gd name="connsiteY3" fmla="*/ 0 h 635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0726" h="635620">
                <a:moveTo>
                  <a:pt x="0" y="635620"/>
                </a:moveTo>
                <a:cubicBezTo>
                  <a:pt x="82704" y="545481"/>
                  <a:pt x="165409" y="455342"/>
                  <a:pt x="390292" y="401444"/>
                </a:cubicBezTo>
                <a:cubicBezTo>
                  <a:pt x="615175" y="347546"/>
                  <a:pt x="1157868" y="379141"/>
                  <a:pt x="1349297" y="312234"/>
                </a:cubicBezTo>
                <a:cubicBezTo>
                  <a:pt x="1540726" y="245327"/>
                  <a:pt x="1539797" y="122663"/>
                  <a:pt x="1538868" y="0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3" name="PHẠM DUYÊN 5 - 9Slide.vn">
            <a:extLst>
              <a:ext uri="{FF2B5EF4-FFF2-40B4-BE49-F238E27FC236}">
                <a16:creationId xmlns:a16="http://schemas.microsoft.com/office/drawing/2014/main" id="{BFBF8CDA-854A-463E-D2FF-C6F18291E8DE}"/>
              </a:ext>
            </a:extLst>
          </p:cNvPr>
          <p:cNvSpPr/>
          <p:nvPr/>
        </p:nvSpPr>
        <p:spPr>
          <a:xfrm>
            <a:off x="4923324" y="3901003"/>
            <a:ext cx="2006523" cy="1203914"/>
          </a:xfrm>
          <a:custGeom>
            <a:avLst/>
            <a:gdLst>
              <a:gd name="connsiteX0" fmla="*/ 1003610 w 1003610"/>
              <a:gd name="connsiteY0" fmla="*/ 602166 h 602166"/>
              <a:gd name="connsiteX1" fmla="*/ 791737 w 1003610"/>
              <a:gd name="connsiteY1" fmla="*/ 423746 h 602166"/>
              <a:gd name="connsiteX2" fmla="*/ 211873 w 1003610"/>
              <a:gd name="connsiteY2" fmla="*/ 301083 h 602166"/>
              <a:gd name="connsiteX3" fmla="*/ 0 w 1003610"/>
              <a:gd name="connsiteY3" fmla="*/ 0 h 602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3610" h="602166">
                <a:moveTo>
                  <a:pt x="1003610" y="602166"/>
                </a:moveTo>
                <a:cubicBezTo>
                  <a:pt x="963651" y="538046"/>
                  <a:pt x="923693" y="473927"/>
                  <a:pt x="791737" y="423746"/>
                </a:cubicBezTo>
                <a:cubicBezTo>
                  <a:pt x="659781" y="373565"/>
                  <a:pt x="343829" y="371707"/>
                  <a:pt x="211873" y="301083"/>
                </a:cubicBezTo>
                <a:cubicBezTo>
                  <a:pt x="79917" y="230459"/>
                  <a:pt x="39958" y="115229"/>
                  <a:pt x="0" y="0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4" name="PHẠM DUYÊN 6 - 9Slide.vn">
            <a:extLst>
              <a:ext uri="{FF2B5EF4-FFF2-40B4-BE49-F238E27FC236}">
                <a16:creationId xmlns:a16="http://schemas.microsoft.com/office/drawing/2014/main" id="{A1646014-E985-A2FE-B3EB-1450401E29C1}"/>
              </a:ext>
            </a:extLst>
          </p:cNvPr>
          <p:cNvSpPr/>
          <p:nvPr/>
        </p:nvSpPr>
        <p:spPr>
          <a:xfrm>
            <a:off x="9337675" y="3901004"/>
            <a:ext cx="1605219" cy="1270797"/>
          </a:xfrm>
          <a:custGeom>
            <a:avLst/>
            <a:gdLst>
              <a:gd name="connsiteX0" fmla="*/ 0 w 802888"/>
              <a:gd name="connsiteY0" fmla="*/ 635619 h 635619"/>
              <a:gd name="connsiteX1" fmla="*/ 289931 w 802888"/>
              <a:gd name="connsiteY1" fmla="*/ 312234 h 635619"/>
              <a:gd name="connsiteX2" fmla="*/ 802888 w 802888"/>
              <a:gd name="connsiteY2" fmla="*/ 0 h 63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2888" h="635619">
                <a:moveTo>
                  <a:pt x="0" y="635619"/>
                </a:moveTo>
                <a:cubicBezTo>
                  <a:pt x="78058" y="526895"/>
                  <a:pt x="156116" y="418171"/>
                  <a:pt x="289931" y="312234"/>
                </a:cubicBezTo>
                <a:cubicBezTo>
                  <a:pt x="423746" y="206298"/>
                  <a:pt x="613317" y="103149"/>
                  <a:pt x="802888" y="0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5" name="PHẠM DUYÊN 7 - 9Slide.vn">
            <a:extLst>
              <a:ext uri="{FF2B5EF4-FFF2-40B4-BE49-F238E27FC236}">
                <a16:creationId xmlns:a16="http://schemas.microsoft.com/office/drawing/2014/main" id="{03AFCF48-283B-3FC2-CBC1-1CB1976BAE3F}"/>
              </a:ext>
            </a:extLst>
          </p:cNvPr>
          <p:cNvSpPr/>
          <p:nvPr/>
        </p:nvSpPr>
        <p:spPr>
          <a:xfrm>
            <a:off x="11522555" y="3811824"/>
            <a:ext cx="2318649" cy="1337682"/>
          </a:xfrm>
          <a:custGeom>
            <a:avLst/>
            <a:gdLst>
              <a:gd name="connsiteX0" fmla="*/ 0 w 1159727"/>
              <a:gd name="connsiteY0" fmla="*/ 669073 h 669073"/>
              <a:gd name="connsiteX1" fmla="*/ 546410 w 1159727"/>
              <a:gd name="connsiteY1" fmla="*/ 412595 h 669073"/>
              <a:gd name="connsiteX2" fmla="*/ 1059366 w 1159727"/>
              <a:gd name="connsiteY2" fmla="*/ 312234 h 669073"/>
              <a:gd name="connsiteX3" fmla="*/ 1148576 w 1159727"/>
              <a:gd name="connsiteY3" fmla="*/ 0 h 669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727" h="669073">
                <a:moveTo>
                  <a:pt x="0" y="669073"/>
                </a:moveTo>
                <a:cubicBezTo>
                  <a:pt x="184924" y="570570"/>
                  <a:pt x="369849" y="472068"/>
                  <a:pt x="546410" y="412595"/>
                </a:cubicBezTo>
                <a:cubicBezTo>
                  <a:pt x="722971" y="353122"/>
                  <a:pt x="959005" y="381000"/>
                  <a:pt x="1059366" y="312234"/>
                </a:cubicBezTo>
                <a:cubicBezTo>
                  <a:pt x="1159727" y="243468"/>
                  <a:pt x="1154151" y="121734"/>
                  <a:pt x="1148576" y="0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6" name="PHẠM DUYÊN 8 - 9Slide.vn">
            <a:extLst>
              <a:ext uri="{FF2B5EF4-FFF2-40B4-BE49-F238E27FC236}">
                <a16:creationId xmlns:a16="http://schemas.microsoft.com/office/drawing/2014/main" id="{DA151BD0-4755-A535-7C88-852AFAFF90BD}"/>
              </a:ext>
            </a:extLst>
          </p:cNvPr>
          <p:cNvSpPr/>
          <p:nvPr/>
        </p:nvSpPr>
        <p:spPr>
          <a:xfrm>
            <a:off x="2114194" y="6777018"/>
            <a:ext cx="4860242" cy="1159325"/>
          </a:xfrm>
          <a:custGeom>
            <a:avLst/>
            <a:gdLst>
              <a:gd name="connsiteX0" fmla="*/ 2430965 w 2430965"/>
              <a:gd name="connsiteY0" fmla="*/ 0 h 579864"/>
              <a:gd name="connsiteX1" fmla="*/ 1895707 w 2430965"/>
              <a:gd name="connsiteY1" fmla="*/ 223025 h 579864"/>
              <a:gd name="connsiteX2" fmla="*/ 379141 w 2430965"/>
              <a:gd name="connsiteY2" fmla="*/ 334537 h 579864"/>
              <a:gd name="connsiteX3" fmla="*/ 0 w 2430965"/>
              <a:gd name="connsiteY3" fmla="*/ 579864 h 57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0965" h="579864">
                <a:moveTo>
                  <a:pt x="2430965" y="0"/>
                </a:moveTo>
                <a:cubicBezTo>
                  <a:pt x="2334321" y="83634"/>
                  <a:pt x="2237678" y="167269"/>
                  <a:pt x="1895707" y="223025"/>
                </a:cubicBezTo>
                <a:cubicBezTo>
                  <a:pt x="1553736" y="278781"/>
                  <a:pt x="695092" y="275064"/>
                  <a:pt x="379141" y="334537"/>
                </a:cubicBezTo>
                <a:cubicBezTo>
                  <a:pt x="63190" y="394010"/>
                  <a:pt x="31595" y="486937"/>
                  <a:pt x="0" y="579864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17" name="PHẠM DUYÊN 9 - 9Slide.vn">
            <a:extLst>
              <a:ext uri="{FF2B5EF4-FFF2-40B4-BE49-F238E27FC236}">
                <a16:creationId xmlns:a16="http://schemas.microsoft.com/office/drawing/2014/main" id="{9935D483-5CCF-DD22-FD92-B15ADF5CA928}"/>
              </a:ext>
            </a:extLst>
          </p:cNvPr>
          <p:cNvSpPr/>
          <p:nvPr/>
        </p:nvSpPr>
        <p:spPr>
          <a:xfrm>
            <a:off x="2359435" y="6843903"/>
            <a:ext cx="8471984" cy="1181618"/>
          </a:xfrm>
          <a:custGeom>
            <a:avLst/>
            <a:gdLst>
              <a:gd name="connsiteX0" fmla="*/ 0 w 4237463"/>
              <a:gd name="connsiteY0" fmla="*/ 0 h 591014"/>
              <a:gd name="connsiteX1" fmla="*/ 724829 w 4237463"/>
              <a:gd name="connsiteY1" fmla="*/ 223024 h 591014"/>
              <a:gd name="connsiteX2" fmla="*/ 3557239 w 4237463"/>
              <a:gd name="connsiteY2" fmla="*/ 356839 h 591014"/>
              <a:gd name="connsiteX3" fmla="*/ 4237463 w 4237463"/>
              <a:gd name="connsiteY3" fmla="*/ 591014 h 59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7463" h="591014">
                <a:moveTo>
                  <a:pt x="0" y="0"/>
                </a:moveTo>
                <a:cubicBezTo>
                  <a:pt x="65978" y="81775"/>
                  <a:pt x="131956" y="163551"/>
                  <a:pt x="724829" y="223024"/>
                </a:cubicBezTo>
                <a:cubicBezTo>
                  <a:pt x="1317702" y="282497"/>
                  <a:pt x="2971800" y="295507"/>
                  <a:pt x="3557239" y="356839"/>
                </a:cubicBezTo>
                <a:cubicBezTo>
                  <a:pt x="4142678" y="418171"/>
                  <a:pt x="4190070" y="504592"/>
                  <a:pt x="4237463" y="59101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cxnSp>
        <p:nvCxnSpPr>
          <p:cNvPr id="18" name="PHẠM DUYÊN 10 - 9Slide.vn">
            <a:extLst>
              <a:ext uri="{FF2B5EF4-FFF2-40B4-BE49-F238E27FC236}">
                <a16:creationId xmlns:a16="http://schemas.microsoft.com/office/drawing/2014/main" id="{C42B0FC1-B20E-861B-4743-3F819DEB51B1}"/>
              </a:ext>
            </a:extLst>
          </p:cNvPr>
          <p:cNvCxnSpPr/>
          <p:nvPr/>
        </p:nvCxnSpPr>
        <p:spPr>
          <a:xfrm rot="16200000" flipH="1">
            <a:off x="4165303" y="7334385"/>
            <a:ext cx="1248502" cy="31212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HẠM DUYÊN 11 - 9Slide.vn">
            <a:extLst>
              <a:ext uri="{FF2B5EF4-FFF2-40B4-BE49-F238E27FC236}">
                <a16:creationId xmlns:a16="http://schemas.microsoft.com/office/drawing/2014/main" id="{CF01A32A-AB29-7693-9E68-0CEF42470C1A}"/>
              </a:ext>
            </a:extLst>
          </p:cNvPr>
          <p:cNvSpPr/>
          <p:nvPr/>
        </p:nvSpPr>
        <p:spPr>
          <a:xfrm>
            <a:off x="9200191" y="6910786"/>
            <a:ext cx="4548119" cy="1203914"/>
          </a:xfrm>
          <a:custGeom>
            <a:avLst/>
            <a:gdLst>
              <a:gd name="connsiteX0" fmla="*/ 1858 w 2274849"/>
              <a:gd name="connsiteY0" fmla="*/ 0 h 602166"/>
              <a:gd name="connsiteX1" fmla="*/ 325244 w 2274849"/>
              <a:gd name="connsiteY1" fmla="*/ 167269 h 602166"/>
              <a:gd name="connsiteX2" fmla="*/ 1953322 w 2274849"/>
              <a:gd name="connsiteY2" fmla="*/ 278781 h 602166"/>
              <a:gd name="connsiteX3" fmla="*/ 2254405 w 2274849"/>
              <a:gd name="connsiteY3" fmla="*/ 602166 h 602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4849" h="602166">
                <a:moveTo>
                  <a:pt x="1858" y="0"/>
                </a:moveTo>
                <a:cubicBezTo>
                  <a:pt x="929" y="60403"/>
                  <a:pt x="0" y="120806"/>
                  <a:pt x="325244" y="167269"/>
                </a:cubicBezTo>
                <a:cubicBezTo>
                  <a:pt x="650488" y="213733"/>
                  <a:pt x="1631795" y="206298"/>
                  <a:pt x="1953322" y="278781"/>
                </a:cubicBezTo>
                <a:cubicBezTo>
                  <a:pt x="2274849" y="351264"/>
                  <a:pt x="2264627" y="476715"/>
                  <a:pt x="2254405" y="602166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20" name="PHẠM DUYÊN 12 - 9Slide.vn">
            <a:extLst>
              <a:ext uri="{FF2B5EF4-FFF2-40B4-BE49-F238E27FC236}">
                <a16:creationId xmlns:a16="http://schemas.microsoft.com/office/drawing/2014/main" id="{32CDFB29-ABDA-645E-A403-7BB22C5737CE}"/>
              </a:ext>
            </a:extLst>
          </p:cNvPr>
          <p:cNvSpPr/>
          <p:nvPr/>
        </p:nvSpPr>
        <p:spPr>
          <a:xfrm>
            <a:off x="7843931" y="6866198"/>
            <a:ext cx="3634036" cy="1226208"/>
          </a:xfrm>
          <a:custGeom>
            <a:avLst/>
            <a:gdLst>
              <a:gd name="connsiteX0" fmla="*/ 0 w 1817649"/>
              <a:gd name="connsiteY0" fmla="*/ 613317 h 613317"/>
              <a:gd name="connsiteX1" fmla="*/ 390293 w 1817649"/>
              <a:gd name="connsiteY1" fmla="*/ 267629 h 613317"/>
              <a:gd name="connsiteX2" fmla="*/ 1516566 w 1817649"/>
              <a:gd name="connsiteY2" fmla="*/ 312234 h 613317"/>
              <a:gd name="connsiteX3" fmla="*/ 1817649 w 1817649"/>
              <a:gd name="connsiteY3" fmla="*/ 0 h 61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7649" h="613317">
                <a:moveTo>
                  <a:pt x="0" y="613317"/>
                </a:moveTo>
                <a:cubicBezTo>
                  <a:pt x="68766" y="465563"/>
                  <a:pt x="137532" y="317809"/>
                  <a:pt x="390293" y="267629"/>
                </a:cubicBezTo>
                <a:cubicBezTo>
                  <a:pt x="643054" y="217449"/>
                  <a:pt x="1278673" y="356839"/>
                  <a:pt x="1516566" y="312234"/>
                </a:cubicBezTo>
                <a:cubicBezTo>
                  <a:pt x="1754459" y="267629"/>
                  <a:pt x="1786054" y="133814"/>
                  <a:pt x="1817649" y="0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cxnSp>
        <p:nvCxnSpPr>
          <p:cNvPr id="21" name="PHẠM DUYÊN 13 - 9Slide.vn">
            <a:extLst>
              <a:ext uri="{FF2B5EF4-FFF2-40B4-BE49-F238E27FC236}">
                <a16:creationId xmlns:a16="http://schemas.microsoft.com/office/drawing/2014/main" id="{D941FB98-4C4C-F2EC-AA4D-48CF4886D948}"/>
              </a:ext>
            </a:extLst>
          </p:cNvPr>
          <p:cNvCxnSpPr/>
          <p:nvPr/>
        </p:nvCxnSpPr>
        <p:spPr>
          <a:xfrm>
            <a:off x="14503177" y="5948372"/>
            <a:ext cx="987837" cy="3743"/>
          </a:xfrm>
          <a:prstGeom prst="line">
            <a:avLst/>
          </a:pr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HẠM DUYÊN 14 - 9Slide.vn" descr="F:\AAA-LÀM ẢNH SLIDE\Bai17-LT1-1(1).png">
            <a:extLst>
              <a:ext uri="{FF2B5EF4-FFF2-40B4-BE49-F238E27FC236}">
                <a16:creationId xmlns:a16="http://schemas.microsoft.com/office/drawing/2014/main" id="{D8FF78F4-E983-ADEC-7A53-B0076A737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1983" y="2267296"/>
            <a:ext cx="2175976" cy="1865232"/>
          </a:xfrm>
          <a:prstGeom prst="rect">
            <a:avLst/>
          </a:prstGeom>
          <a:noFill/>
        </p:spPr>
      </p:pic>
      <p:pic>
        <p:nvPicPr>
          <p:cNvPr id="23" name="PHẠM DUYÊN 15 - 9Slide.vn" descr="F:\AAA-LÀM ẢNH SLIDE\Bai17-LT1-1(1).png">
            <a:extLst>
              <a:ext uri="{FF2B5EF4-FFF2-40B4-BE49-F238E27FC236}">
                <a16:creationId xmlns:a16="http://schemas.microsoft.com/office/drawing/2014/main" id="{FCCA846C-0236-33E4-038E-0EB060E95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0297" y="2267296"/>
            <a:ext cx="2175976" cy="1865232"/>
          </a:xfrm>
          <a:prstGeom prst="rect">
            <a:avLst/>
          </a:prstGeom>
          <a:noFill/>
        </p:spPr>
      </p:pic>
      <p:pic>
        <p:nvPicPr>
          <p:cNvPr id="24" name="PHẠM DUYÊN 16 - 9Slide.vn" descr="F:\AAA-LÀM ẢNH SLIDE\Bai17-LT1-1(1).png">
            <a:extLst>
              <a:ext uri="{FF2B5EF4-FFF2-40B4-BE49-F238E27FC236}">
                <a16:creationId xmlns:a16="http://schemas.microsoft.com/office/drawing/2014/main" id="{85CBAE5C-FCFC-1FD6-275F-2FEEF986D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2511" y="2267296"/>
            <a:ext cx="2175976" cy="1865232"/>
          </a:xfrm>
          <a:prstGeom prst="rect">
            <a:avLst/>
          </a:prstGeom>
          <a:noFill/>
        </p:spPr>
      </p:pic>
      <p:pic>
        <p:nvPicPr>
          <p:cNvPr id="25" name="PHẠM DUYÊN 17 - 9Slide.vn" descr="F:\AAA-LÀM ẢNH SLIDE\Bai17-LT1-1(1).png">
            <a:extLst>
              <a:ext uri="{FF2B5EF4-FFF2-40B4-BE49-F238E27FC236}">
                <a16:creationId xmlns:a16="http://schemas.microsoft.com/office/drawing/2014/main" id="{2C7CC2E2-29BB-BA07-5E54-81C95D9E5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6910" y="2267296"/>
            <a:ext cx="2175976" cy="1865232"/>
          </a:xfrm>
          <a:prstGeom prst="rect">
            <a:avLst/>
          </a:prstGeom>
          <a:noFill/>
        </p:spPr>
      </p:pic>
      <p:pic>
        <p:nvPicPr>
          <p:cNvPr id="26" name="PHẠM DUYÊN 18 - 9Slide.vn" descr="F:\AAA-LÀM ẢNH SLIDE\Bai17-LT1-1(1).png">
            <a:extLst>
              <a:ext uri="{FF2B5EF4-FFF2-40B4-BE49-F238E27FC236}">
                <a16:creationId xmlns:a16="http://schemas.microsoft.com/office/drawing/2014/main" id="{746B3CA7-76B5-1A61-0CF4-35BED46CB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9560" y="2267296"/>
            <a:ext cx="2175976" cy="1865232"/>
          </a:xfrm>
          <a:prstGeom prst="rect">
            <a:avLst/>
          </a:prstGeom>
          <a:noFill/>
        </p:spPr>
      </p:pic>
      <p:grpSp>
        <p:nvGrpSpPr>
          <p:cNvPr id="27" name="PHẠM DUYÊN 19 - 9Slide.vn">
            <a:extLst>
              <a:ext uri="{FF2B5EF4-FFF2-40B4-BE49-F238E27FC236}">
                <a16:creationId xmlns:a16="http://schemas.microsoft.com/office/drawing/2014/main" id="{3C599CA8-2A26-FB0B-7DFA-5E66AC412975}"/>
              </a:ext>
            </a:extLst>
          </p:cNvPr>
          <p:cNvGrpSpPr/>
          <p:nvPr/>
        </p:nvGrpSpPr>
        <p:grpSpPr>
          <a:xfrm>
            <a:off x="1516635" y="2755270"/>
            <a:ext cx="750303" cy="543633"/>
            <a:chOff x="950054" y="1400700"/>
            <a:chExt cx="375282" cy="27191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E3EEEC3-9CE9-8AE5-9E15-F62B1825C5EE}"/>
                </a:ext>
              </a:extLst>
            </p:cNvPr>
            <p:cNvSpPr/>
            <p:nvPr/>
          </p:nvSpPr>
          <p:spPr>
            <a:xfrm>
              <a:off x="1079566" y="1484105"/>
              <a:ext cx="90962" cy="909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9" name="Picture 16" descr="F:\AAA-LÀM ẢNH SLIDE\Bai17-LT1-1(3).png">
              <a:extLst>
                <a:ext uri="{FF2B5EF4-FFF2-40B4-BE49-F238E27FC236}">
                  <a16:creationId xmlns:a16="http://schemas.microsoft.com/office/drawing/2014/main" id="{6D7B40DC-AA80-95BA-2D00-70922710A0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50054" y="1400700"/>
              <a:ext cx="375282" cy="271911"/>
            </a:xfrm>
            <a:prstGeom prst="rect">
              <a:avLst/>
            </a:prstGeom>
            <a:noFill/>
          </p:spPr>
        </p:pic>
      </p:grpSp>
      <p:grpSp>
        <p:nvGrpSpPr>
          <p:cNvPr id="30" name="PHẠM DUYÊN 20 - 9Slide.vn">
            <a:extLst>
              <a:ext uri="{FF2B5EF4-FFF2-40B4-BE49-F238E27FC236}">
                <a16:creationId xmlns:a16="http://schemas.microsoft.com/office/drawing/2014/main" id="{E6E0C637-B227-C00D-0F08-870C6CCD658C}"/>
              </a:ext>
            </a:extLst>
          </p:cNvPr>
          <p:cNvGrpSpPr/>
          <p:nvPr/>
        </p:nvGrpSpPr>
        <p:grpSpPr>
          <a:xfrm>
            <a:off x="1954865" y="3281643"/>
            <a:ext cx="750303" cy="543633"/>
            <a:chOff x="1169245" y="1663978"/>
            <a:chExt cx="375282" cy="27191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CEBFCA8-BC97-2262-EA57-9D322B78FE37}"/>
                </a:ext>
              </a:extLst>
            </p:cNvPr>
            <p:cNvSpPr/>
            <p:nvPr/>
          </p:nvSpPr>
          <p:spPr>
            <a:xfrm>
              <a:off x="1342875" y="1756988"/>
              <a:ext cx="83780" cy="837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32" name="Picture 16" descr="F:\AAA-LÀM ẢNH SLIDE\Bai17-LT1-1(3).png">
              <a:extLst>
                <a:ext uri="{FF2B5EF4-FFF2-40B4-BE49-F238E27FC236}">
                  <a16:creationId xmlns:a16="http://schemas.microsoft.com/office/drawing/2014/main" id="{8ADD14C3-3545-A529-4929-85A68F719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1169245" y="1663978"/>
              <a:ext cx="375282" cy="271911"/>
            </a:xfrm>
            <a:prstGeom prst="rect">
              <a:avLst/>
            </a:prstGeom>
            <a:noFill/>
          </p:spPr>
        </p:pic>
      </p:grpSp>
      <p:grpSp>
        <p:nvGrpSpPr>
          <p:cNvPr id="33" name="PHẠM DUYÊN 21 - 9Slide.vn">
            <a:extLst>
              <a:ext uri="{FF2B5EF4-FFF2-40B4-BE49-F238E27FC236}">
                <a16:creationId xmlns:a16="http://schemas.microsoft.com/office/drawing/2014/main" id="{F6845035-8AF9-2704-2143-B426D16B9943}"/>
              </a:ext>
            </a:extLst>
          </p:cNvPr>
          <p:cNvGrpSpPr/>
          <p:nvPr/>
        </p:nvGrpSpPr>
        <p:grpSpPr>
          <a:xfrm>
            <a:off x="5005329" y="2681283"/>
            <a:ext cx="604530" cy="319583"/>
            <a:chOff x="2695007" y="1363694"/>
            <a:chExt cx="302370" cy="159847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8B8C252-BACD-0AE2-66E9-A4C4D23A2F6F}"/>
                </a:ext>
              </a:extLst>
            </p:cNvPr>
            <p:cNvSpPr/>
            <p:nvPr/>
          </p:nvSpPr>
          <p:spPr>
            <a:xfrm>
              <a:off x="2829374" y="1424262"/>
              <a:ext cx="55055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35" name="Picture 17" descr="F:\AAA-LÀM ẢNH SLIDE\Bai17-LT1-1(4).png">
              <a:extLst>
                <a:ext uri="{FF2B5EF4-FFF2-40B4-BE49-F238E27FC236}">
                  <a16:creationId xmlns:a16="http://schemas.microsoft.com/office/drawing/2014/main" id="{9E6940E4-4172-3FEE-C5A6-F7C9F0682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95007" y="1363694"/>
              <a:ext cx="302370" cy="159847"/>
            </a:xfrm>
            <a:prstGeom prst="rect">
              <a:avLst/>
            </a:prstGeom>
            <a:noFill/>
          </p:spPr>
        </p:pic>
      </p:grpSp>
      <p:grpSp>
        <p:nvGrpSpPr>
          <p:cNvPr id="36" name="PHẠM DUYÊN 22 - 9Slide.vn">
            <a:extLst>
              <a:ext uri="{FF2B5EF4-FFF2-40B4-BE49-F238E27FC236}">
                <a16:creationId xmlns:a16="http://schemas.microsoft.com/office/drawing/2014/main" id="{8769E6F4-1356-0808-3CE3-6E748D44BC93}"/>
              </a:ext>
            </a:extLst>
          </p:cNvPr>
          <p:cNvGrpSpPr/>
          <p:nvPr/>
        </p:nvGrpSpPr>
        <p:grpSpPr>
          <a:xfrm>
            <a:off x="4033387" y="3266408"/>
            <a:ext cx="604530" cy="319583"/>
            <a:chOff x="2208867" y="1656358"/>
            <a:chExt cx="302370" cy="159847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5C783AF-75BC-AA13-70A9-32D1D487680A}"/>
                </a:ext>
              </a:extLst>
            </p:cNvPr>
            <p:cNvSpPr/>
            <p:nvPr/>
          </p:nvSpPr>
          <p:spPr>
            <a:xfrm>
              <a:off x="2345843" y="171390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38" name="Picture 17" descr="F:\AAA-LÀM ẢNH SLIDE\Bai17-LT1-1(4).png">
              <a:extLst>
                <a:ext uri="{FF2B5EF4-FFF2-40B4-BE49-F238E27FC236}">
                  <a16:creationId xmlns:a16="http://schemas.microsoft.com/office/drawing/2014/main" id="{7C7CFE2E-A587-72A1-DF57-146B96A95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8867" y="1656358"/>
              <a:ext cx="302370" cy="159847"/>
            </a:xfrm>
            <a:prstGeom prst="rect">
              <a:avLst/>
            </a:prstGeom>
            <a:noFill/>
          </p:spPr>
        </p:pic>
      </p:grpSp>
      <p:grpSp>
        <p:nvGrpSpPr>
          <p:cNvPr id="39" name="PHẠM DUYÊN 23 - 9Slide.vn">
            <a:extLst>
              <a:ext uri="{FF2B5EF4-FFF2-40B4-BE49-F238E27FC236}">
                <a16:creationId xmlns:a16="http://schemas.microsoft.com/office/drawing/2014/main" id="{FD059F24-E374-CDBD-E7AA-E09670F82C2C}"/>
              </a:ext>
            </a:extLst>
          </p:cNvPr>
          <p:cNvGrpSpPr/>
          <p:nvPr/>
        </p:nvGrpSpPr>
        <p:grpSpPr>
          <a:xfrm>
            <a:off x="5294215" y="3249272"/>
            <a:ext cx="604530" cy="319583"/>
            <a:chOff x="2839500" y="1647787"/>
            <a:chExt cx="302370" cy="159847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94CCA84-9EE6-38FE-2258-ACDE823771BD}"/>
                </a:ext>
              </a:extLst>
            </p:cNvPr>
            <p:cNvSpPr/>
            <p:nvPr/>
          </p:nvSpPr>
          <p:spPr>
            <a:xfrm>
              <a:off x="2982572" y="1701933"/>
              <a:ext cx="62236" cy="550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41" name="Picture 17" descr="F:\AAA-LÀM ẢNH SLIDE\Bai17-LT1-1(4).png">
              <a:extLst>
                <a:ext uri="{FF2B5EF4-FFF2-40B4-BE49-F238E27FC236}">
                  <a16:creationId xmlns:a16="http://schemas.microsoft.com/office/drawing/2014/main" id="{AE5F0B74-5ACD-754E-0F91-1A735C2344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39500" y="1647787"/>
              <a:ext cx="302370" cy="159847"/>
            </a:xfrm>
            <a:prstGeom prst="rect">
              <a:avLst/>
            </a:prstGeom>
            <a:noFill/>
          </p:spPr>
        </p:pic>
      </p:grpSp>
      <p:grpSp>
        <p:nvGrpSpPr>
          <p:cNvPr id="42" name="PHẠM DUYÊN 24 - 9Slide.vn">
            <a:extLst>
              <a:ext uri="{FF2B5EF4-FFF2-40B4-BE49-F238E27FC236}">
                <a16:creationId xmlns:a16="http://schemas.microsoft.com/office/drawing/2014/main" id="{9225420D-9B1A-BCD4-856B-4090921F5114}"/>
              </a:ext>
            </a:extLst>
          </p:cNvPr>
          <p:cNvGrpSpPr/>
          <p:nvPr/>
        </p:nvGrpSpPr>
        <p:grpSpPr>
          <a:xfrm>
            <a:off x="4239033" y="2722907"/>
            <a:ext cx="604530" cy="319583"/>
            <a:chOff x="2311726" y="1384513"/>
            <a:chExt cx="302370" cy="159847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395724F-137E-5F09-2843-3AD6C16F9681}"/>
                </a:ext>
              </a:extLst>
            </p:cNvPr>
            <p:cNvSpPr/>
            <p:nvPr/>
          </p:nvSpPr>
          <p:spPr>
            <a:xfrm>
              <a:off x="2429623" y="1433837"/>
              <a:ext cx="45719" cy="478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44" name="Picture 17" descr="F:\AAA-LÀM ẢNH SLIDE\Bai17-LT1-1(4).png">
              <a:extLst>
                <a:ext uri="{FF2B5EF4-FFF2-40B4-BE49-F238E27FC236}">
                  <a16:creationId xmlns:a16="http://schemas.microsoft.com/office/drawing/2014/main" id="{4D43AEE7-C4E7-F874-D8A5-EA9F07F3F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2311726" y="1384513"/>
              <a:ext cx="302370" cy="159847"/>
            </a:xfrm>
            <a:prstGeom prst="rect">
              <a:avLst/>
            </a:prstGeom>
            <a:noFill/>
          </p:spPr>
        </p:pic>
      </p:grpSp>
      <p:grpSp>
        <p:nvGrpSpPr>
          <p:cNvPr id="45" name="PHẠM DUYÊN 25 - 9Slide.vn">
            <a:extLst>
              <a:ext uri="{FF2B5EF4-FFF2-40B4-BE49-F238E27FC236}">
                <a16:creationId xmlns:a16="http://schemas.microsoft.com/office/drawing/2014/main" id="{26EA62D0-EC88-8C3C-1730-D147D7EE9F2F}"/>
              </a:ext>
            </a:extLst>
          </p:cNvPr>
          <p:cNvGrpSpPr/>
          <p:nvPr/>
        </p:nvGrpSpPr>
        <p:grpSpPr>
          <a:xfrm>
            <a:off x="4691962" y="3043621"/>
            <a:ext cx="604530" cy="319583"/>
            <a:chOff x="2538269" y="1544926"/>
            <a:chExt cx="302370" cy="159847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EBED422-44F7-9CA1-FB87-8939288D2F34}"/>
                </a:ext>
              </a:extLst>
            </p:cNvPr>
            <p:cNvSpPr/>
            <p:nvPr/>
          </p:nvSpPr>
          <p:spPr>
            <a:xfrm>
              <a:off x="2633089" y="1601396"/>
              <a:ext cx="81386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47" name="Picture 17" descr="F:\AAA-LÀM ẢNH SLIDE\Bai17-LT1-1(4).png">
              <a:extLst>
                <a:ext uri="{FF2B5EF4-FFF2-40B4-BE49-F238E27FC236}">
                  <a16:creationId xmlns:a16="http://schemas.microsoft.com/office/drawing/2014/main" id="{EABEEAD5-4F0F-ED85-BF33-E1748A0C44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2538269" y="1544926"/>
              <a:ext cx="302370" cy="159847"/>
            </a:xfrm>
            <a:prstGeom prst="rect">
              <a:avLst/>
            </a:prstGeom>
            <a:noFill/>
          </p:spPr>
        </p:pic>
      </p:grpSp>
      <p:grpSp>
        <p:nvGrpSpPr>
          <p:cNvPr id="48" name="PHẠM DUYÊN 26 - 9Slide.vn">
            <a:extLst>
              <a:ext uri="{FF2B5EF4-FFF2-40B4-BE49-F238E27FC236}">
                <a16:creationId xmlns:a16="http://schemas.microsoft.com/office/drawing/2014/main" id="{DDCEC4EE-58D6-6E85-7D35-9EF47B181DA1}"/>
              </a:ext>
            </a:extLst>
          </p:cNvPr>
          <p:cNvGrpSpPr/>
          <p:nvPr/>
        </p:nvGrpSpPr>
        <p:grpSpPr>
          <a:xfrm>
            <a:off x="4645438" y="3511235"/>
            <a:ext cx="604530" cy="319583"/>
            <a:chOff x="2514999" y="1778814"/>
            <a:chExt cx="302370" cy="159847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EBE7E7E-3616-2B47-CA30-EA935BFC97F2}"/>
                </a:ext>
              </a:extLst>
            </p:cNvPr>
            <p:cNvSpPr/>
            <p:nvPr/>
          </p:nvSpPr>
          <p:spPr>
            <a:xfrm>
              <a:off x="2635483" y="1826406"/>
              <a:ext cx="45719" cy="526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50" name="Picture 17" descr="F:\AAA-LÀM ẢNH SLIDE\Bai17-LT1-1(4).png">
              <a:extLst>
                <a:ext uri="{FF2B5EF4-FFF2-40B4-BE49-F238E27FC236}">
                  <a16:creationId xmlns:a16="http://schemas.microsoft.com/office/drawing/2014/main" id="{E8998E96-099E-99CB-F0D7-2292B1C4D6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2514999" y="1778814"/>
              <a:ext cx="302370" cy="159847"/>
            </a:xfrm>
            <a:prstGeom prst="rect">
              <a:avLst/>
            </a:prstGeom>
            <a:noFill/>
          </p:spPr>
        </p:pic>
      </p:grpSp>
      <p:grpSp>
        <p:nvGrpSpPr>
          <p:cNvPr id="51" name="PHẠM DUYÊN 27 - 9Slide.vn">
            <a:extLst>
              <a:ext uri="{FF2B5EF4-FFF2-40B4-BE49-F238E27FC236}">
                <a16:creationId xmlns:a16="http://schemas.microsoft.com/office/drawing/2014/main" id="{8F47EDC5-0AD3-6D21-E8C9-628AF82926D0}"/>
              </a:ext>
            </a:extLst>
          </p:cNvPr>
          <p:cNvGrpSpPr/>
          <p:nvPr/>
        </p:nvGrpSpPr>
        <p:grpSpPr>
          <a:xfrm>
            <a:off x="7020288" y="2704285"/>
            <a:ext cx="391364" cy="296443"/>
            <a:chOff x="3702836" y="1375199"/>
            <a:chExt cx="195750" cy="148273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5C6D000-61FC-163B-8BCD-78E5272B898A}"/>
                </a:ext>
              </a:extLst>
            </p:cNvPr>
            <p:cNvSpPr/>
            <p:nvPr/>
          </p:nvSpPr>
          <p:spPr>
            <a:xfrm>
              <a:off x="3771900" y="143113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53" name="Picture 18" descr="F:\AAA-LÀM ẢNH SLIDE\Bai17-LT1-1(5).png">
              <a:extLst>
                <a:ext uri="{FF2B5EF4-FFF2-40B4-BE49-F238E27FC236}">
                  <a16:creationId xmlns:a16="http://schemas.microsoft.com/office/drawing/2014/main" id="{C33CCE61-AEE7-C345-3A71-ADC3DFA944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02836" y="1375199"/>
              <a:ext cx="195750" cy="148273"/>
            </a:xfrm>
            <a:prstGeom prst="rect">
              <a:avLst/>
            </a:prstGeom>
            <a:noFill/>
          </p:spPr>
        </p:pic>
      </p:grpSp>
      <p:grpSp>
        <p:nvGrpSpPr>
          <p:cNvPr id="54" name="PHẠM DUYÊN 28 - 9Slide.vn">
            <a:extLst>
              <a:ext uri="{FF2B5EF4-FFF2-40B4-BE49-F238E27FC236}">
                <a16:creationId xmlns:a16="http://schemas.microsoft.com/office/drawing/2014/main" id="{018D4EA3-AB6C-98E0-B94A-3CF0942A57AB}"/>
              </a:ext>
            </a:extLst>
          </p:cNvPr>
          <p:cNvGrpSpPr/>
          <p:nvPr/>
        </p:nvGrpSpPr>
        <p:grpSpPr>
          <a:xfrm>
            <a:off x="7477681" y="2741440"/>
            <a:ext cx="391364" cy="296443"/>
            <a:chOff x="3931612" y="1393783"/>
            <a:chExt cx="195750" cy="148273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52797AD-0261-D923-8EC2-6741C18F32E8}"/>
                </a:ext>
              </a:extLst>
            </p:cNvPr>
            <p:cNvSpPr/>
            <p:nvPr/>
          </p:nvSpPr>
          <p:spPr>
            <a:xfrm>
              <a:off x="4036219" y="145018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56" name="Picture 18" descr="F:\AAA-LÀM ẢNH SLIDE\Bai17-LT1-1(5).png">
              <a:extLst>
                <a:ext uri="{FF2B5EF4-FFF2-40B4-BE49-F238E27FC236}">
                  <a16:creationId xmlns:a16="http://schemas.microsoft.com/office/drawing/2014/main" id="{4EAAFDF6-F04D-E591-CA51-AA78E8E96F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3931612" y="1393783"/>
              <a:ext cx="195750" cy="148273"/>
            </a:xfrm>
            <a:prstGeom prst="rect">
              <a:avLst/>
            </a:prstGeom>
            <a:noFill/>
          </p:spPr>
        </p:pic>
      </p:grpSp>
      <p:grpSp>
        <p:nvGrpSpPr>
          <p:cNvPr id="57" name="PHẠM DUYÊN 29 - 9Slide.vn">
            <a:extLst>
              <a:ext uri="{FF2B5EF4-FFF2-40B4-BE49-F238E27FC236}">
                <a16:creationId xmlns:a16="http://schemas.microsoft.com/office/drawing/2014/main" id="{E6C0A542-B6A4-9FF3-AE4D-497374975220}"/>
              </a:ext>
            </a:extLst>
          </p:cNvPr>
          <p:cNvGrpSpPr/>
          <p:nvPr/>
        </p:nvGrpSpPr>
        <p:grpSpPr>
          <a:xfrm>
            <a:off x="8323499" y="2689436"/>
            <a:ext cx="391364" cy="296443"/>
            <a:chOff x="4354668" y="1367772"/>
            <a:chExt cx="195750" cy="148273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A0F818C-C0D1-38EC-BCA7-89AA5CF58E91}"/>
                </a:ext>
              </a:extLst>
            </p:cNvPr>
            <p:cNvSpPr/>
            <p:nvPr/>
          </p:nvSpPr>
          <p:spPr>
            <a:xfrm>
              <a:off x="4450556" y="141208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59" name="Picture 18" descr="F:\AAA-LÀM ẢNH SLIDE\Bai17-LT1-1(5).png">
              <a:extLst>
                <a:ext uri="{FF2B5EF4-FFF2-40B4-BE49-F238E27FC236}">
                  <a16:creationId xmlns:a16="http://schemas.microsoft.com/office/drawing/2014/main" id="{741D905C-1EC9-5099-EC43-828EBBAA97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4354668" y="1367772"/>
              <a:ext cx="195750" cy="148273"/>
            </a:xfrm>
            <a:prstGeom prst="rect">
              <a:avLst/>
            </a:prstGeom>
            <a:noFill/>
          </p:spPr>
        </p:pic>
      </p:grpSp>
      <p:grpSp>
        <p:nvGrpSpPr>
          <p:cNvPr id="60" name="PHẠM DUYÊN 30 - 9Slide.vn">
            <a:extLst>
              <a:ext uri="{FF2B5EF4-FFF2-40B4-BE49-F238E27FC236}">
                <a16:creationId xmlns:a16="http://schemas.microsoft.com/office/drawing/2014/main" id="{BD11EDF1-95C5-64F3-AB91-583E4F615BF5}"/>
              </a:ext>
            </a:extLst>
          </p:cNvPr>
          <p:cNvGrpSpPr/>
          <p:nvPr/>
        </p:nvGrpSpPr>
        <p:grpSpPr>
          <a:xfrm>
            <a:off x="7942509" y="2951565"/>
            <a:ext cx="391364" cy="296443"/>
            <a:chOff x="4164107" y="1498882"/>
            <a:chExt cx="195750" cy="148273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C551930-A3EA-D4A3-7F2F-2ED7B6E3B93E}"/>
                </a:ext>
              </a:extLst>
            </p:cNvPr>
            <p:cNvSpPr/>
            <p:nvPr/>
          </p:nvSpPr>
          <p:spPr>
            <a:xfrm>
              <a:off x="4231481" y="156210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62" name="Picture 18" descr="F:\AAA-LÀM ẢNH SLIDE\Bai17-LT1-1(5).png">
              <a:extLst>
                <a:ext uri="{FF2B5EF4-FFF2-40B4-BE49-F238E27FC236}">
                  <a16:creationId xmlns:a16="http://schemas.microsoft.com/office/drawing/2014/main" id="{FD8290A7-1F01-D6FC-1D54-8813EFD064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64107" y="1498882"/>
              <a:ext cx="195750" cy="148273"/>
            </a:xfrm>
            <a:prstGeom prst="rect">
              <a:avLst/>
            </a:prstGeom>
            <a:noFill/>
          </p:spPr>
        </p:pic>
      </p:grpSp>
      <p:grpSp>
        <p:nvGrpSpPr>
          <p:cNvPr id="63" name="PHẠM DUYÊN 31 - 9Slide.vn">
            <a:extLst>
              <a:ext uri="{FF2B5EF4-FFF2-40B4-BE49-F238E27FC236}">
                <a16:creationId xmlns:a16="http://schemas.microsoft.com/office/drawing/2014/main" id="{44CFC844-7389-39E4-7FB3-276D7EACAAD1}"/>
              </a:ext>
            </a:extLst>
          </p:cNvPr>
          <p:cNvGrpSpPr/>
          <p:nvPr/>
        </p:nvGrpSpPr>
        <p:grpSpPr>
          <a:xfrm>
            <a:off x="6899132" y="3084225"/>
            <a:ext cx="391364" cy="296443"/>
            <a:chOff x="3642237" y="1565235"/>
            <a:chExt cx="195750" cy="148273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0FDEF8D-DFA8-4217-2D64-BF0D48248797}"/>
                </a:ext>
              </a:extLst>
            </p:cNvPr>
            <p:cNvSpPr/>
            <p:nvPr/>
          </p:nvSpPr>
          <p:spPr>
            <a:xfrm>
              <a:off x="3740944" y="162163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65" name="Picture 18" descr="F:\AAA-LÀM ẢNH SLIDE\Bai17-LT1-1(5).png">
              <a:extLst>
                <a:ext uri="{FF2B5EF4-FFF2-40B4-BE49-F238E27FC236}">
                  <a16:creationId xmlns:a16="http://schemas.microsoft.com/office/drawing/2014/main" id="{3C042767-DCB2-7C77-C574-03B697F010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3642237" y="1565235"/>
              <a:ext cx="195750" cy="148273"/>
            </a:xfrm>
            <a:prstGeom prst="rect">
              <a:avLst/>
            </a:prstGeom>
            <a:noFill/>
          </p:spPr>
        </p:pic>
      </p:grpSp>
      <p:grpSp>
        <p:nvGrpSpPr>
          <p:cNvPr id="66" name="PHẠM DUYÊN 32 - 9Slide.vn">
            <a:extLst>
              <a:ext uri="{FF2B5EF4-FFF2-40B4-BE49-F238E27FC236}">
                <a16:creationId xmlns:a16="http://schemas.microsoft.com/office/drawing/2014/main" id="{8E0EEEF6-5927-29D2-92DE-6B519C947FAD}"/>
              </a:ext>
            </a:extLst>
          </p:cNvPr>
          <p:cNvGrpSpPr/>
          <p:nvPr/>
        </p:nvGrpSpPr>
        <p:grpSpPr>
          <a:xfrm>
            <a:off x="8392479" y="3089531"/>
            <a:ext cx="391364" cy="296443"/>
            <a:chOff x="4389170" y="1567889"/>
            <a:chExt cx="195750" cy="148273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B9DC3CA-4151-F5E8-F71B-35E394D3EB96}"/>
                </a:ext>
              </a:extLst>
            </p:cNvPr>
            <p:cNvSpPr/>
            <p:nvPr/>
          </p:nvSpPr>
          <p:spPr>
            <a:xfrm>
              <a:off x="4479131" y="1616869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68" name="Picture 18" descr="F:\AAA-LÀM ẢNH SLIDE\Bai17-LT1-1(5).png">
              <a:extLst>
                <a:ext uri="{FF2B5EF4-FFF2-40B4-BE49-F238E27FC236}">
                  <a16:creationId xmlns:a16="http://schemas.microsoft.com/office/drawing/2014/main" id="{AB649C28-3480-4A43-C641-47C497907A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4389170" y="1567889"/>
              <a:ext cx="195750" cy="148273"/>
            </a:xfrm>
            <a:prstGeom prst="rect">
              <a:avLst/>
            </a:prstGeom>
            <a:noFill/>
          </p:spPr>
        </p:pic>
      </p:grpSp>
      <p:grpSp>
        <p:nvGrpSpPr>
          <p:cNvPr id="69" name="PHẠM DUYÊN 33 - 9Slide.vn">
            <a:extLst>
              <a:ext uri="{FF2B5EF4-FFF2-40B4-BE49-F238E27FC236}">
                <a16:creationId xmlns:a16="http://schemas.microsoft.com/office/drawing/2014/main" id="{A6FD292B-9946-8669-0E0D-B82F52B9662F}"/>
              </a:ext>
            </a:extLst>
          </p:cNvPr>
          <p:cNvGrpSpPr/>
          <p:nvPr/>
        </p:nvGrpSpPr>
        <p:grpSpPr>
          <a:xfrm>
            <a:off x="7491314" y="3142035"/>
            <a:ext cx="391364" cy="296443"/>
            <a:chOff x="3938431" y="1594150"/>
            <a:chExt cx="195750" cy="148273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BBC9C24-0337-D85C-6D1D-E111196911CA}"/>
                </a:ext>
              </a:extLst>
            </p:cNvPr>
            <p:cNvSpPr/>
            <p:nvPr/>
          </p:nvSpPr>
          <p:spPr>
            <a:xfrm>
              <a:off x="4000500" y="1647826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71" name="Picture 18" descr="F:\AAA-LÀM ẢNH SLIDE\Bai17-LT1-1(5).png">
              <a:extLst>
                <a:ext uri="{FF2B5EF4-FFF2-40B4-BE49-F238E27FC236}">
                  <a16:creationId xmlns:a16="http://schemas.microsoft.com/office/drawing/2014/main" id="{14AC84E9-5715-D4E2-6158-155C6EC786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38431" y="1594150"/>
              <a:ext cx="195750" cy="148273"/>
            </a:xfrm>
            <a:prstGeom prst="rect">
              <a:avLst/>
            </a:prstGeom>
            <a:noFill/>
          </p:spPr>
        </p:pic>
      </p:grpSp>
      <p:grpSp>
        <p:nvGrpSpPr>
          <p:cNvPr id="72" name="PHẠM DUYÊN 34 - 9Slide.vn">
            <a:extLst>
              <a:ext uri="{FF2B5EF4-FFF2-40B4-BE49-F238E27FC236}">
                <a16:creationId xmlns:a16="http://schemas.microsoft.com/office/drawing/2014/main" id="{B74D4B45-1951-66E8-8427-1AF84D02D3F2}"/>
              </a:ext>
            </a:extLst>
          </p:cNvPr>
          <p:cNvGrpSpPr/>
          <p:nvPr/>
        </p:nvGrpSpPr>
        <p:grpSpPr>
          <a:xfrm>
            <a:off x="7150824" y="3472089"/>
            <a:ext cx="391364" cy="296443"/>
            <a:chOff x="3768127" y="1759234"/>
            <a:chExt cx="195750" cy="148273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ADF84C7-6B14-4B51-B680-E46BDC5E9A21}"/>
                </a:ext>
              </a:extLst>
            </p:cNvPr>
            <p:cNvSpPr/>
            <p:nvPr/>
          </p:nvSpPr>
          <p:spPr>
            <a:xfrm>
              <a:off x="3860006" y="1802606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74" name="Picture 18" descr="F:\AAA-LÀM ẢNH SLIDE\Bai17-LT1-1(5).png">
              <a:extLst>
                <a:ext uri="{FF2B5EF4-FFF2-40B4-BE49-F238E27FC236}">
                  <a16:creationId xmlns:a16="http://schemas.microsoft.com/office/drawing/2014/main" id="{0A3244B9-B688-E2CC-3155-3F21C9EA8A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3768127" y="1759234"/>
              <a:ext cx="195750" cy="148273"/>
            </a:xfrm>
            <a:prstGeom prst="rect">
              <a:avLst/>
            </a:prstGeom>
            <a:noFill/>
          </p:spPr>
        </p:pic>
      </p:grpSp>
      <p:grpSp>
        <p:nvGrpSpPr>
          <p:cNvPr id="75" name="PHẠM DUYÊN 35 - 9Slide.vn">
            <a:extLst>
              <a:ext uri="{FF2B5EF4-FFF2-40B4-BE49-F238E27FC236}">
                <a16:creationId xmlns:a16="http://schemas.microsoft.com/office/drawing/2014/main" id="{044F81D5-15A6-BF0F-2317-17763F4C1333}"/>
              </a:ext>
            </a:extLst>
          </p:cNvPr>
          <p:cNvGrpSpPr/>
          <p:nvPr/>
        </p:nvGrpSpPr>
        <p:grpSpPr>
          <a:xfrm>
            <a:off x="7744064" y="3504981"/>
            <a:ext cx="391364" cy="296443"/>
            <a:chOff x="4064850" y="1775686"/>
            <a:chExt cx="195750" cy="148273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093BF52-B0A1-987D-0B8D-F7948A6C4474}"/>
                </a:ext>
              </a:extLst>
            </p:cNvPr>
            <p:cNvSpPr/>
            <p:nvPr/>
          </p:nvSpPr>
          <p:spPr>
            <a:xfrm>
              <a:off x="4131469" y="1833563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77" name="Picture 18" descr="F:\AAA-LÀM ẢNH SLIDE\Bai17-LT1-1(5).png">
              <a:extLst>
                <a:ext uri="{FF2B5EF4-FFF2-40B4-BE49-F238E27FC236}">
                  <a16:creationId xmlns:a16="http://schemas.microsoft.com/office/drawing/2014/main" id="{25BB7F75-17A0-FACC-A5B6-2EB627E744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64850" y="1775686"/>
              <a:ext cx="195750" cy="148273"/>
            </a:xfrm>
            <a:prstGeom prst="rect">
              <a:avLst/>
            </a:prstGeom>
            <a:noFill/>
          </p:spPr>
        </p:pic>
      </p:grpSp>
      <p:grpSp>
        <p:nvGrpSpPr>
          <p:cNvPr id="78" name="PHẠM DUYÊN 36 - 9Slide.vn">
            <a:extLst>
              <a:ext uri="{FF2B5EF4-FFF2-40B4-BE49-F238E27FC236}">
                <a16:creationId xmlns:a16="http://schemas.microsoft.com/office/drawing/2014/main" id="{A2837418-F25F-E7EB-E469-93C0CC690436}"/>
              </a:ext>
            </a:extLst>
          </p:cNvPr>
          <p:cNvGrpSpPr/>
          <p:nvPr/>
        </p:nvGrpSpPr>
        <p:grpSpPr>
          <a:xfrm>
            <a:off x="8258766" y="3440246"/>
            <a:ext cx="391364" cy="296443"/>
            <a:chOff x="4322290" y="1743307"/>
            <a:chExt cx="195750" cy="148273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96E2673-1689-1D3C-2226-953FDEA1A030}"/>
                </a:ext>
              </a:extLst>
            </p:cNvPr>
            <p:cNvSpPr/>
            <p:nvPr/>
          </p:nvSpPr>
          <p:spPr>
            <a:xfrm>
              <a:off x="4381500" y="179308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80" name="Picture 18" descr="F:\AAA-LÀM ẢNH SLIDE\Bai17-LT1-1(5).png">
              <a:extLst>
                <a:ext uri="{FF2B5EF4-FFF2-40B4-BE49-F238E27FC236}">
                  <a16:creationId xmlns:a16="http://schemas.microsoft.com/office/drawing/2014/main" id="{918106EF-534B-9568-157C-75C5D914D6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22290" y="1743307"/>
              <a:ext cx="195750" cy="148273"/>
            </a:xfrm>
            <a:prstGeom prst="rect">
              <a:avLst/>
            </a:prstGeom>
            <a:noFill/>
          </p:spPr>
        </p:pic>
      </p:grpSp>
      <p:grpSp>
        <p:nvGrpSpPr>
          <p:cNvPr id="81" name="PHẠM DUYÊN 37 - 9Slide.vn">
            <a:extLst>
              <a:ext uri="{FF2B5EF4-FFF2-40B4-BE49-F238E27FC236}">
                <a16:creationId xmlns:a16="http://schemas.microsoft.com/office/drawing/2014/main" id="{63F3648B-D0A4-DE94-C66D-AB478CC2074E}"/>
              </a:ext>
            </a:extLst>
          </p:cNvPr>
          <p:cNvGrpSpPr/>
          <p:nvPr/>
        </p:nvGrpSpPr>
        <p:grpSpPr>
          <a:xfrm>
            <a:off x="9886107" y="2801787"/>
            <a:ext cx="650636" cy="378695"/>
            <a:chOff x="5136243" y="1423967"/>
            <a:chExt cx="325431" cy="189413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D356DFEA-210F-629F-EAA5-71D528A54981}"/>
                </a:ext>
              </a:extLst>
            </p:cNvPr>
            <p:cNvSpPr/>
            <p:nvPr/>
          </p:nvSpPr>
          <p:spPr>
            <a:xfrm>
              <a:off x="5243513" y="1500188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83" name="Picture 19" descr="F:\AAA-LÀM ẢNH SLIDE\Bai17-LT1-1(6).png">
              <a:extLst>
                <a:ext uri="{FF2B5EF4-FFF2-40B4-BE49-F238E27FC236}">
                  <a16:creationId xmlns:a16="http://schemas.microsoft.com/office/drawing/2014/main" id="{9BBE72A6-B3F1-3833-75CE-D32F9D3D14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36243" y="1423967"/>
              <a:ext cx="325431" cy="189413"/>
            </a:xfrm>
            <a:prstGeom prst="rect">
              <a:avLst/>
            </a:prstGeom>
            <a:noFill/>
          </p:spPr>
        </p:pic>
      </p:grpSp>
      <p:grpSp>
        <p:nvGrpSpPr>
          <p:cNvPr id="84" name="PHẠM DUYÊN 38 - 9Slide.vn">
            <a:extLst>
              <a:ext uri="{FF2B5EF4-FFF2-40B4-BE49-F238E27FC236}">
                <a16:creationId xmlns:a16="http://schemas.microsoft.com/office/drawing/2014/main" id="{9DFF4C12-39A9-F596-C24F-6A9333B37637}"/>
              </a:ext>
            </a:extLst>
          </p:cNvPr>
          <p:cNvGrpSpPr/>
          <p:nvPr/>
        </p:nvGrpSpPr>
        <p:grpSpPr>
          <a:xfrm>
            <a:off x="10982361" y="3236326"/>
            <a:ext cx="650636" cy="378695"/>
            <a:chOff x="5684560" y="1641312"/>
            <a:chExt cx="325431" cy="189413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BDEF936-E1DD-295C-E57D-B3400777EE6C}"/>
                </a:ext>
              </a:extLst>
            </p:cNvPr>
            <p:cNvSpPr/>
            <p:nvPr/>
          </p:nvSpPr>
          <p:spPr>
            <a:xfrm>
              <a:off x="5779294" y="1721644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86" name="Picture 19" descr="F:\AAA-LÀM ẢNH SLIDE\Bai17-LT1-1(6).png">
              <a:extLst>
                <a:ext uri="{FF2B5EF4-FFF2-40B4-BE49-F238E27FC236}">
                  <a16:creationId xmlns:a16="http://schemas.microsoft.com/office/drawing/2014/main" id="{6C3F9E98-C122-8F85-6C22-CD7A9217C2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684560" y="1641312"/>
              <a:ext cx="325431" cy="189413"/>
            </a:xfrm>
            <a:prstGeom prst="rect">
              <a:avLst/>
            </a:prstGeom>
            <a:noFill/>
          </p:spPr>
        </p:pic>
      </p:grpSp>
      <p:grpSp>
        <p:nvGrpSpPr>
          <p:cNvPr id="87" name="PHẠM DUYÊN 39 - 9Slide.vn">
            <a:extLst>
              <a:ext uri="{FF2B5EF4-FFF2-40B4-BE49-F238E27FC236}">
                <a16:creationId xmlns:a16="http://schemas.microsoft.com/office/drawing/2014/main" id="{CD39F0D2-A9A4-A34A-7083-5197259FA063}"/>
              </a:ext>
            </a:extLst>
          </p:cNvPr>
          <p:cNvGrpSpPr/>
          <p:nvPr/>
        </p:nvGrpSpPr>
        <p:grpSpPr>
          <a:xfrm>
            <a:off x="10624523" y="2717688"/>
            <a:ext cx="650636" cy="378695"/>
            <a:chOff x="5505579" y="1381903"/>
            <a:chExt cx="325431" cy="189413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7BD7AF1A-0659-1B42-47EC-358B5A42A48A}"/>
                </a:ext>
              </a:extLst>
            </p:cNvPr>
            <p:cNvSpPr/>
            <p:nvPr/>
          </p:nvSpPr>
          <p:spPr>
            <a:xfrm>
              <a:off x="5688806" y="1447800"/>
              <a:ext cx="52388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89" name="Picture 19" descr="F:\AAA-LÀM ẢNH SLIDE\Bai17-LT1-1(6).png">
              <a:extLst>
                <a:ext uri="{FF2B5EF4-FFF2-40B4-BE49-F238E27FC236}">
                  <a16:creationId xmlns:a16="http://schemas.microsoft.com/office/drawing/2014/main" id="{22BBEE51-A951-BD4A-5C22-59B38D6629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5505579" y="1381903"/>
              <a:ext cx="325431" cy="189413"/>
            </a:xfrm>
            <a:prstGeom prst="rect">
              <a:avLst/>
            </a:prstGeom>
            <a:noFill/>
          </p:spPr>
        </p:pic>
      </p:grpSp>
      <p:grpSp>
        <p:nvGrpSpPr>
          <p:cNvPr id="90" name="PHẠM DUYÊN 40 - 9Slide.vn">
            <a:extLst>
              <a:ext uri="{FF2B5EF4-FFF2-40B4-BE49-F238E27FC236}">
                <a16:creationId xmlns:a16="http://schemas.microsoft.com/office/drawing/2014/main" id="{DAB91446-AB27-A218-4C1B-9C4926D3BE7E}"/>
              </a:ext>
            </a:extLst>
          </p:cNvPr>
          <p:cNvGrpSpPr/>
          <p:nvPr/>
        </p:nvGrpSpPr>
        <p:grpSpPr>
          <a:xfrm>
            <a:off x="10142227" y="3342675"/>
            <a:ext cx="650636" cy="378695"/>
            <a:chOff x="5264347" y="1694505"/>
            <a:chExt cx="325431" cy="189413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C520910-F290-8540-ACCB-D69E5ED0AF0F}"/>
                </a:ext>
              </a:extLst>
            </p:cNvPr>
            <p:cNvSpPr/>
            <p:nvPr/>
          </p:nvSpPr>
          <p:spPr>
            <a:xfrm>
              <a:off x="5431631" y="1781175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92" name="Picture 19" descr="F:\AAA-LÀM ẢNH SLIDE\Bai17-LT1-1(6).png">
              <a:extLst>
                <a:ext uri="{FF2B5EF4-FFF2-40B4-BE49-F238E27FC236}">
                  <a16:creationId xmlns:a16="http://schemas.microsoft.com/office/drawing/2014/main" id="{FA9ECD04-30C8-1C92-4D43-452EBC11CE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5264347" y="1694505"/>
              <a:ext cx="325431" cy="189413"/>
            </a:xfrm>
            <a:prstGeom prst="rect">
              <a:avLst/>
            </a:prstGeom>
            <a:noFill/>
          </p:spPr>
        </p:pic>
      </p:grpSp>
      <p:grpSp>
        <p:nvGrpSpPr>
          <p:cNvPr id="93" name="PHẠM DUYÊN 41 - 9Slide.vn">
            <a:extLst>
              <a:ext uri="{FF2B5EF4-FFF2-40B4-BE49-F238E27FC236}">
                <a16:creationId xmlns:a16="http://schemas.microsoft.com/office/drawing/2014/main" id="{63FD6F7C-4888-705D-C802-3C03F891B37D}"/>
              </a:ext>
            </a:extLst>
          </p:cNvPr>
          <p:cNvGrpSpPr/>
          <p:nvPr/>
        </p:nvGrpSpPr>
        <p:grpSpPr>
          <a:xfrm>
            <a:off x="13026932" y="2722452"/>
            <a:ext cx="416667" cy="345424"/>
            <a:chOff x="6707201" y="1384286"/>
            <a:chExt cx="208406" cy="172772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B54F082-3E8E-73EF-7918-6C66A8221D15}"/>
                </a:ext>
              </a:extLst>
            </p:cNvPr>
            <p:cNvSpPr/>
            <p:nvPr/>
          </p:nvSpPr>
          <p:spPr>
            <a:xfrm>
              <a:off x="6772276" y="1459707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95" name="Picture 20" descr="F:\AAA-LÀM ẢNH SLIDE\Bai17-LT1-1(7).png">
              <a:extLst>
                <a:ext uri="{FF2B5EF4-FFF2-40B4-BE49-F238E27FC236}">
                  <a16:creationId xmlns:a16="http://schemas.microsoft.com/office/drawing/2014/main" id="{3BBBC448-8293-1FAE-4F5E-80721160C7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707201" y="1384286"/>
              <a:ext cx="208406" cy="172772"/>
            </a:xfrm>
            <a:prstGeom prst="rect">
              <a:avLst/>
            </a:prstGeom>
            <a:noFill/>
          </p:spPr>
        </p:pic>
      </p:grpSp>
      <p:grpSp>
        <p:nvGrpSpPr>
          <p:cNvPr id="96" name="PHẠM DUYÊN 42 - 9Slide.vn">
            <a:extLst>
              <a:ext uri="{FF2B5EF4-FFF2-40B4-BE49-F238E27FC236}">
                <a16:creationId xmlns:a16="http://schemas.microsoft.com/office/drawing/2014/main" id="{C4E9DD35-4E9D-3458-4C25-C43C17E4AC8A}"/>
              </a:ext>
            </a:extLst>
          </p:cNvPr>
          <p:cNvGrpSpPr/>
          <p:nvPr/>
        </p:nvGrpSpPr>
        <p:grpSpPr>
          <a:xfrm>
            <a:off x="12735715" y="3070269"/>
            <a:ext cx="416667" cy="345424"/>
            <a:chOff x="6561542" y="1558255"/>
            <a:chExt cx="208406" cy="17277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A86B5ED2-3248-DF9F-5285-FDF97F7DB8A2}"/>
                </a:ext>
              </a:extLst>
            </p:cNvPr>
            <p:cNvSpPr/>
            <p:nvPr/>
          </p:nvSpPr>
          <p:spPr>
            <a:xfrm>
              <a:off x="6627020" y="1626396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98" name="Picture 20" descr="F:\AAA-LÀM ẢNH SLIDE\Bai17-LT1-1(7).png">
              <a:extLst>
                <a:ext uri="{FF2B5EF4-FFF2-40B4-BE49-F238E27FC236}">
                  <a16:creationId xmlns:a16="http://schemas.microsoft.com/office/drawing/2014/main" id="{45C45613-7628-3502-3CB9-CBA00D7CE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61542" y="1558255"/>
              <a:ext cx="208406" cy="172772"/>
            </a:xfrm>
            <a:prstGeom prst="rect">
              <a:avLst/>
            </a:prstGeom>
            <a:noFill/>
          </p:spPr>
        </p:pic>
      </p:grpSp>
      <p:grpSp>
        <p:nvGrpSpPr>
          <p:cNvPr id="99" name="PHẠM DUYÊN 43 - 9Slide.vn">
            <a:extLst>
              <a:ext uri="{FF2B5EF4-FFF2-40B4-BE49-F238E27FC236}">
                <a16:creationId xmlns:a16="http://schemas.microsoft.com/office/drawing/2014/main" id="{2F77C68C-7C6C-C310-81A8-77B50D89B849}"/>
              </a:ext>
            </a:extLst>
          </p:cNvPr>
          <p:cNvGrpSpPr/>
          <p:nvPr/>
        </p:nvGrpSpPr>
        <p:grpSpPr>
          <a:xfrm>
            <a:off x="13443919" y="3057696"/>
            <a:ext cx="416667" cy="345424"/>
            <a:chOff x="6915767" y="1551966"/>
            <a:chExt cx="208406" cy="172772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7CF278A0-5C1E-9616-27A0-2E29CD68199E}"/>
                </a:ext>
              </a:extLst>
            </p:cNvPr>
            <p:cNvSpPr/>
            <p:nvPr/>
          </p:nvSpPr>
          <p:spPr>
            <a:xfrm>
              <a:off x="6984206" y="1609725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01" name="Picture 20" descr="F:\AAA-LÀM ẢNH SLIDE\Bai17-LT1-1(7).png">
              <a:extLst>
                <a:ext uri="{FF2B5EF4-FFF2-40B4-BE49-F238E27FC236}">
                  <a16:creationId xmlns:a16="http://schemas.microsoft.com/office/drawing/2014/main" id="{2C694FA1-B3D9-BAB0-1AAF-3F719BDA8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15767" y="1551966"/>
              <a:ext cx="208406" cy="172772"/>
            </a:xfrm>
            <a:prstGeom prst="rect">
              <a:avLst/>
            </a:prstGeom>
            <a:noFill/>
          </p:spPr>
        </p:pic>
      </p:grpSp>
      <p:grpSp>
        <p:nvGrpSpPr>
          <p:cNvPr id="102" name="PHẠM DUYÊN 44 - 9Slide.vn">
            <a:extLst>
              <a:ext uri="{FF2B5EF4-FFF2-40B4-BE49-F238E27FC236}">
                <a16:creationId xmlns:a16="http://schemas.microsoft.com/office/drawing/2014/main" id="{FC78B8C0-9CCC-15F5-8CA2-B99823C6E85E}"/>
              </a:ext>
            </a:extLst>
          </p:cNvPr>
          <p:cNvGrpSpPr/>
          <p:nvPr/>
        </p:nvGrpSpPr>
        <p:grpSpPr>
          <a:xfrm>
            <a:off x="13598987" y="3527093"/>
            <a:ext cx="416667" cy="345424"/>
            <a:chOff x="6993328" y="1786746"/>
            <a:chExt cx="208406" cy="172772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32059E81-FA67-5FD8-F9CB-8562C0838F60}"/>
                </a:ext>
              </a:extLst>
            </p:cNvPr>
            <p:cNvSpPr/>
            <p:nvPr/>
          </p:nvSpPr>
          <p:spPr>
            <a:xfrm>
              <a:off x="7058025" y="185023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04" name="Picture 20" descr="F:\AAA-LÀM ẢNH SLIDE\Bai17-LT1-1(7).png">
              <a:extLst>
                <a:ext uri="{FF2B5EF4-FFF2-40B4-BE49-F238E27FC236}">
                  <a16:creationId xmlns:a16="http://schemas.microsoft.com/office/drawing/2014/main" id="{F169D989-79CD-8150-F474-209E29C8DB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93328" y="1786746"/>
              <a:ext cx="208406" cy="172772"/>
            </a:xfrm>
            <a:prstGeom prst="rect">
              <a:avLst/>
            </a:prstGeom>
            <a:noFill/>
          </p:spPr>
        </p:pic>
      </p:grpSp>
      <p:grpSp>
        <p:nvGrpSpPr>
          <p:cNvPr id="105" name="PHẠM DUYÊN 45 - 9Slide.vn">
            <a:extLst>
              <a:ext uri="{FF2B5EF4-FFF2-40B4-BE49-F238E27FC236}">
                <a16:creationId xmlns:a16="http://schemas.microsoft.com/office/drawing/2014/main" id="{C71869EB-4C0F-2F73-DCEC-010AC1BBEF89}"/>
              </a:ext>
            </a:extLst>
          </p:cNvPr>
          <p:cNvGrpSpPr/>
          <p:nvPr/>
        </p:nvGrpSpPr>
        <p:grpSpPr>
          <a:xfrm>
            <a:off x="14143784" y="2848144"/>
            <a:ext cx="416667" cy="345424"/>
            <a:chOff x="7265821" y="1447154"/>
            <a:chExt cx="208406" cy="172772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144C49B9-F725-B412-B3E3-9F23B9B52CFB}"/>
                </a:ext>
              </a:extLst>
            </p:cNvPr>
            <p:cNvSpPr/>
            <p:nvPr/>
          </p:nvSpPr>
          <p:spPr>
            <a:xfrm>
              <a:off x="7374731" y="1516856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07" name="Picture 20" descr="F:\AAA-LÀM ẢNH SLIDE\Bai17-LT1-1(7).png">
              <a:extLst>
                <a:ext uri="{FF2B5EF4-FFF2-40B4-BE49-F238E27FC236}">
                  <a16:creationId xmlns:a16="http://schemas.microsoft.com/office/drawing/2014/main" id="{E36870E0-F7DA-8611-AA85-E5DF78FFC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7265821" y="1447154"/>
              <a:ext cx="208406" cy="172772"/>
            </a:xfrm>
            <a:prstGeom prst="rect">
              <a:avLst/>
            </a:prstGeom>
            <a:noFill/>
          </p:spPr>
        </p:pic>
      </p:grpSp>
      <p:grpSp>
        <p:nvGrpSpPr>
          <p:cNvPr id="108" name="PHẠM DUYÊN 46 - 9Slide.vn">
            <a:extLst>
              <a:ext uri="{FF2B5EF4-FFF2-40B4-BE49-F238E27FC236}">
                <a16:creationId xmlns:a16="http://schemas.microsoft.com/office/drawing/2014/main" id="{FD0DC059-452F-5AD1-CD6E-6883D712D237}"/>
              </a:ext>
            </a:extLst>
          </p:cNvPr>
          <p:cNvGrpSpPr/>
          <p:nvPr/>
        </p:nvGrpSpPr>
        <p:grpSpPr>
          <a:xfrm>
            <a:off x="13689076" y="2672117"/>
            <a:ext cx="416667" cy="345424"/>
            <a:chOff x="7038388" y="1359110"/>
            <a:chExt cx="208406" cy="172772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51A27680-CBF4-DEF9-89A7-D2A16CBB22D1}"/>
                </a:ext>
              </a:extLst>
            </p:cNvPr>
            <p:cNvSpPr/>
            <p:nvPr/>
          </p:nvSpPr>
          <p:spPr>
            <a:xfrm>
              <a:off x="7138988" y="1438275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10" name="Picture 20" descr="F:\AAA-LÀM ẢNH SLIDE\Bai17-LT1-1(7).png">
              <a:extLst>
                <a:ext uri="{FF2B5EF4-FFF2-40B4-BE49-F238E27FC236}">
                  <a16:creationId xmlns:a16="http://schemas.microsoft.com/office/drawing/2014/main" id="{9683C16A-F4B1-22C2-984D-6314EBA08A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7038388" y="1359110"/>
              <a:ext cx="208406" cy="172772"/>
            </a:xfrm>
            <a:prstGeom prst="rect">
              <a:avLst/>
            </a:prstGeom>
            <a:noFill/>
          </p:spPr>
        </p:pic>
      </p:grpSp>
      <p:grpSp>
        <p:nvGrpSpPr>
          <p:cNvPr id="111" name="PHẠM DUYÊN 47 - 9Slide.vn">
            <a:extLst>
              <a:ext uri="{FF2B5EF4-FFF2-40B4-BE49-F238E27FC236}">
                <a16:creationId xmlns:a16="http://schemas.microsoft.com/office/drawing/2014/main" id="{F830AAE0-D425-CB35-2710-745C16EC5877}"/>
              </a:ext>
            </a:extLst>
          </p:cNvPr>
          <p:cNvGrpSpPr/>
          <p:nvPr/>
        </p:nvGrpSpPr>
        <p:grpSpPr>
          <a:xfrm>
            <a:off x="14018052" y="3265052"/>
            <a:ext cx="416667" cy="345424"/>
            <a:chOff x="7202933" y="1655680"/>
            <a:chExt cx="208406" cy="172772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08545EC1-4F61-30F2-77A7-4020B7EE568E}"/>
                </a:ext>
              </a:extLst>
            </p:cNvPr>
            <p:cNvSpPr/>
            <p:nvPr/>
          </p:nvSpPr>
          <p:spPr>
            <a:xfrm>
              <a:off x="7296150" y="171450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13" name="Picture 20" descr="F:\AAA-LÀM ẢNH SLIDE\Bai17-LT1-1(7).png">
              <a:extLst>
                <a:ext uri="{FF2B5EF4-FFF2-40B4-BE49-F238E27FC236}">
                  <a16:creationId xmlns:a16="http://schemas.microsoft.com/office/drawing/2014/main" id="{3FDAEE24-11E8-5E5A-E5E2-94E0A42FE3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7202933" y="1655680"/>
              <a:ext cx="208406" cy="172772"/>
            </a:xfrm>
            <a:prstGeom prst="rect">
              <a:avLst/>
            </a:prstGeom>
            <a:noFill/>
          </p:spPr>
        </p:pic>
      </p:grpSp>
      <p:grpSp>
        <p:nvGrpSpPr>
          <p:cNvPr id="114" name="PHẠM DUYÊN 48 - 9Slide.vn">
            <a:extLst>
              <a:ext uri="{FF2B5EF4-FFF2-40B4-BE49-F238E27FC236}">
                <a16:creationId xmlns:a16="http://schemas.microsoft.com/office/drawing/2014/main" id="{490731ED-1C32-2647-182C-B553D5ECC718}"/>
              </a:ext>
            </a:extLst>
          </p:cNvPr>
          <p:cNvGrpSpPr/>
          <p:nvPr/>
        </p:nvGrpSpPr>
        <p:grpSpPr>
          <a:xfrm>
            <a:off x="13033198" y="3460036"/>
            <a:ext cx="416667" cy="345424"/>
            <a:chOff x="6710335" y="1753206"/>
            <a:chExt cx="208406" cy="172772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0D771B39-8783-61EE-C304-84A2D390572A}"/>
                </a:ext>
              </a:extLst>
            </p:cNvPr>
            <p:cNvSpPr/>
            <p:nvPr/>
          </p:nvSpPr>
          <p:spPr>
            <a:xfrm>
              <a:off x="6798469" y="180975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16" name="Picture 20" descr="F:\AAA-LÀM ẢNH SLIDE\Bai17-LT1-1(7).png">
              <a:extLst>
                <a:ext uri="{FF2B5EF4-FFF2-40B4-BE49-F238E27FC236}">
                  <a16:creationId xmlns:a16="http://schemas.microsoft.com/office/drawing/2014/main" id="{076EAFD5-7486-EC4D-19C4-1A956B8F72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6710335" y="1753206"/>
              <a:ext cx="208406" cy="172772"/>
            </a:xfrm>
            <a:prstGeom prst="rect">
              <a:avLst/>
            </a:prstGeom>
            <a:noFill/>
          </p:spPr>
        </p:pic>
      </p:grpSp>
      <p:pic>
        <p:nvPicPr>
          <p:cNvPr id="117" name="PHẠM DUYÊN 49 - 9Slide.vn" descr="F:\AAA-LÀM ẢNH SLIDE\Bai17-LT1-1(1).png">
            <a:extLst>
              <a:ext uri="{FF2B5EF4-FFF2-40B4-BE49-F238E27FC236}">
                <a16:creationId xmlns:a16="http://schemas.microsoft.com/office/drawing/2014/main" id="{44EB8119-B332-0E25-07DE-680A86971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1983" y="7863259"/>
            <a:ext cx="2175976" cy="1865232"/>
          </a:xfrm>
          <a:prstGeom prst="rect">
            <a:avLst/>
          </a:prstGeom>
          <a:noFill/>
        </p:spPr>
      </p:pic>
      <p:pic>
        <p:nvPicPr>
          <p:cNvPr id="118" name="PHẠM DUYÊN 50 - 9Slide.vn" descr="F:\AAA-LÀM ẢNH SLIDE\Bai17-LT1-1(1).png">
            <a:extLst>
              <a:ext uri="{FF2B5EF4-FFF2-40B4-BE49-F238E27FC236}">
                <a16:creationId xmlns:a16="http://schemas.microsoft.com/office/drawing/2014/main" id="{B4394241-3F2F-B438-A887-0D6CC0FFF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0297" y="7863259"/>
            <a:ext cx="2175976" cy="1865232"/>
          </a:xfrm>
          <a:prstGeom prst="rect">
            <a:avLst/>
          </a:prstGeom>
          <a:noFill/>
        </p:spPr>
      </p:pic>
      <p:pic>
        <p:nvPicPr>
          <p:cNvPr id="119" name="PHẠM DUYÊN 51 - 9Slide.vn" descr="F:\AAA-LÀM ẢNH SLIDE\Bai17-LT1-1(1).png">
            <a:extLst>
              <a:ext uri="{FF2B5EF4-FFF2-40B4-BE49-F238E27FC236}">
                <a16:creationId xmlns:a16="http://schemas.microsoft.com/office/drawing/2014/main" id="{7D2F2239-4C2D-268F-C599-74BCD2EAF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2511" y="7863259"/>
            <a:ext cx="2175976" cy="1865232"/>
          </a:xfrm>
          <a:prstGeom prst="rect">
            <a:avLst/>
          </a:prstGeom>
          <a:noFill/>
        </p:spPr>
      </p:pic>
      <p:pic>
        <p:nvPicPr>
          <p:cNvPr id="120" name="PHẠM DUYÊN 52 - 9Slide.vn" descr="F:\AAA-LÀM ẢNH SLIDE\Bai17-LT1-1(1).png">
            <a:extLst>
              <a:ext uri="{FF2B5EF4-FFF2-40B4-BE49-F238E27FC236}">
                <a16:creationId xmlns:a16="http://schemas.microsoft.com/office/drawing/2014/main" id="{A1EE172B-01AE-64D9-E539-BEE9C19CA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6910" y="7863259"/>
            <a:ext cx="2175976" cy="1865232"/>
          </a:xfrm>
          <a:prstGeom prst="rect">
            <a:avLst/>
          </a:prstGeom>
          <a:noFill/>
        </p:spPr>
      </p:pic>
      <p:pic>
        <p:nvPicPr>
          <p:cNvPr id="121" name="PHẠM DUYÊN 53 - 9Slide.vn" descr="F:\AAA-LÀM ẢNH SLIDE\Bai17-LT1-1(1).png">
            <a:extLst>
              <a:ext uri="{FF2B5EF4-FFF2-40B4-BE49-F238E27FC236}">
                <a16:creationId xmlns:a16="http://schemas.microsoft.com/office/drawing/2014/main" id="{E14CB984-FE86-B3D4-FBAD-877BF2829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9560" y="7863259"/>
            <a:ext cx="2175976" cy="1865232"/>
          </a:xfrm>
          <a:prstGeom prst="rect">
            <a:avLst/>
          </a:prstGeom>
          <a:noFill/>
        </p:spPr>
      </p:pic>
      <p:grpSp>
        <p:nvGrpSpPr>
          <p:cNvPr id="122" name="PHẠM DUYÊN 54 - 9Slide.vn">
            <a:extLst>
              <a:ext uri="{FF2B5EF4-FFF2-40B4-BE49-F238E27FC236}">
                <a16:creationId xmlns:a16="http://schemas.microsoft.com/office/drawing/2014/main" id="{B8332AE7-E083-157E-3421-361D5FD0B62B}"/>
              </a:ext>
            </a:extLst>
          </p:cNvPr>
          <p:cNvGrpSpPr/>
          <p:nvPr/>
        </p:nvGrpSpPr>
        <p:grpSpPr>
          <a:xfrm>
            <a:off x="4590877" y="8626355"/>
            <a:ext cx="640294" cy="360317"/>
            <a:chOff x="2487709" y="4337262"/>
            <a:chExt cx="320258" cy="180221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3F0F6568-D71A-6361-1124-69CEC9F02304}"/>
                </a:ext>
              </a:extLst>
            </p:cNvPr>
            <p:cNvSpPr/>
            <p:nvPr/>
          </p:nvSpPr>
          <p:spPr>
            <a:xfrm>
              <a:off x="2655094" y="4388644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24" name="Picture 21" descr="F:\AAA-LÀM ẢNH SLIDE\Bai17-LT1-1(8).png">
              <a:extLst>
                <a:ext uri="{FF2B5EF4-FFF2-40B4-BE49-F238E27FC236}">
                  <a16:creationId xmlns:a16="http://schemas.microsoft.com/office/drawing/2014/main" id="{E4C6C992-B094-BE7F-43F5-DBCAB85702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87709" y="4337262"/>
              <a:ext cx="320258" cy="180221"/>
            </a:xfrm>
            <a:prstGeom prst="rect">
              <a:avLst/>
            </a:prstGeom>
            <a:noFill/>
          </p:spPr>
        </p:pic>
      </p:grpSp>
      <p:grpSp>
        <p:nvGrpSpPr>
          <p:cNvPr id="125" name="PHẠM DUYÊN 55 - 9Slide.vn">
            <a:extLst>
              <a:ext uri="{FF2B5EF4-FFF2-40B4-BE49-F238E27FC236}">
                <a16:creationId xmlns:a16="http://schemas.microsoft.com/office/drawing/2014/main" id="{E0136667-69F2-8FF2-3333-2954544A088E}"/>
              </a:ext>
            </a:extLst>
          </p:cNvPr>
          <p:cNvGrpSpPr/>
          <p:nvPr/>
        </p:nvGrpSpPr>
        <p:grpSpPr>
          <a:xfrm>
            <a:off x="5070872" y="8286051"/>
            <a:ext cx="640294" cy="360317"/>
            <a:chOff x="2727790" y="4167051"/>
            <a:chExt cx="320258" cy="180221"/>
          </a:xfrm>
        </p:grpSpPr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D1E3AE9C-55BC-F0DC-4EFE-4A4F8B3AF2FA}"/>
                </a:ext>
              </a:extLst>
            </p:cNvPr>
            <p:cNvSpPr/>
            <p:nvPr/>
          </p:nvSpPr>
          <p:spPr>
            <a:xfrm>
              <a:off x="2876550" y="4221956"/>
              <a:ext cx="52388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27" name="Picture 21" descr="F:\AAA-LÀM ẢNH SLIDE\Bai17-LT1-1(8).png">
              <a:extLst>
                <a:ext uri="{FF2B5EF4-FFF2-40B4-BE49-F238E27FC236}">
                  <a16:creationId xmlns:a16="http://schemas.microsoft.com/office/drawing/2014/main" id="{406037C8-E5AC-43C8-CE66-85B3D459AA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27790" y="4167051"/>
              <a:ext cx="320258" cy="180221"/>
            </a:xfrm>
            <a:prstGeom prst="rect">
              <a:avLst/>
            </a:prstGeom>
            <a:noFill/>
          </p:spPr>
        </p:pic>
      </p:grpSp>
      <p:grpSp>
        <p:nvGrpSpPr>
          <p:cNvPr id="128" name="PHẠM DUYÊN 56 - 9Slide.vn">
            <a:extLst>
              <a:ext uri="{FF2B5EF4-FFF2-40B4-BE49-F238E27FC236}">
                <a16:creationId xmlns:a16="http://schemas.microsoft.com/office/drawing/2014/main" id="{920682EE-D530-330C-C683-E5614558C08D}"/>
              </a:ext>
            </a:extLst>
          </p:cNvPr>
          <p:cNvGrpSpPr/>
          <p:nvPr/>
        </p:nvGrpSpPr>
        <p:grpSpPr>
          <a:xfrm>
            <a:off x="4254344" y="9034317"/>
            <a:ext cx="640294" cy="360317"/>
            <a:chOff x="2319384" y="4541314"/>
            <a:chExt cx="320258" cy="180221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8E005F84-B1D6-F160-F02E-15672691E79A}"/>
                </a:ext>
              </a:extLst>
            </p:cNvPr>
            <p:cNvSpPr/>
            <p:nvPr/>
          </p:nvSpPr>
          <p:spPr>
            <a:xfrm>
              <a:off x="2469356" y="4598194"/>
              <a:ext cx="47625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30" name="Picture 21" descr="F:\AAA-LÀM ẢNH SLIDE\Bai17-LT1-1(8).png">
              <a:extLst>
                <a:ext uri="{FF2B5EF4-FFF2-40B4-BE49-F238E27FC236}">
                  <a16:creationId xmlns:a16="http://schemas.microsoft.com/office/drawing/2014/main" id="{E453C9EC-2CDD-C7DE-982C-D6EED614A9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319384" y="4541314"/>
              <a:ext cx="320258" cy="180221"/>
            </a:xfrm>
            <a:prstGeom prst="rect">
              <a:avLst/>
            </a:prstGeom>
            <a:noFill/>
          </p:spPr>
        </p:pic>
      </p:grpSp>
      <p:grpSp>
        <p:nvGrpSpPr>
          <p:cNvPr id="131" name="PHẠM DUYÊN 57 - 9Slide.vn">
            <a:extLst>
              <a:ext uri="{FF2B5EF4-FFF2-40B4-BE49-F238E27FC236}">
                <a16:creationId xmlns:a16="http://schemas.microsoft.com/office/drawing/2014/main" id="{D348209D-DD0D-90DA-5220-B58AA2CDAFF0}"/>
              </a:ext>
            </a:extLst>
          </p:cNvPr>
          <p:cNvGrpSpPr/>
          <p:nvPr/>
        </p:nvGrpSpPr>
        <p:grpSpPr>
          <a:xfrm>
            <a:off x="4080236" y="8355407"/>
            <a:ext cx="640294" cy="360317"/>
            <a:chOff x="2232300" y="4201741"/>
            <a:chExt cx="320258" cy="180221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3284117E-1D6A-A896-34D4-63E3EBB602CF}"/>
                </a:ext>
              </a:extLst>
            </p:cNvPr>
            <p:cNvSpPr/>
            <p:nvPr/>
          </p:nvSpPr>
          <p:spPr>
            <a:xfrm>
              <a:off x="2324100" y="4255294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33" name="Picture 21" descr="F:\AAA-LÀM ẢNH SLIDE\Bai17-LT1-1(8).png">
              <a:extLst>
                <a:ext uri="{FF2B5EF4-FFF2-40B4-BE49-F238E27FC236}">
                  <a16:creationId xmlns:a16="http://schemas.microsoft.com/office/drawing/2014/main" id="{FCECB413-1238-13EC-DB51-5BBDFFD730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2232300" y="4201741"/>
              <a:ext cx="320258" cy="180221"/>
            </a:xfrm>
            <a:prstGeom prst="rect">
              <a:avLst/>
            </a:prstGeom>
            <a:noFill/>
          </p:spPr>
        </p:pic>
      </p:grpSp>
      <p:grpSp>
        <p:nvGrpSpPr>
          <p:cNvPr id="134" name="PHẠM DUYÊN 58 - 9Slide.vn">
            <a:extLst>
              <a:ext uri="{FF2B5EF4-FFF2-40B4-BE49-F238E27FC236}">
                <a16:creationId xmlns:a16="http://schemas.microsoft.com/office/drawing/2014/main" id="{9D7E92E3-4C4F-A757-587C-7A8198B6A287}"/>
              </a:ext>
            </a:extLst>
          </p:cNvPr>
          <p:cNvGrpSpPr/>
          <p:nvPr/>
        </p:nvGrpSpPr>
        <p:grpSpPr>
          <a:xfrm>
            <a:off x="5083634" y="8956726"/>
            <a:ext cx="640294" cy="360317"/>
            <a:chOff x="2734173" y="4502505"/>
            <a:chExt cx="320258" cy="180221"/>
          </a:xfrm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AD437011-DE09-0F15-8BD6-641A58558F7F}"/>
                </a:ext>
              </a:extLst>
            </p:cNvPr>
            <p:cNvSpPr/>
            <p:nvPr/>
          </p:nvSpPr>
          <p:spPr>
            <a:xfrm>
              <a:off x="2840831" y="4564856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36" name="Picture 21" descr="F:\AAA-LÀM ẢNH SLIDE\Bai17-LT1-1(8).png">
              <a:extLst>
                <a:ext uri="{FF2B5EF4-FFF2-40B4-BE49-F238E27FC236}">
                  <a16:creationId xmlns:a16="http://schemas.microsoft.com/office/drawing/2014/main" id="{DD8461D4-D30A-C447-3780-FEBAFA8B25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2734173" y="4502505"/>
              <a:ext cx="320258" cy="180221"/>
            </a:xfrm>
            <a:prstGeom prst="rect">
              <a:avLst/>
            </a:prstGeom>
            <a:noFill/>
          </p:spPr>
        </p:pic>
      </p:grpSp>
      <p:grpSp>
        <p:nvGrpSpPr>
          <p:cNvPr id="137" name="PHẠM DUYÊN 59 - 9Slide.vn">
            <a:extLst>
              <a:ext uri="{FF2B5EF4-FFF2-40B4-BE49-F238E27FC236}">
                <a16:creationId xmlns:a16="http://schemas.microsoft.com/office/drawing/2014/main" id="{AD47B039-F441-6A6F-1AAE-32F535B40EEF}"/>
              </a:ext>
            </a:extLst>
          </p:cNvPr>
          <p:cNvGrpSpPr/>
          <p:nvPr/>
        </p:nvGrpSpPr>
        <p:grpSpPr>
          <a:xfrm>
            <a:off x="7069572" y="8305594"/>
            <a:ext cx="455026" cy="337361"/>
            <a:chOff x="3727487" y="4176826"/>
            <a:chExt cx="227592" cy="168739"/>
          </a:xfrm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991BA48F-F870-1EEC-284E-415F0175ED3E}"/>
                </a:ext>
              </a:extLst>
            </p:cNvPr>
            <p:cNvSpPr/>
            <p:nvPr/>
          </p:nvSpPr>
          <p:spPr>
            <a:xfrm>
              <a:off x="3793331" y="4229100"/>
              <a:ext cx="50007" cy="500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39" name="Picture 22" descr="F:\AAA-LÀM ẢNH SLIDE\Bai17-LT1-1(9).png">
              <a:extLst>
                <a:ext uri="{FF2B5EF4-FFF2-40B4-BE49-F238E27FC236}">
                  <a16:creationId xmlns:a16="http://schemas.microsoft.com/office/drawing/2014/main" id="{0DD1EE0F-61D7-3F57-BD22-4498B1E123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727487" y="4176826"/>
              <a:ext cx="227592" cy="168739"/>
            </a:xfrm>
            <a:prstGeom prst="rect">
              <a:avLst/>
            </a:prstGeom>
            <a:noFill/>
          </p:spPr>
        </p:pic>
      </p:grpSp>
      <p:grpSp>
        <p:nvGrpSpPr>
          <p:cNvPr id="140" name="PHẠM DUYÊN 60 - 9Slide.vn">
            <a:extLst>
              <a:ext uri="{FF2B5EF4-FFF2-40B4-BE49-F238E27FC236}">
                <a16:creationId xmlns:a16="http://schemas.microsoft.com/office/drawing/2014/main" id="{CF7FC1E0-88E8-B52B-E43B-76FDA761394A}"/>
              </a:ext>
            </a:extLst>
          </p:cNvPr>
          <p:cNvGrpSpPr/>
          <p:nvPr/>
        </p:nvGrpSpPr>
        <p:grpSpPr>
          <a:xfrm>
            <a:off x="7652556" y="8574525"/>
            <a:ext cx="455026" cy="337361"/>
            <a:chOff x="4019080" y="4311338"/>
            <a:chExt cx="227592" cy="168739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210506AA-7D0E-0789-1396-0796CA6C25F5}"/>
                </a:ext>
              </a:extLst>
            </p:cNvPr>
            <p:cNvSpPr/>
            <p:nvPr/>
          </p:nvSpPr>
          <p:spPr>
            <a:xfrm>
              <a:off x="4090988" y="4371975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42" name="Picture 22" descr="F:\AAA-LÀM ẢNH SLIDE\Bai17-LT1-1(9).png">
              <a:extLst>
                <a:ext uri="{FF2B5EF4-FFF2-40B4-BE49-F238E27FC236}">
                  <a16:creationId xmlns:a16="http://schemas.microsoft.com/office/drawing/2014/main" id="{7DAA491B-F398-664E-2D67-2E197E2733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019080" y="4311338"/>
              <a:ext cx="227592" cy="168739"/>
            </a:xfrm>
            <a:prstGeom prst="rect">
              <a:avLst/>
            </a:prstGeom>
            <a:noFill/>
          </p:spPr>
        </p:pic>
      </p:grpSp>
      <p:grpSp>
        <p:nvGrpSpPr>
          <p:cNvPr id="143" name="PHẠM DUYÊN 61 - 9Slide.vn">
            <a:extLst>
              <a:ext uri="{FF2B5EF4-FFF2-40B4-BE49-F238E27FC236}">
                <a16:creationId xmlns:a16="http://schemas.microsoft.com/office/drawing/2014/main" id="{C7391455-B147-2B46-FC19-7F776E5E658F}"/>
              </a:ext>
            </a:extLst>
          </p:cNvPr>
          <p:cNvGrpSpPr/>
          <p:nvPr/>
        </p:nvGrpSpPr>
        <p:grpSpPr>
          <a:xfrm>
            <a:off x="8062266" y="8307400"/>
            <a:ext cx="455026" cy="337361"/>
            <a:chOff x="4224006" y="4177729"/>
            <a:chExt cx="227592" cy="168739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3F1BFC1A-5D5C-8F22-4532-3DA94C55400C}"/>
                </a:ext>
              </a:extLst>
            </p:cNvPr>
            <p:cNvSpPr/>
            <p:nvPr/>
          </p:nvSpPr>
          <p:spPr>
            <a:xfrm>
              <a:off x="4324350" y="4233863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45" name="Picture 22" descr="F:\AAA-LÀM ẢNH SLIDE\Bai17-LT1-1(9).png">
              <a:extLst>
                <a:ext uri="{FF2B5EF4-FFF2-40B4-BE49-F238E27FC236}">
                  <a16:creationId xmlns:a16="http://schemas.microsoft.com/office/drawing/2014/main" id="{A0183BFF-26CE-870F-6396-CF11704A06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4224006" y="4177729"/>
              <a:ext cx="227592" cy="168739"/>
            </a:xfrm>
            <a:prstGeom prst="rect">
              <a:avLst/>
            </a:prstGeom>
            <a:noFill/>
          </p:spPr>
        </p:pic>
      </p:grpSp>
      <p:grpSp>
        <p:nvGrpSpPr>
          <p:cNvPr id="146" name="PHẠM DUYÊN 62 - 9Slide.vn">
            <a:extLst>
              <a:ext uri="{FF2B5EF4-FFF2-40B4-BE49-F238E27FC236}">
                <a16:creationId xmlns:a16="http://schemas.microsoft.com/office/drawing/2014/main" id="{77922690-3BF2-74EB-EF82-695269BA8C3A}"/>
              </a:ext>
            </a:extLst>
          </p:cNvPr>
          <p:cNvGrpSpPr/>
          <p:nvPr/>
        </p:nvGrpSpPr>
        <p:grpSpPr>
          <a:xfrm>
            <a:off x="6955862" y="8749600"/>
            <a:ext cx="455026" cy="337361"/>
            <a:chOff x="3670612" y="4398906"/>
            <a:chExt cx="227592" cy="168739"/>
          </a:xfrm>
        </p:grpSpPr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366F1903-6FA1-970E-3C99-A802E561767D}"/>
                </a:ext>
              </a:extLst>
            </p:cNvPr>
            <p:cNvSpPr/>
            <p:nvPr/>
          </p:nvSpPr>
          <p:spPr>
            <a:xfrm>
              <a:off x="3776663" y="4438650"/>
              <a:ext cx="64293" cy="571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48" name="Picture 22" descr="F:\AAA-LÀM ẢNH SLIDE\Bai17-LT1-1(9).png">
              <a:extLst>
                <a:ext uri="{FF2B5EF4-FFF2-40B4-BE49-F238E27FC236}">
                  <a16:creationId xmlns:a16="http://schemas.microsoft.com/office/drawing/2014/main" id="{EACA197F-ADC1-3A4C-D2FB-D892C59F65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3670612" y="4398906"/>
              <a:ext cx="227592" cy="168739"/>
            </a:xfrm>
            <a:prstGeom prst="rect">
              <a:avLst/>
            </a:prstGeom>
            <a:noFill/>
          </p:spPr>
        </p:pic>
      </p:grpSp>
      <p:grpSp>
        <p:nvGrpSpPr>
          <p:cNvPr id="149" name="PHẠM DUYÊN 63 - 9Slide.vn">
            <a:extLst>
              <a:ext uri="{FF2B5EF4-FFF2-40B4-BE49-F238E27FC236}">
                <a16:creationId xmlns:a16="http://schemas.microsoft.com/office/drawing/2014/main" id="{5D8695EB-5489-DFBB-5486-ACB59871B9D3}"/>
              </a:ext>
            </a:extLst>
          </p:cNvPr>
          <p:cNvGrpSpPr/>
          <p:nvPr/>
        </p:nvGrpSpPr>
        <p:grpSpPr>
          <a:xfrm>
            <a:off x="7410696" y="9074483"/>
            <a:ext cx="455026" cy="337361"/>
            <a:chOff x="3898108" y="4561404"/>
            <a:chExt cx="227592" cy="168739"/>
          </a:xfrm>
        </p:grpSpPr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72EB822B-00E7-79C6-785E-9D5AFF67FF46}"/>
                </a:ext>
              </a:extLst>
            </p:cNvPr>
            <p:cNvSpPr/>
            <p:nvPr/>
          </p:nvSpPr>
          <p:spPr>
            <a:xfrm>
              <a:off x="4007644" y="4624388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51" name="Picture 22" descr="F:\AAA-LÀM ẢNH SLIDE\Bai17-LT1-1(9).png">
              <a:extLst>
                <a:ext uri="{FF2B5EF4-FFF2-40B4-BE49-F238E27FC236}">
                  <a16:creationId xmlns:a16="http://schemas.microsoft.com/office/drawing/2014/main" id="{B0C5771F-0C9C-E563-FA7E-7853B039B7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3898108" y="4561404"/>
              <a:ext cx="227592" cy="168739"/>
            </a:xfrm>
            <a:prstGeom prst="rect">
              <a:avLst/>
            </a:prstGeom>
            <a:noFill/>
          </p:spPr>
        </p:pic>
      </p:grpSp>
      <p:grpSp>
        <p:nvGrpSpPr>
          <p:cNvPr id="152" name="PHẠM DUYÊN 64 - 9Slide.vn">
            <a:extLst>
              <a:ext uri="{FF2B5EF4-FFF2-40B4-BE49-F238E27FC236}">
                <a16:creationId xmlns:a16="http://schemas.microsoft.com/office/drawing/2014/main" id="{F7FDD6E8-4C32-58EE-EEF9-2AB236CA57EC}"/>
              </a:ext>
            </a:extLst>
          </p:cNvPr>
          <p:cNvGrpSpPr/>
          <p:nvPr/>
        </p:nvGrpSpPr>
        <p:grpSpPr>
          <a:xfrm>
            <a:off x="7991876" y="9049216"/>
            <a:ext cx="455026" cy="337361"/>
            <a:chOff x="4188799" y="4548766"/>
            <a:chExt cx="227592" cy="168739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F8D86925-38BE-859F-67D1-CC1E8118E7CB}"/>
                </a:ext>
              </a:extLst>
            </p:cNvPr>
            <p:cNvSpPr/>
            <p:nvPr/>
          </p:nvSpPr>
          <p:spPr>
            <a:xfrm>
              <a:off x="4262438" y="461010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54" name="Picture 22" descr="F:\AAA-LÀM ẢNH SLIDE\Bai17-LT1-1(9).png">
              <a:extLst>
                <a:ext uri="{FF2B5EF4-FFF2-40B4-BE49-F238E27FC236}">
                  <a16:creationId xmlns:a16="http://schemas.microsoft.com/office/drawing/2014/main" id="{080C2D75-1D25-0EC5-F633-A6F67D55B4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88799" y="4548766"/>
              <a:ext cx="227592" cy="168739"/>
            </a:xfrm>
            <a:prstGeom prst="rect">
              <a:avLst/>
            </a:prstGeom>
            <a:noFill/>
          </p:spPr>
        </p:pic>
      </p:grpSp>
      <p:grpSp>
        <p:nvGrpSpPr>
          <p:cNvPr id="155" name="PHẠM DUYÊN 65 - 9Slide.vn">
            <a:extLst>
              <a:ext uri="{FF2B5EF4-FFF2-40B4-BE49-F238E27FC236}">
                <a16:creationId xmlns:a16="http://schemas.microsoft.com/office/drawing/2014/main" id="{97B8BDD0-6F90-7D0A-5266-0368A8B89224}"/>
              </a:ext>
            </a:extLst>
          </p:cNvPr>
          <p:cNvGrpSpPr/>
          <p:nvPr/>
        </p:nvGrpSpPr>
        <p:grpSpPr>
          <a:xfrm>
            <a:off x="8360074" y="8670184"/>
            <a:ext cx="455026" cy="337361"/>
            <a:chOff x="4372962" y="4359184"/>
            <a:chExt cx="227592" cy="168739"/>
          </a:xfrm>
        </p:grpSpPr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B816C89C-8800-AE54-26F6-1E7469287BA2}"/>
                </a:ext>
              </a:extLst>
            </p:cNvPr>
            <p:cNvSpPr/>
            <p:nvPr/>
          </p:nvSpPr>
          <p:spPr>
            <a:xfrm>
              <a:off x="4445794" y="4412456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57" name="Picture 22" descr="F:\AAA-LÀM ẢNH SLIDE\Bai17-LT1-1(9).png">
              <a:extLst>
                <a:ext uri="{FF2B5EF4-FFF2-40B4-BE49-F238E27FC236}">
                  <a16:creationId xmlns:a16="http://schemas.microsoft.com/office/drawing/2014/main" id="{58D059C8-9C04-755E-D44C-247F77F96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372962" y="4359184"/>
              <a:ext cx="227592" cy="168739"/>
            </a:xfrm>
            <a:prstGeom prst="rect">
              <a:avLst/>
            </a:prstGeom>
            <a:noFill/>
          </p:spPr>
        </p:pic>
      </p:grpSp>
      <p:grpSp>
        <p:nvGrpSpPr>
          <p:cNvPr id="158" name="PHẠM DUYÊN 66 - 9Slide.vn">
            <a:extLst>
              <a:ext uri="{FF2B5EF4-FFF2-40B4-BE49-F238E27FC236}">
                <a16:creationId xmlns:a16="http://schemas.microsoft.com/office/drawing/2014/main" id="{FD0AD8E3-8FDF-E912-4440-4B8BA994E06F}"/>
              </a:ext>
            </a:extLst>
          </p:cNvPr>
          <p:cNvGrpSpPr/>
          <p:nvPr/>
        </p:nvGrpSpPr>
        <p:grpSpPr>
          <a:xfrm>
            <a:off x="10449736" y="8796657"/>
            <a:ext cx="624917" cy="661142"/>
            <a:chOff x="5418155" y="4422443"/>
            <a:chExt cx="312567" cy="330686"/>
          </a:xfrm>
        </p:grpSpPr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0C41BF9F-ACE4-865A-58C4-E10D189314C1}"/>
                </a:ext>
              </a:extLst>
            </p:cNvPr>
            <p:cNvSpPr/>
            <p:nvPr/>
          </p:nvSpPr>
          <p:spPr>
            <a:xfrm>
              <a:off x="5519738" y="4562475"/>
              <a:ext cx="54768" cy="547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60" name="Picture 23" descr="F:\AAA-LÀM ẢNH SLIDE\Bai17-LT1-1(10).png">
              <a:extLst>
                <a:ext uri="{FF2B5EF4-FFF2-40B4-BE49-F238E27FC236}">
                  <a16:creationId xmlns:a16="http://schemas.microsoft.com/office/drawing/2014/main" id="{477C324B-7CC0-78F6-72F8-9BDB2EF9FB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418155" y="4422443"/>
              <a:ext cx="312567" cy="330686"/>
            </a:xfrm>
            <a:prstGeom prst="rect">
              <a:avLst/>
            </a:prstGeom>
            <a:noFill/>
          </p:spPr>
        </p:pic>
      </p:grpSp>
      <p:grpSp>
        <p:nvGrpSpPr>
          <p:cNvPr id="161" name="PHẠM DUYÊN 67 - 9Slide.vn">
            <a:extLst>
              <a:ext uri="{FF2B5EF4-FFF2-40B4-BE49-F238E27FC236}">
                <a16:creationId xmlns:a16="http://schemas.microsoft.com/office/drawing/2014/main" id="{EB9F33CA-47A0-0884-EFA1-5B5F383F2FF1}"/>
              </a:ext>
            </a:extLst>
          </p:cNvPr>
          <p:cNvGrpSpPr/>
          <p:nvPr/>
        </p:nvGrpSpPr>
        <p:grpSpPr>
          <a:xfrm>
            <a:off x="10990846" y="8321384"/>
            <a:ext cx="624917" cy="661142"/>
            <a:chOff x="5688804" y="4184724"/>
            <a:chExt cx="312567" cy="330686"/>
          </a:xfrm>
        </p:grpSpPr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F73338A0-7715-FD07-B4C3-AA57852FBD48}"/>
                </a:ext>
              </a:extLst>
            </p:cNvPr>
            <p:cNvSpPr/>
            <p:nvPr/>
          </p:nvSpPr>
          <p:spPr>
            <a:xfrm>
              <a:off x="5791200" y="432435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63" name="Picture 23" descr="F:\AAA-LÀM ẢNH SLIDE\Bai17-LT1-1(10).png">
              <a:extLst>
                <a:ext uri="{FF2B5EF4-FFF2-40B4-BE49-F238E27FC236}">
                  <a16:creationId xmlns:a16="http://schemas.microsoft.com/office/drawing/2014/main" id="{26FAA862-6CCE-3D47-E5A5-79A4D42AFE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688804" y="4184724"/>
              <a:ext cx="312567" cy="330686"/>
            </a:xfrm>
            <a:prstGeom prst="rect">
              <a:avLst/>
            </a:prstGeom>
            <a:noFill/>
          </p:spPr>
        </p:pic>
      </p:grpSp>
      <p:grpSp>
        <p:nvGrpSpPr>
          <p:cNvPr id="164" name="PHẠM DUYÊN 68 - 9Slide.vn">
            <a:extLst>
              <a:ext uri="{FF2B5EF4-FFF2-40B4-BE49-F238E27FC236}">
                <a16:creationId xmlns:a16="http://schemas.microsoft.com/office/drawing/2014/main" id="{E91DAC79-F828-9FBF-EC33-BD15AAFD98CA}"/>
              </a:ext>
            </a:extLst>
          </p:cNvPr>
          <p:cNvGrpSpPr/>
          <p:nvPr/>
        </p:nvGrpSpPr>
        <p:grpSpPr>
          <a:xfrm>
            <a:off x="9939137" y="8261971"/>
            <a:ext cx="624917" cy="661142"/>
            <a:chOff x="5162767" y="4155007"/>
            <a:chExt cx="312567" cy="330686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8BD1B50E-2E47-9389-2FD9-4D7C826A5BB5}"/>
                </a:ext>
              </a:extLst>
            </p:cNvPr>
            <p:cNvSpPr/>
            <p:nvPr/>
          </p:nvSpPr>
          <p:spPr>
            <a:xfrm>
              <a:off x="5314950" y="4281488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66" name="Picture 23" descr="F:\AAA-LÀM ẢNH SLIDE\Bai17-LT1-1(10).png">
              <a:extLst>
                <a:ext uri="{FF2B5EF4-FFF2-40B4-BE49-F238E27FC236}">
                  <a16:creationId xmlns:a16="http://schemas.microsoft.com/office/drawing/2014/main" id="{9AA19679-C118-A06A-5571-999AED7F11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H="1">
              <a:off x="5162767" y="4155007"/>
              <a:ext cx="312567" cy="330686"/>
            </a:xfrm>
            <a:prstGeom prst="rect">
              <a:avLst/>
            </a:prstGeom>
            <a:noFill/>
          </p:spPr>
        </p:pic>
      </p:grpSp>
      <p:grpSp>
        <p:nvGrpSpPr>
          <p:cNvPr id="167" name="PHẠM DUYÊN 69 - 9Slide.vn">
            <a:extLst>
              <a:ext uri="{FF2B5EF4-FFF2-40B4-BE49-F238E27FC236}">
                <a16:creationId xmlns:a16="http://schemas.microsoft.com/office/drawing/2014/main" id="{F351E42C-4F5D-E0B8-7E18-BCF75F870652}"/>
              </a:ext>
            </a:extLst>
          </p:cNvPr>
          <p:cNvGrpSpPr/>
          <p:nvPr/>
        </p:nvGrpSpPr>
        <p:grpSpPr>
          <a:xfrm>
            <a:off x="12918284" y="9083300"/>
            <a:ext cx="454210" cy="297759"/>
            <a:chOff x="6652858" y="4565814"/>
            <a:chExt cx="227184" cy="148931"/>
          </a:xfrm>
        </p:grpSpPr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F31B40FF-4A76-4529-BC77-D631F5231BB7}"/>
                </a:ext>
              </a:extLst>
            </p:cNvPr>
            <p:cNvSpPr/>
            <p:nvPr/>
          </p:nvSpPr>
          <p:spPr>
            <a:xfrm>
              <a:off x="6727032" y="4607718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69" name="Picture 13" descr="F:\AAA-LÀM ẢNH SLIDE\Bai17-LT1-1(11).png">
              <a:extLst>
                <a:ext uri="{FF2B5EF4-FFF2-40B4-BE49-F238E27FC236}">
                  <a16:creationId xmlns:a16="http://schemas.microsoft.com/office/drawing/2014/main" id="{C59AFA5D-954E-E805-87B2-81CDB468BF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652858" y="4565814"/>
              <a:ext cx="227184" cy="148931"/>
            </a:xfrm>
            <a:prstGeom prst="rect">
              <a:avLst/>
            </a:prstGeom>
            <a:noFill/>
          </p:spPr>
        </p:pic>
      </p:grpSp>
      <p:grpSp>
        <p:nvGrpSpPr>
          <p:cNvPr id="170" name="PHẠM DUYÊN 70 - 9Slide.vn">
            <a:extLst>
              <a:ext uri="{FF2B5EF4-FFF2-40B4-BE49-F238E27FC236}">
                <a16:creationId xmlns:a16="http://schemas.microsoft.com/office/drawing/2014/main" id="{C56AE20A-234D-6C6D-CE6F-66FD6DA38427}"/>
              </a:ext>
            </a:extLst>
          </p:cNvPr>
          <p:cNvGrpSpPr/>
          <p:nvPr/>
        </p:nvGrpSpPr>
        <p:grpSpPr>
          <a:xfrm>
            <a:off x="12731317" y="8699783"/>
            <a:ext cx="454210" cy="297759"/>
            <a:chOff x="6559342" y="4373989"/>
            <a:chExt cx="227184" cy="148931"/>
          </a:xfrm>
        </p:grpSpPr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95740526-A05B-002A-F602-818412B9C8EE}"/>
                </a:ext>
              </a:extLst>
            </p:cNvPr>
            <p:cNvSpPr/>
            <p:nvPr/>
          </p:nvSpPr>
          <p:spPr>
            <a:xfrm>
              <a:off x="6636544" y="441960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72" name="Picture 13" descr="F:\AAA-LÀM ẢNH SLIDE\Bai17-LT1-1(11).png">
              <a:extLst>
                <a:ext uri="{FF2B5EF4-FFF2-40B4-BE49-F238E27FC236}">
                  <a16:creationId xmlns:a16="http://schemas.microsoft.com/office/drawing/2014/main" id="{B2204BE3-631B-BC9A-1661-1A8E1EA5D1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559342" y="4373989"/>
              <a:ext cx="227184" cy="148931"/>
            </a:xfrm>
            <a:prstGeom prst="rect">
              <a:avLst/>
            </a:prstGeom>
            <a:noFill/>
          </p:spPr>
        </p:pic>
      </p:grpSp>
      <p:grpSp>
        <p:nvGrpSpPr>
          <p:cNvPr id="173" name="PHẠM DUYÊN 71 - 9Slide.vn">
            <a:extLst>
              <a:ext uri="{FF2B5EF4-FFF2-40B4-BE49-F238E27FC236}">
                <a16:creationId xmlns:a16="http://schemas.microsoft.com/office/drawing/2014/main" id="{2DA20442-1F6D-CE84-8B8D-EC19D539E981}"/>
              </a:ext>
            </a:extLst>
          </p:cNvPr>
          <p:cNvGrpSpPr/>
          <p:nvPr/>
        </p:nvGrpSpPr>
        <p:grpSpPr>
          <a:xfrm>
            <a:off x="12893488" y="8298365"/>
            <a:ext cx="454210" cy="297759"/>
            <a:chOff x="6640456" y="4173210"/>
            <a:chExt cx="227184" cy="148931"/>
          </a:xfrm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B80DC2DC-07C7-642A-6BB6-E439E62560E1}"/>
                </a:ext>
              </a:extLst>
            </p:cNvPr>
            <p:cNvSpPr/>
            <p:nvPr/>
          </p:nvSpPr>
          <p:spPr>
            <a:xfrm>
              <a:off x="6748463" y="4219576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75" name="Picture 13" descr="F:\AAA-LÀM ẢNH SLIDE\Bai17-LT1-1(11).png">
              <a:extLst>
                <a:ext uri="{FF2B5EF4-FFF2-40B4-BE49-F238E27FC236}">
                  <a16:creationId xmlns:a16="http://schemas.microsoft.com/office/drawing/2014/main" id="{2F6B1451-87DC-97D4-E7EE-80E702D295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flipH="1">
              <a:off x="6640456" y="4173210"/>
              <a:ext cx="227184" cy="148931"/>
            </a:xfrm>
            <a:prstGeom prst="rect">
              <a:avLst/>
            </a:prstGeom>
            <a:noFill/>
          </p:spPr>
        </p:pic>
      </p:grpSp>
      <p:grpSp>
        <p:nvGrpSpPr>
          <p:cNvPr id="176" name="PHẠM DUYÊN 72 - 9Slide.vn">
            <a:extLst>
              <a:ext uri="{FF2B5EF4-FFF2-40B4-BE49-F238E27FC236}">
                <a16:creationId xmlns:a16="http://schemas.microsoft.com/office/drawing/2014/main" id="{3507A58F-C3A1-3420-1CB2-4F7786FAA017}"/>
              </a:ext>
            </a:extLst>
          </p:cNvPr>
          <p:cNvGrpSpPr/>
          <p:nvPr/>
        </p:nvGrpSpPr>
        <p:grpSpPr>
          <a:xfrm>
            <a:off x="13494002" y="8325665"/>
            <a:ext cx="454210" cy="297759"/>
            <a:chOff x="6940817" y="4186865"/>
            <a:chExt cx="227184" cy="148931"/>
          </a:xfrm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30C356AD-CC77-D48F-836A-59D811D93D83}"/>
                </a:ext>
              </a:extLst>
            </p:cNvPr>
            <p:cNvSpPr/>
            <p:nvPr/>
          </p:nvSpPr>
          <p:spPr>
            <a:xfrm>
              <a:off x="7015163" y="4226719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78" name="Picture 13" descr="F:\AAA-LÀM ẢNH SLIDE\Bai17-LT1-1(11).png">
              <a:extLst>
                <a:ext uri="{FF2B5EF4-FFF2-40B4-BE49-F238E27FC236}">
                  <a16:creationId xmlns:a16="http://schemas.microsoft.com/office/drawing/2014/main" id="{D4B7C512-8489-5E92-3D8B-092EBA1A59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940817" y="4186865"/>
              <a:ext cx="227184" cy="148931"/>
            </a:xfrm>
            <a:prstGeom prst="rect">
              <a:avLst/>
            </a:prstGeom>
            <a:noFill/>
          </p:spPr>
        </p:pic>
      </p:grpSp>
      <p:grpSp>
        <p:nvGrpSpPr>
          <p:cNvPr id="179" name="PHẠM DUYÊN 73 - 9Slide.vn">
            <a:extLst>
              <a:ext uri="{FF2B5EF4-FFF2-40B4-BE49-F238E27FC236}">
                <a16:creationId xmlns:a16="http://schemas.microsoft.com/office/drawing/2014/main" id="{FEB4B6C6-1ADE-97F6-EE5D-51121F84F583}"/>
              </a:ext>
            </a:extLst>
          </p:cNvPr>
          <p:cNvGrpSpPr/>
          <p:nvPr/>
        </p:nvGrpSpPr>
        <p:grpSpPr>
          <a:xfrm>
            <a:off x="14062404" y="8306872"/>
            <a:ext cx="454210" cy="297759"/>
            <a:chOff x="7225117" y="4177465"/>
            <a:chExt cx="227184" cy="148931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2EF48647-38D3-08E4-6CAD-24464D231EC4}"/>
                </a:ext>
              </a:extLst>
            </p:cNvPr>
            <p:cNvSpPr/>
            <p:nvPr/>
          </p:nvSpPr>
          <p:spPr>
            <a:xfrm>
              <a:off x="7300913" y="4221955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81" name="Picture 13" descr="F:\AAA-LÀM ẢNH SLIDE\Bai17-LT1-1(11).png">
              <a:extLst>
                <a:ext uri="{FF2B5EF4-FFF2-40B4-BE49-F238E27FC236}">
                  <a16:creationId xmlns:a16="http://schemas.microsoft.com/office/drawing/2014/main" id="{62518667-EC20-988A-0039-23D3A80B5A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225117" y="4177465"/>
              <a:ext cx="227184" cy="148931"/>
            </a:xfrm>
            <a:prstGeom prst="rect">
              <a:avLst/>
            </a:prstGeom>
            <a:noFill/>
          </p:spPr>
        </p:pic>
      </p:grpSp>
      <p:grpSp>
        <p:nvGrpSpPr>
          <p:cNvPr id="182" name="PHẠM DUYÊN 74 - 9Slide.vn">
            <a:extLst>
              <a:ext uri="{FF2B5EF4-FFF2-40B4-BE49-F238E27FC236}">
                <a16:creationId xmlns:a16="http://schemas.microsoft.com/office/drawing/2014/main" id="{E79AA5D9-4EB1-7BB1-9917-E86AA2CEBF7A}"/>
              </a:ext>
            </a:extLst>
          </p:cNvPr>
          <p:cNvGrpSpPr/>
          <p:nvPr/>
        </p:nvGrpSpPr>
        <p:grpSpPr>
          <a:xfrm>
            <a:off x="13347887" y="8719524"/>
            <a:ext cx="454210" cy="297759"/>
            <a:chOff x="6867734" y="4383863"/>
            <a:chExt cx="227184" cy="148931"/>
          </a:xfrm>
        </p:grpSpPr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AD777416-BC86-0C9F-36D8-184353F13023}"/>
                </a:ext>
              </a:extLst>
            </p:cNvPr>
            <p:cNvSpPr/>
            <p:nvPr/>
          </p:nvSpPr>
          <p:spPr>
            <a:xfrm>
              <a:off x="6974681" y="4431506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84" name="Picture 13" descr="F:\AAA-LÀM ẢNH SLIDE\Bai17-LT1-1(11).png">
              <a:extLst>
                <a:ext uri="{FF2B5EF4-FFF2-40B4-BE49-F238E27FC236}">
                  <a16:creationId xmlns:a16="http://schemas.microsoft.com/office/drawing/2014/main" id="{E26956C7-125C-4409-6E28-78EE44FDBC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flipH="1">
              <a:off x="6867734" y="4383863"/>
              <a:ext cx="227184" cy="148931"/>
            </a:xfrm>
            <a:prstGeom prst="rect">
              <a:avLst/>
            </a:prstGeom>
            <a:noFill/>
          </p:spPr>
        </p:pic>
      </p:grpSp>
      <p:grpSp>
        <p:nvGrpSpPr>
          <p:cNvPr id="185" name="PHẠM DUYÊN 75 - 9Slide.vn">
            <a:extLst>
              <a:ext uri="{FF2B5EF4-FFF2-40B4-BE49-F238E27FC236}">
                <a16:creationId xmlns:a16="http://schemas.microsoft.com/office/drawing/2014/main" id="{260EA90E-5454-77F0-4FD6-055F32970A06}"/>
              </a:ext>
            </a:extLst>
          </p:cNvPr>
          <p:cNvGrpSpPr/>
          <p:nvPr/>
        </p:nvGrpSpPr>
        <p:grpSpPr>
          <a:xfrm>
            <a:off x="14019805" y="9056237"/>
            <a:ext cx="454210" cy="297759"/>
            <a:chOff x="7203810" y="4552278"/>
            <a:chExt cx="227184" cy="148931"/>
          </a:xfrm>
        </p:grpSpPr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03145D8-3DA3-BD02-CCF3-F9DCE281468B}"/>
                </a:ext>
              </a:extLst>
            </p:cNvPr>
            <p:cNvSpPr/>
            <p:nvPr/>
          </p:nvSpPr>
          <p:spPr>
            <a:xfrm>
              <a:off x="7312819" y="459343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87" name="Picture 13" descr="F:\AAA-LÀM ẢNH SLIDE\Bai17-LT1-1(11).png">
              <a:extLst>
                <a:ext uri="{FF2B5EF4-FFF2-40B4-BE49-F238E27FC236}">
                  <a16:creationId xmlns:a16="http://schemas.microsoft.com/office/drawing/2014/main" id="{625B50EC-A748-F6A2-432C-52A9F6391C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flipH="1">
              <a:off x="7203810" y="4552278"/>
              <a:ext cx="227184" cy="148931"/>
            </a:xfrm>
            <a:prstGeom prst="rect">
              <a:avLst/>
            </a:prstGeom>
            <a:noFill/>
          </p:spPr>
        </p:pic>
      </p:grpSp>
      <p:grpSp>
        <p:nvGrpSpPr>
          <p:cNvPr id="188" name="PHẠM DUYÊN 76 - 9Slide.vn">
            <a:extLst>
              <a:ext uri="{FF2B5EF4-FFF2-40B4-BE49-F238E27FC236}">
                <a16:creationId xmlns:a16="http://schemas.microsoft.com/office/drawing/2014/main" id="{FF482861-9D0E-5E4D-174F-6A5FC42CD88D}"/>
              </a:ext>
            </a:extLst>
          </p:cNvPr>
          <p:cNvGrpSpPr/>
          <p:nvPr/>
        </p:nvGrpSpPr>
        <p:grpSpPr>
          <a:xfrm>
            <a:off x="13962855" y="8669276"/>
            <a:ext cx="454210" cy="297759"/>
            <a:chOff x="7175325" y="4358730"/>
            <a:chExt cx="227184" cy="148931"/>
          </a:xfrm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905FA75C-A2BE-A64C-90C0-0428EE171D37}"/>
                </a:ext>
              </a:extLst>
            </p:cNvPr>
            <p:cNvSpPr/>
            <p:nvPr/>
          </p:nvSpPr>
          <p:spPr>
            <a:xfrm>
              <a:off x="7253288" y="4402932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90" name="Picture 13" descr="F:\AAA-LÀM ẢNH SLIDE\Bai17-LT1-1(11).png">
              <a:extLst>
                <a:ext uri="{FF2B5EF4-FFF2-40B4-BE49-F238E27FC236}">
                  <a16:creationId xmlns:a16="http://schemas.microsoft.com/office/drawing/2014/main" id="{FDE18B02-9B83-B616-9A15-37F74575BF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175325" y="4358730"/>
              <a:ext cx="227184" cy="148931"/>
            </a:xfrm>
            <a:prstGeom prst="rect">
              <a:avLst/>
            </a:prstGeom>
            <a:noFill/>
          </p:spPr>
        </p:pic>
      </p:grpSp>
      <p:grpSp>
        <p:nvGrpSpPr>
          <p:cNvPr id="191" name="PHẠM DUYÊN 77 - 9Slide.vn">
            <a:extLst>
              <a:ext uri="{FF2B5EF4-FFF2-40B4-BE49-F238E27FC236}">
                <a16:creationId xmlns:a16="http://schemas.microsoft.com/office/drawing/2014/main" id="{CC81AB14-9CC2-6CA5-5F9C-F9834CA64E72}"/>
              </a:ext>
            </a:extLst>
          </p:cNvPr>
          <p:cNvGrpSpPr/>
          <p:nvPr/>
        </p:nvGrpSpPr>
        <p:grpSpPr>
          <a:xfrm>
            <a:off x="13451778" y="9117256"/>
            <a:ext cx="454210" cy="297759"/>
            <a:chOff x="6919698" y="4582798"/>
            <a:chExt cx="227184" cy="148931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94F87FD8-D3A4-17F7-DEDE-62995F308B37}"/>
                </a:ext>
              </a:extLst>
            </p:cNvPr>
            <p:cNvSpPr/>
            <p:nvPr/>
          </p:nvSpPr>
          <p:spPr>
            <a:xfrm>
              <a:off x="6991350" y="4626769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93" name="Picture 13" descr="F:\AAA-LÀM ẢNH SLIDE\Bai17-LT1-1(11).png">
              <a:extLst>
                <a:ext uri="{FF2B5EF4-FFF2-40B4-BE49-F238E27FC236}">
                  <a16:creationId xmlns:a16="http://schemas.microsoft.com/office/drawing/2014/main" id="{6BEA3C1B-B4A9-586F-6D66-556C3227E5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919698" y="4582798"/>
              <a:ext cx="227184" cy="148931"/>
            </a:xfrm>
            <a:prstGeom prst="rect">
              <a:avLst/>
            </a:prstGeom>
            <a:noFill/>
          </p:spPr>
        </p:pic>
      </p:grpSp>
      <p:pic>
        <p:nvPicPr>
          <p:cNvPr id="194" name="PHẠM DUYÊN 78 - 9Slide.vn" descr="F:\AAA-LÀM ẢNH SLIDE\Bai17-LT1-1(1).png">
            <a:extLst>
              <a:ext uri="{FF2B5EF4-FFF2-40B4-BE49-F238E27FC236}">
                <a16:creationId xmlns:a16="http://schemas.microsoft.com/office/drawing/2014/main" id="{9CC905E6-90DE-3AD5-C300-C77568BDB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72502" y="5054124"/>
            <a:ext cx="2175976" cy="1865232"/>
          </a:xfrm>
          <a:prstGeom prst="rect">
            <a:avLst/>
          </a:prstGeom>
          <a:noFill/>
        </p:spPr>
      </p:pic>
      <p:grpSp>
        <p:nvGrpSpPr>
          <p:cNvPr id="195" name="PHẠM DUYÊN 79 - 9Slide.vn">
            <a:extLst>
              <a:ext uri="{FF2B5EF4-FFF2-40B4-BE49-F238E27FC236}">
                <a16:creationId xmlns:a16="http://schemas.microsoft.com/office/drawing/2014/main" id="{C8389907-56CA-2D0A-EE39-64E2D1E8CD63}"/>
              </a:ext>
            </a:extLst>
          </p:cNvPr>
          <p:cNvGrpSpPr/>
          <p:nvPr/>
        </p:nvGrpSpPr>
        <p:grpSpPr>
          <a:xfrm>
            <a:off x="16049479" y="5819233"/>
            <a:ext cx="868017" cy="399357"/>
            <a:chOff x="8218999" y="2933214"/>
            <a:chExt cx="434159" cy="199748"/>
          </a:xfrm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98289012-34D5-AEB8-4D3A-40E46D8B458B}"/>
                </a:ext>
              </a:extLst>
            </p:cNvPr>
            <p:cNvSpPr/>
            <p:nvPr/>
          </p:nvSpPr>
          <p:spPr>
            <a:xfrm>
              <a:off x="8360569" y="301228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97" name="Picture 15" descr="F:\AAA-LÀM ẢNH SLIDE\Bai17-LT1-1(2).png">
              <a:extLst>
                <a:ext uri="{FF2B5EF4-FFF2-40B4-BE49-F238E27FC236}">
                  <a16:creationId xmlns:a16="http://schemas.microsoft.com/office/drawing/2014/main" id="{9AD29281-3B33-E8FE-BCE1-41EB28D082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8218999" y="2933214"/>
              <a:ext cx="434159" cy="199748"/>
            </a:xfrm>
            <a:prstGeom prst="rect">
              <a:avLst/>
            </a:prstGeom>
            <a:noFill/>
          </p:spPr>
        </p:pic>
      </p:grpSp>
      <p:grpSp>
        <p:nvGrpSpPr>
          <p:cNvPr id="198" name="PHẠM DUYÊN 80 - 9Slide.vn">
            <a:extLst>
              <a:ext uri="{FF2B5EF4-FFF2-40B4-BE49-F238E27FC236}">
                <a16:creationId xmlns:a16="http://schemas.microsoft.com/office/drawing/2014/main" id="{5B8E8152-30C0-AD0F-5A84-F6B6989B8721}"/>
              </a:ext>
            </a:extLst>
          </p:cNvPr>
          <p:cNvGrpSpPr/>
          <p:nvPr/>
        </p:nvGrpSpPr>
        <p:grpSpPr>
          <a:xfrm>
            <a:off x="1350896" y="4964305"/>
            <a:ext cx="1895168" cy="866465"/>
            <a:chOff x="3234494" y="2417605"/>
            <a:chExt cx="801278" cy="433383"/>
          </a:xfrm>
        </p:grpSpPr>
        <p:pic>
          <p:nvPicPr>
            <p:cNvPr id="199" name="Picture 2" descr="F:\AAA-LÀM ẢNH SLIDE\Bai17.png">
              <a:extLst>
                <a:ext uri="{FF2B5EF4-FFF2-40B4-BE49-F238E27FC236}">
                  <a16:creationId xmlns:a16="http://schemas.microsoft.com/office/drawing/2014/main" id="{BD71D82F-05FF-5049-E7E7-DDB932C2C4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234494" y="2417605"/>
              <a:ext cx="801278" cy="433383"/>
            </a:xfrm>
            <a:prstGeom prst="rect">
              <a:avLst/>
            </a:prstGeom>
            <a:noFill/>
          </p:spPr>
        </p:pic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F30A4082-312B-69C5-7E6C-D881AC351BC5}"/>
                </a:ext>
              </a:extLst>
            </p:cNvPr>
            <p:cNvSpPr txBox="1"/>
            <p:nvPr/>
          </p:nvSpPr>
          <p:spPr>
            <a:xfrm>
              <a:off x="3636189" y="2461740"/>
              <a:ext cx="326812" cy="292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199" b="1" dirty="0" err="1">
                  <a:latin typeface="+mj-lt"/>
                  <a:cs typeface="Lato" pitchFamily="34" charset="0"/>
                </a:rPr>
                <a:t>hai</a:t>
              </a:r>
              <a:endParaRPr lang="en-US" sz="3199" b="1" dirty="0">
                <a:latin typeface="+mj-lt"/>
                <a:cs typeface="Lato" pitchFamily="34" charset="0"/>
              </a:endParaRPr>
            </a:p>
          </p:txBody>
        </p:sp>
      </p:grpSp>
      <p:grpSp>
        <p:nvGrpSpPr>
          <p:cNvPr id="201" name="PHẠM DUYÊN 81 - 9Slide.vn">
            <a:extLst>
              <a:ext uri="{FF2B5EF4-FFF2-40B4-BE49-F238E27FC236}">
                <a16:creationId xmlns:a16="http://schemas.microsoft.com/office/drawing/2014/main" id="{E95972D3-E9AE-21D0-A051-0F807809324E}"/>
              </a:ext>
            </a:extLst>
          </p:cNvPr>
          <p:cNvGrpSpPr/>
          <p:nvPr/>
        </p:nvGrpSpPr>
        <p:grpSpPr>
          <a:xfrm>
            <a:off x="1411266" y="4928203"/>
            <a:ext cx="695298" cy="853691"/>
            <a:chOff x="3038368" y="2164171"/>
            <a:chExt cx="347770" cy="426994"/>
          </a:xfrm>
        </p:grpSpPr>
        <p:sp>
          <p:nvSpPr>
            <p:cNvPr id="202" name="Rounded Rectangle 654">
              <a:extLst>
                <a:ext uri="{FF2B5EF4-FFF2-40B4-BE49-F238E27FC236}">
                  <a16:creationId xmlns:a16="http://schemas.microsoft.com/office/drawing/2014/main" id="{559AD295-04CB-964D-2D5C-25D2FA067711}"/>
                </a:ext>
              </a:extLst>
            </p:cNvPr>
            <p:cNvSpPr/>
            <p:nvPr/>
          </p:nvSpPr>
          <p:spPr>
            <a:xfrm>
              <a:off x="3038368" y="2207784"/>
              <a:ext cx="347770" cy="383381"/>
            </a:xfrm>
            <a:prstGeom prst="roundRect">
              <a:avLst>
                <a:gd name="adj" fmla="val 243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 dirty="0">
                <a:latin typeface="+mj-lt"/>
              </a:endParaRP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97AE28EC-64F3-7C30-717F-FE4454407827}"/>
                </a:ext>
              </a:extLst>
            </p:cNvPr>
            <p:cNvSpPr txBox="1"/>
            <p:nvPr/>
          </p:nvSpPr>
          <p:spPr>
            <a:xfrm>
              <a:off x="3062299" y="2164171"/>
              <a:ext cx="242298" cy="41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798" b="1" dirty="0">
                  <a:latin typeface="+mj-lt"/>
                  <a:cs typeface="Lato" pitchFamily="34" charset="0"/>
                </a:rPr>
                <a:t>?</a:t>
              </a:r>
            </a:p>
          </p:txBody>
        </p:sp>
      </p:grpSp>
      <p:grpSp>
        <p:nvGrpSpPr>
          <p:cNvPr id="207" name="PHẠM DUYÊN 82 - 9Slide.vn">
            <a:extLst>
              <a:ext uri="{FF2B5EF4-FFF2-40B4-BE49-F238E27FC236}">
                <a16:creationId xmlns:a16="http://schemas.microsoft.com/office/drawing/2014/main" id="{02180CE4-ACFF-22AE-E169-D06CC0974804}"/>
              </a:ext>
            </a:extLst>
          </p:cNvPr>
          <p:cNvGrpSpPr/>
          <p:nvPr/>
        </p:nvGrpSpPr>
        <p:grpSpPr>
          <a:xfrm>
            <a:off x="3632970" y="4964388"/>
            <a:ext cx="1895168" cy="866465"/>
            <a:chOff x="3079089" y="2895941"/>
            <a:chExt cx="947913" cy="433383"/>
          </a:xfrm>
        </p:grpSpPr>
        <p:grpSp>
          <p:nvGrpSpPr>
            <p:cNvPr id="208" name="Group 108">
              <a:extLst>
                <a:ext uri="{FF2B5EF4-FFF2-40B4-BE49-F238E27FC236}">
                  <a16:creationId xmlns:a16="http://schemas.microsoft.com/office/drawing/2014/main" id="{C1500B9F-78DC-EC8C-8FFE-F011A700DE32}"/>
                </a:ext>
              </a:extLst>
            </p:cNvPr>
            <p:cNvGrpSpPr/>
            <p:nvPr/>
          </p:nvGrpSpPr>
          <p:grpSpPr>
            <a:xfrm>
              <a:off x="3079089" y="2895941"/>
              <a:ext cx="947913" cy="433383"/>
              <a:chOff x="3234494" y="2417605"/>
              <a:chExt cx="801278" cy="433383"/>
            </a:xfrm>
          </p:grpSpPr>
          <p:pic>
            <p:nvPicPr>
              <p:cNvPr id="212" name="Picture 2" descr="F:\AAA-LÀM ẢNH SLIDE\Bai17.png">
                <a:extLst>
                  <a:ext uri="{FF2B5EF4-FFF2-40B4-BE49-F238E27FC236}">
                    <a16:creationId xmlns:a16="http://schemas.microsoft.com/office/drawing/2014/main" id="{1913E30C-98EA-6C1C-551D-928546BEE2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3234494" y="2417605"/>
                <a:ext cx="801278" cy="433383"/>
              </a:xfrm>
              <a:prstGeom prst="rect">
                <a:avLst/>
              </a:prstGeom>
              <a:noFill/>
            </p:spPr>
          </p:pic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60B4E673-421D-5B6A-B3C8-8A52BD4C4265}"/>
                  </a:ext>
                </a:extLst>
              </p:cNvPr>
              <p:cNvSpPr txBox="1"/>
              <p:nvPr/>
            </p:nvSpPr>
            <p:spPr>
              <a:xfrm>
                <a:off x="3566015" y="2452687"/>
                <a:ext cx="465072" cy="2924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199" b="1" dirty="0" err="1">
                    <a:latin typeface="+mj-lt"/>
                    <a:cs typeface="Lato" pitchFamily="34" charset="0"/>
                  </a:rPr>
                  <a:t>mười</a:t>
                </a:r>
                <a:endParaRPr lang="en-US" sz="3199" b="1" dirty="0">
                  <a:latin typeface="+mj-lt"/>
                  <a:cs typeface="Lato" pitchFamily="34" charset="0"/>
                </a:endParaRPr>
              </a:p>
            </p:txBody>
          </p:sp>
        </p:grpSp>
        <p:grpSp>
          <p:nvGrpSpPr>
            <p:cNvPr id="209" name="Group 111">
              <a:extLst>
                <a:ext uri="{FF2B5EF4-FFF2-40B4-BE49-F238E27FC236}">
                  <a16:creationId xmlns:a16="http://schemas.microsoft.com/office/drawing/2014/main" id="{8FB94218-90E2-D652-E7FE-618D675346EC}"/>
                </a:ext>
              </a:extLst>
            </p:cNvPr>
            <p:cNvGrpSpPr/>
            <p:nvPr/>
          </p:nvGrpSpPr>
          <p:grpSpPr>
            <a:xfrm>
              <a:off x="3093510" y="2914097"/>
              <a:ext cx="363546" cy="390782"/>
              <a:chOff x="3022592" y="2200383"/>
              <a:chExt cx="363546" cy="390782"/>
            </a:xfrm>
          </p:grpSpPr>
          <p:sp>
            <p:nvSpPr>
              <p:cNvPr id="210" name="Rounded Rectangle 662">
                <a:extLst>
                  <a:ext uri="{FF2B5EF4-FFF2-40B4-BE49-F238E27FC236}">
                    <a16:creationId xmlns:a16="http://schemas.microsoft.com/office/drawing/2014/main" id="{6B436C0B-4422-DDA6-B6B0-17A2E93C3A5D}"/>
                  </a:ext>
                </a:extLst>
              </p:cNvPr>
              <p:cNvSpPr/>
              <p:nvPr/>
            </p:nvSpPr>
            <p:spPr>
              <a:xfrm>
                <a:off x="3038368" y="2207784"/>
                <a:ext cx="347770" cy="383381"/>
              </a:xfrm>
              <a:prstGeom prst="roundRect">
                <a:avLst>
                  <a:gd name="adj" fmla="val 2435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 dirty="0">
                  <a:latin typeface="+mj-lt"/>
                </a:endParaRPr>
              </a:p>
            </p:txBody>
          </p:sp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1AC461E1-4BCF-DF26-BF7D-5EDBE4228231}"/>
                  </a:ext>
                </a:extLst>
              </p:cNvPr>
              <p:cNvSpPr txBox="1"/>
              <p:nvPr/>
            </p:nvSpPr>
            <p:spPr>
              <a:xfrm>
                <a:off x="3022592" y="2200383"/>
                <a:ext cx="92398" cy="3540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999" b="1" dirty="0">
                  <a:solidFill>
                    <a:schemeClr val="accent1"/>
                  </a:solidFill>
                  <a:latin typeface="+mj-lt"/>
                  <a:cs typeface="Lato" pitchFamily="34" charset="0"/>
                </a:endParaRPr>
              </a:p>
            </p:txBody>
          </p:sp>
        </p:grpSp>
      </p:grpSp>
      <p:grpSp>
        <p:nvGrpSpPr>
          <p:cNvPr id="214" name="PHẠM DUYÊN 83 - 9Slide.vn">
            <a:extLst>
              <a:ext uri="{FF2B5EF4-FFF2-40B4-BE49-F238E27FC236}">
                <a16:creationId xmlns:a16="http://schemas.microsoft.com/office/drawing/2014/main" id="{C401B5D3-3387-DB9E-B8D7-B5194E2B2191}"/>
              </a:ext>
            </a:extLst>
          </p:cNvPr>
          <p:cNvGrpSpPr/>
          <p:nvPr/>
        </p:nvGrpSpPr>
        <p:grpSpPr>
          <a:xfrm>
            <a:off x="8172327" y="4949331"/>
            <a:ext cx="1895168" cy="897048"/>
            <a:chOff x="3186221" y="3512878"/>
            <a:chExt cx="947913" cy="448680"/>
          </a:xfrm>
        </p:grpSpPr>
        <p:grpSp>
          <p:nvGrpSpPr>
            <p:cNvPr id="215" name="Group 118">
              <a:extLst>
                <a:ext uri="{FF2B5EF4-FFF2-40B4-BE49-F238E27FC236}">
                  <a16:creationId xmlns:a16="http://schemas.microsoft.com/office/drawing/2014/main" id="{170DCA01-755B-5EC9-177C-EAE5E284DB4A}"/>
                </a:ext>
              </a:extLst>
            </p:cNvPr>
            <p:cNvGrpSpPr/>
            <p:nvPr/>
          </p:nvGrpSpPr>
          <p:grpSpPr>
            <a:xfrm>
              <a:off x="3186221" y="3528175"/>
              <a:ext cx="947913" cy="433383"/>
              <a:chOff x="3234494" y="2417605"/>
              <a:chExt cx="801278" cy="433383"/>
            </a:xfrm>
          </p:grpSpPr>
          <p:pic>
            <p:nvPicPr>
              <p:cNvPr id="219" name="Picture 2" descr="F:\AAA-LÀM ẢNH SLIDE\Bai17.png">
                <a:extLst>
                  <a:ext uri="{FF2B5EF4-FFF2-40B4-BE49-F238E27FC236}">
                    <a16:creationId xmlns:a16="http://schemas.microsoft.com/office/drawing/2014/main" id="{18F884D2-DFB1-2B3F-1B2E-A96DF368BA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3234494" y="2417605"/>
                <a:ext cx="801278" cy="433383"/>
              </a:xfrm>
              <a:prstGeom prst="rect">
                <a:avLst/>
              </a:prstGeom>
              <a:noFill/>
            </p:spPr>
          </p:pic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5FA36468-8BD1-B563-DFD4-819163EEBDE5}"/>
                  </a:ext>
                </a:extLst>
              </p:cNvPr>
              <p:cNvSpPr txBox="1"/>
              <p:nvPr/>
            </p:nvSpPr>
            <p:spPr>
              <a:xfrm>
                <a:off x="3617106" y="2463838"/>
                <a:ext cx="378321" cy="2924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199" b="1" dirty="0" err="1">
                    <a:latin typeface="+mj-lt"/>
                    <a:cs typeface="Lato" pitchFamily="34" charset="0"/>
                  </a:rPr>
                  <a:t>bốn</a:t>
                </a:r>
                <a:endParaRPr lang="en-US" sz="3199" b="1" dirty="0">
                  <a:latin typeface="+mj-lt"/>
                  <a:cs typeface="Lato" pitchFamily="34" charset="0"/>
                </a:endParaRPr>
              </a:p>
            </p:txBody>
          </p:sp>
        </p:grpSp>
        <p:grpSp>
          <p:nvGrpSpPr>
            <p:cNvPr id="216" name="Group 152">
              <a:extLst>
                <a:ext uri="{FF2B5EF4-FFF2-40B4-BE49-F238E27FC236}">
                  <a16:creationId xmlns:a16="http://schemas.microsoft.com/office/drawing/2014/main" id="{87851B1A-7B76-DD15-0381-B7435103EF63}"/>
                </a:ext>
              </a:extLst>
            </p:cNvPr>
            <p:cNvGrpSpPr/>
            <p:nvPr/>
          </p:nvGrpSpPr>
          <p:grpSpPr>
            <a:xfrm>
              <a:off x="3216418" y="3512878"/>
              <a:ext cx="347770" cy="424235"/>
              <a:chOff x="3038368" y="2166930"/>
              <a:chExt cx="347770" cy="424235"/>
            </a:xfrm>
          </p:grpSpPr>
          <p:sp>
            <p:nvSpPr>
              <p:cNvPr id="217" name="Rounded Rectangle 669">
                <a:extLst>
                  <a:ext uri="{FF2B5EF4-FFF2-40B4-BE49-F238E27FC236}">
                    <a16:creationId xmlns:a16="http://schemas.microsoft.com/office/drawing/2014/main" id="{3BB8ECAF-B98E-8A6D-58BD-BE7AC1517E97}"/>
                  </a:ext>
                </a:extLst>
              </p:cNvPr>
              <p:cNvSpPr/>
              <p:nvPr/>
            </p:nvSpPr>
            <p:spPr>
              <a:xfrm>
                <a:off x="3038368" y="2207784"/>
                <a:ext cx="347770" cy="383381"/>
              </a:xfrm>
              <a:prstGeom prst="roundRect">
                <a:avLst>
                  <a:gd name="adj" fmla="val 2435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 dirty="0">
                  <a:latin typeface="+mj-lt"/>
                </a:endParaRP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8D6169FD-D5FF-7002-8674-9E2E74051D13}"/>
                  </a:ext>
                </a:extLst>
              </p:cNvPr>
              <p:cNvSpPr txBox="1"/>
              <p:nvPr/>
            </p:nvSpPr>
            <p:spPr>
              <a:xfrm>
                <a:off x="3070561" y="2166930"/>
                <a:ext cx="92398" cy="415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4798" b="1" dirty="0">
                  <a:solidFill>
                    <a:schemeClr val="accent1"/>
                  </a:solidFill>
                  <a:latin typeface="+mj-lt"/>
                  <a:cs typeface="Lato" pitchFamily="34" charset="0"/>
                </a:endParaRPr>
              </a:p>
            </p:txBody>
          </p:sp>
        </p:grpSp>
      </p:grpSp>
      <p:grpSp>
        <p:nvGrpSpPr>
          <p:cNvPr id="221" name="PHẠM DUYÊN 84 - 9Slide.vn">
            <a:extLst>
              <a:ext uri="{FF2B5EF4-FFF2-40B4-BE49-F238E27FC236}">
                <a16:creationId xmlns:a16="http://schemas.microsoft.com/office/drawing/2014/main" id="{1B4BB146-9CE7-9D47-F57C-416F8B4E8CE6}"/>
              </a:ext>
            </a:extLst>
          </p:cNvPr>
          <p:cNvGrpSpPr/>
          <p:nvPr/>
        </p:nvGrpSpPr>
        <p:grpSpPr>
          <a:xfrm>
            <a:off x="10461254" y="4955527"/>
            <a:ext cx="1895168" cy="874754"/>
            <a:chOff x="3186221" y="3524029"/>
            <a:chExt cx="947913" cy="437529"/>
          </a:xfrm>
        </p:grpSpPr>
        <p:grpSp>
          <p:nvGrpSpPr>
            <p:cNvPr id="222" name="Group 118">
              <a:extLst>
                <a:ext uri="{FF2B5EF4-FFF2-40B4-BE49-F238E27FC236}">
                  <a16:creationId xmlns:a16="http://schemas.microsoft.com/office/drawing/2014/main" id="{7E991F29-CB3A-45DC-5497-2DEA0733EB0B}"/>
                </a:ext>
              </a:extLst>
            </p:cNvPr>
            <p:cNvGrpSpPr/>
            <p:nvPr/>
          </p:nvGrpSpPr>
          <p:grpSpPr>
            <a:xfrm>
              <a:off x="3186221" y="3528175"/>
              <a:ext cx="947913" cy="433383"/>
              <a:chOff x="3234494" y="2417605"/>
              <a:chExt cx="801278" cy="433383"/>
            </a:xfrm>
          </p:grpSpPr>
          <p:pic>
            <p:nvPicPr>
              <p:cNvPr id="226" name="Picture 2" descr="F:\AAA-LÀM ẢNH SLIDE\Bai17.png">
                <a:extLst>
                  <a:ext uri="{FF2B5EF4-FFF2-40B4-BE49-F238E27FC236}">
                    <a16:creationId xmlns:a16="http://schemas.microsoft.com/office/drawing/2014/main" id="{10A07563-80A9-7672-7001-B21AD25319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3234494" y="2417605"/>
                <a:ext cx="801278" cy="433383"/>
              </a:xfrm>
              <a:prstGeom prst="rect">
                <a:avLst/>
              </a:prstGeom>
              <a:noFill/>
            </p:spPr>
          </p:pic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BBC5CFD5-0AD9-7301-89CF-AC9C1A2AE2C2}"/>
                  </a:ext>
                </a:extLst>
              </p:cNvPr>
              <p:cNvSpPr txBox="1"/>
              <p:nvPr/>
            </p:nvSpPr>
            <p:spPr>
              <a:xfrm>
                <a:off x="3612363" y="2463838"/>
                <a:ext cx="390520" cy="2924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199" b="1" dirty="0" err="1">
                    <a:latin typeface="+mj-lt"/>
                    <a:cs typeface="Lato" pitchFamily="34" charset="0"/>
                  </a:rPr>
                  <a:t>tám</a:t>
                </a:r>
                <a:endParaRPr lang="en-US" sz="3199" b="1" dirty="0">
                  <a:latin typeface="+mj-lt"/>
                  <a:cs typeface="Lato" pitchFamily="34" charset="0"/>
                </a:endParaRPr>
              </a:p>
            </p:txBody>
          </p:sp>
        </p:grpSp>
        <p:grpSp>
          <p:nvGrpSpPr>
            <p:cNvPr id="223" name="Group 152">
              <a:extLst>
                <a:ext uri="{FF2B5EF4-FFF2-40B4-BE49-F238E27FC236}">
                  <a16:creationId xmlns:a16="http://schemas.microsoft.com/office/drawing/2014/main" id="{3FE8D571-94F0-8328-8D39-DDFA53EA8038}"/>
                </a:ext>
              </a:extLst>
            </p:cNvPr>
            <p:cNvGrpSpPr/>
            <p:nvPr/>
          </p:nvGrpSpPr>
          <p:grpSpPr>
            <a:xfrm>
              <a:off x="3216418" y="3524029"/>
              <a:ext cx="347770" cy="415483"/>
              <a:chOff x="3038368" y="2178081"/>
              <a:chExt cx="347770" cy="415483"/>
            </a:xfrm>
          </p:grpSpPr>
          <p:sp>
            <p:nvSpPr>
              <p:cNvPr id="224" name="Rounded Rectangle 676">
                <a:extLst>
                  <a:ext uri="{FF2B5EF4-FFF2-40B4-BE49-F238E27FC236}">
                    <a16:creationId xmlns:a16="http://schemas.microsoft.com/office/drawing/2014/main" id="{C7A364D7-7B8A-6FCA-E840-C4F69F5AE399}"/>
                  </a:ext>
                </a:extLst>
              </p:cNvPr>
              <p:cNvSpPr/>
              <p:nvPr/>
            </p:nvSpPr>
            <p:spPr>
              <a:xfrm>
                <a:off x="3038368" y="2207784"/>
                <a:ext cx="347770" cy="383381"/>
              </a:xfrm>
              <a:prstGeom prst="roundRect">
                <a:avLst>
                  <a:gd name="adj" fmla="val 2435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 dirty="0">
                  <a:latin typeface="+mj-lt"/>
                </a:endParaRPr>
              </a:p>
            </p:txBody>
          </p: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5F91E992-9C83-CC77-CB43-FD0CA11657DE}"/>
                  </a:ext>
                </a:extLst>
              </p:cNvPr>
              <p:cNvSpPr txBox="1"/>
              <p:nvPr/>
            </p:nvSpPr>
            <p:spPr>
              <a:xfrm>
                <a:off x="3064286" y="2178081"/>
                <a:ext cx="92398" cy="415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4798" b="1" dirty="0">
                  <a:solidFill>
                    <a:schemeClr val="accent1"/>
                  </a:solidFill>
                  <a:latin typeface="+mj-lt"/>
                  <a:cs typeface="Lato" pitchFamily="34" charset="0"/>
                </a:endParaRPr>
              </a:p>
            </p:txBody>
          </p:sp>
        </p:grpSp>
      </p:grpSp>
      <p:grpSp>
        <p:nvGrpSpPr>
          <p:cNvPr id="228" name="PHẠM DUYÊN 85 - 9Slide.vn">
            <a:extLst>
              <a:ext uri="{FF2B5EF4-FFF2-40B4-BE49-F238E27FC236}">
                <a16:creationId xmlns:a16="http://schemas.microsoft.com/office/drawing/2014/main" id="{3B28D1B8-409F-A81F-A025-6CBB50A32598}"/>
              </a:ext>
            </a:extLst>
          </p:cNvPr>
          <p:cNvGrpSpPr/>
          <p:nvPr/>
        </p:nvGrpSpPr>
        <p:grpSpPr>
          <a:xfrm>
            <a:off x="5913108" y="6078947"/>
            <a:ext cx="1930591" cy="897048"/>
            <a:chOff x="3186207" y="3512878"/>
            <a:chExt cx="965631" cy="448680"/>
          </a:xfrm>
        </p:grpSpPr>
        <p:grpSp>
          <p:nvGrpSpPr>
            <p:cNvPr id="229" name="Group 118">
              <a:extLst>
                <a:ext uri="{FF2B5EF4-FFF2-40B4-BE49-F238E27FC236}">
                  <a16:creationId xmlns:a16="http://schemas.microsoft.com/office/drawing/2014/main" id="{EC5B6DB5-43A1-0F01-4226-02105573D46E}"/>
                </a:ext>
              </a:extLst>
            </p:cNvPr>
            <p:cNvGrpSpPr/>
            <p:nvPr/>
          </p:nvGrpSpPr>
          <p:grpSpPr>
            <a:xfrm>
              <a:off x="3186207" y="3528175"/>
              <a:ext cx="965631" cy="433383"/>
              <a:chOff x="3234494" y="2417605"/>
              <a:chExt cx="816258" cy="433383"/>
            </a:xfrm>
          </p:grpSpPr>
          <p:pic>
            <p:nvPicPr>
              <p:cNvPr id="233" name="Picture 2" descr="F:\AAA-LÀM ẢNH SLIDE\Bai17.png">
                <a:extLst>
                  <a:ext uri="{FF2B5EF4-FFF2-40B4-BE49-F238E27FC236}">
                    <a16:creationId xmlns:a16="http://schemas.microsoft.com/office/drawing/2014/main" id="{29BABC47-BB24-1C29-E2C7-78ADC9269A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3234494" y="2417605"/>
                <a:ext cx="801278" cy="433383"/>
              </a:xfrm>
              <a:prstGeom prst="rect">
                <a:avLst/>
              </a:prstGeom>
              <a:noFill/>
            </p:spPr>
          </p:pic>
          <p:sp>
            <p:nvSpPr>
              <p:cNvPr id="234" name="TextBox 233">
                <a:extLst>
                  <a:ext uri="{FF2B5EF4-FFF2-40B4-BE49-F238E27FC236}">
                    <a16:creationId xmlns:a16="http://schemas.microsoft.com/office/drawing/2014/main" id="{0A2415E1-8DB4-06E6-73E7-6BE28B657FE7}"/>
                  </a:ext>
                </a:extLst>
              </p:cNvPr>
              <p:cNvSpPr txBox="1"/>
              <p:nvPr/>
            </p:nvSpPr>
            <p:spPr>
              <a:xfrm>
                <a:off x="3553146" y="2486140"/>
                <a:ext cx="497606" cy="2616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799" b="1" dirty="0" err="1">
                    <a:latin typeface="+mj-lt"/>
                    <a:cs typeface="Lato" pitchFamily="34" charset="0"/>
                  </a:rPr>
                  <a:t>không</a:t>
                </a:r>
                <a:endParaRPr lang="en-US" sz="2799" b="1" dirty="0">
                  <a:latin typeface="+mj-lt"/>
                  <a:cs typeface="Lato" pitchFamily="34" charset="0"/>
                </a:endParaRPr>
              </a:p>
            </p:txBody>
          </p:sp>
        </p:grpSp>
        <p:grpSp>
          <p:nvGrpSpPr>
            <p:cNvPr id="230" name="Group 152">
              <a:extLst>
                <a:ext uri="{FF2B5EF4-FFF2-40B4-BE49-F238E27FC236}">
                  <a16:creationId xmlns:a16="http://schemas.microsoft.com/office/drawing/2014/main" id="{97871C1B-D26B-5E76-34CA-3779DD5B2EF8}"/>
                </a:ext>
              </a:extLst>
            </p:cNvPr>
            <p:cNvGrpSpPr/>
            <p:nvPr/>
          </p:nvGrpSpPr>
          <p:grpSpPr>
            <a:xfrm>
              <a:off x="3216418" y="3512878"/>
              <a:ext cx="347770" cy="424235"/>
              <a:chOff x="3038368" y="2166930"/>
              <a:chExt cx="347770" cy="424235"/>
            </a:xfrm>
          </p:grpSpPr>
          <p:sp>
            <p:nvSpPr>
              <p:cNvPr id="231" name="Rounded Rectangle 683">
                <a:extLst>
                  <a:ext uri="{FF2B5EF4-FFF2-40B4-BE49-F238E27FC236}">
                    <a16:creationId xmlns:a16="http://schemas.microsoft.com/office/drawing/2014/main" id="{8D91D6AF-521E-9B88-F095-09632FC58F85}"/>
                  </a:ext>
                </a:extLst>
              </p:cNvPr>
              <p:cNvSpPr/>
              <p:nvPr/>
            </p:nvSpPr>
            <p:spPr>
              <a:xfrm>
                <a:off x="3038368" y="2207784"/>
                <a:ext cx="347770" cy="383381"/>
              </a:xfrm>
              <a:prstGeom prst="roundRect">
                <a:avLst>
                  <a:gd name="adj" fmla="val 2435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 dirty="0">
                  <a:latin typeface="+mj-lt"/>
                </a:endParaRPr>
              </a:p>
            </p:txBody>
          </p:sp>
          <p:sp>
            <p:nvSpPr>
              <p:cNvPr id="232" name="TextBox 231">
                <a:extLst>
                  <a:ext uri="{FF2B5EF4-FFF2-40B4-BE49-F238E27FC236}">
                    <a16:creationId xmlns:a16="http://schemas.microsoft.com/office/drawing/2014/main" id="{3363D85F-61EA-2425-28B2-4F8BB6B838D5}"/>
                  </a:ext>
                </a:extLst>
              </p:cNvPr>
              <p:cNvSpPr txBox="1"/>
              <p:nvPr/>
            </p:nvSpPr>
            <p:spPr>
              <a:xfrm>
                <a:off x="3050738" y="2166930"/>
                <a:ext cx="92398" cy="415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4798" b="1" dirty="0">
                  <a:solidFill>
                    <a:schemeClr val="accent1"/>
                  </a:solidFill>
                  <a:latin typeface="+mj-lt"/>
                  <a:cs typeface="Lato" pitchFamily="34" charset="0"/>
                </a:endParaRPr>
              </a:p>
            </p:txBody>
          </p:sp>
        </p:grpSp>
      </p:grpSp>
      <p:grpSp>
        <p:nvGrpSpPr>
          <p:cNvPr id="235" name="PHẠM DUYÊN 86 - 9Slide.vn">
            <a:extLst>
              <a:ext uri="{FF2B5EF4-FFF2-40B4-BE49-F238E27FC236}">
                <a16:creationId xmlns:a16="http://schemas.microsoft.com/office/drawing/2014/main" id="{0AF82D76-1C77-7E33-26D7-D3825F6385E5}"/>
              </a:ext>
            </a:extLst>
          </p:cNvPr>
          <p:cNvGrpSpPr/>
          <p:nvPr/>
        </p:nvGrpSpPr>
        <p:grpSpPr>
          <a:xfrm>
            <a:off x="1365759" y="6116225"/>
            <a:ext cx="1895168" cy="866465"/>
            <a:chOff x="3234494" y="2417605"/>
            <a:chExt cx="801278" cy="433383"/>
          </a:xfrm>
        </p:grpSpPr>
        <p:pic>
          <p:nvPicPr>
            <p:cNvPr id="236" name="Picture 2" descr="F:\AAA-LÀM ẢNH SLIDE\Bai17.png">
              <a:extLst>
                <a:ext uri="{FF2B5EF4-FFF2-40B4-BE49-F238E27FC236}">
                  <a16:creationId xmlns:a16="http://schemas.microsoft.com/office/drawing/2014/main" id="{D5C62C3A-256C-DB7C-240C-73D6179776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234494" y="2417605"/>
              <a:ext cx="801278" cy="433383"/>
            </a:xfrm>
            <a:prstGeom prst="rect">
              <a:avLst/>
            </a:prstGeom>
            <a:noFill/>
          </p:spPr>
        </p:pic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516DA5A1-7866-D668-CEF7-7484702B1C8F}"/>
                </a:ext>
              </a:extLst>
            </p:cNvPr>
            <p:cNvSpPr txBox="1"/>
            <p:nvPr/>
          </p:nvSpPr>
          <p:spPr>
            <a:xfrm>
              <a:off x="3653015" y="2461740"/>
              <a:ext cx="287502" cy="292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199" b="1" dirty="0" err="1">
                  <a:latin typeface="+mj-lt"/>
                  <a:cs typeface="Lato" pitchFamily="34" charset="0"/>
                </a:rPr>
                <a:t>ba</a:t>
              </a:r>
              <a:endParaRPr lang="en-US" sz="3199" b="1" dirty="0">
                <a:latin typeface="+mj-lt"/>
                <a:cs typeface="Lato" pitchFamily="34" charset="0"/>
              </a:endParaRPr>
            </a:p>
          </p:txBody>
        </p:sp>
      </p:grpSp>
      <p:grpSp>
        <p:nvGrpSpPr>
          <p:cNvPr id="238" name="PHẠM DUYÊN 87 - 9Slide.vn">
            <a:extLst>
              <a:ext uri="{FF2B5EF4-FFF2-40B4-BE49-F238E27FC236}">
                <a16:creationId xmlns:a16="http://schemas.microsoft.com/office/drawing/2014/main" id="{95130FF9-E322-2AAF-5824-A18135BEEEEC}"/>
              </a:ext>
            </a:extLst>
          </p:cNvPr>
          <p:cNvGrpSpPr/>
          <p:nvPr/>
        </p:nvGrpSpPr>
        <p:grpSpPr>
          <a:xfrm>
            <a:off x="1426129" y="6080123"/>
            <a:ext cx="695298" cy="853691"/>
            <a:chOff x="3038368" y="2164171"/>
            <a:chExt cx="347770" cy="426994"/>
          </a:xfrm>
        </p:grpSpPr>
        <p:sp>
          <p:nvSpPr>
            <p:cNvPr id="239" name="Rounded Rectangle 691">
              <a:extLst>
                <a:ext uri="{FF2B5EF4-FFF2-40B4-BE49-F238E27FC236}">
                  <a16:creationId xmlns:a16="http://schemas.microsoft.com/office/drawing/2014/main" id="{D249E7DC-6256-B0B9-4308-0ADEA907D943}"/>
                </a:ext>
              </a:extLst>
            </p:cNvPr>
            <p:cNvSpPr/>
            <p:nvPr/>
          </p:nvSpPr>
          <p:spPr>
            <a:xfrm>
              <a:off x="3038368" y="2207784"/>
              <a:ext cx="347770" cy="383381"/>
            </a:xfrm>
            <a:prstGeom prst="roundRect">
              <a:avLst>
                <a:gd name="adj" fmla="val 243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 dirty="0">
                <a:latin typeface="+mj-lt"/>
              </a:endParaRP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C920A0E0-895E-2A33-68CF-F7C0EEE4E747}"/>
                </a:ext>
              </a:extLst>
            </p:cNvPr>
            <p:cNvSpPr txBox="1"/>
            <p:nvPr/>
          </p:nvSpPr>
          <p:spPr>
            <a:xfrm>
              <a:off x="3062299" y="2164171"/>
              <a:ext cx="242298" cy="41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798" b="1" dirty="0">
                  <a:latin typeface="+mj-lt"/>
                  <a:cs typeface="Lato" pitchFamily="34" charset="0"/>
                </a:rPr>
                <a:t>?</a:t>
              </a:r>
            </a:p>
          </p:txBody>
        </p:sp>
      </p:grpSp>
      <p:grpSp>
        <p:nvGrpSpPr>
          <p:cNvPr id="244" name="PHẠM DUYÊN 88 - 9Slide.vn">
            <a:extLst>
              <a:ext uri="{FF2B5EF4-FFF2-40B4-BE49-F238E27FC236}">
                <a16:creationId xmlns:a16="http://schemas.microsoft.com/office/drawing/2014/main" id="{CD90A092-D0F6-401C-6DFA-FCDB91C68AE6}"/>
              </a:ext>
            </a:extLst>
          </p:cNvPr>
          <p:cNvGrpSpPr/>
          <p:nvPr/>
        </p:nvGrpSpPr>
        <p:grpSpPr>
          <a:xfrm>
            <a:off x="3639812" y="6116225"/>
            <a:ext cx="1895167" cy="866465"/>
            <a:chOff x="3234494" y="2417605"/>
            <a:chExt cx="801278" cy="433383"/>
          </a:xfrm>
        </p:grpSpPr>
        <p:pic>
          <p:nvPicPr>
            <p:cNvPr id="245" name="Picture 2" descr="F:\AAA-LÀM ẢNH SLIDE\Bai17.png">
              <a:extLst>
                <a:ext uri="{FF2B5EF4-FFF2-40B4-BE49-F238E27FC236}">
                  <a16:creationId xmlns:a16="http://schemas.microsoft.com/office/drawing/2014/main" id="{4FB0513C-C645-5DCD-2735-EA0E81E523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234494" y="2417605"/>
              <a:ext cx="801278" cy="433383"/>
            </a:xfrm>
            <a:prstGeom prst="rect">
              <a:avLst/>
            </a:prstGeom>
            <a:noFill/>
          </p:spPr>
        </p:pic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3AECAC0C-DD57-9E3A-02B1-8446806C8BB4}"/>
                </a:ext>
              </a:extLst>
            </p:cNvPr>
            <p:cNvSpPr txBox="1"/>
            <p:nvPr/>
          </p:nvSpPr>
          <p:spPr>
            <a:xfrm>
              <a:off x="3589041" y="2461740"/>
              <a:ext cx="427119" cy="292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199" b="1" dirty="0" err="1">
                  <a:latin typeface="+mj-lt"/>
                  <a:cs typeface="Lato" pitchFamily="34" charset="0"/>
                </a:rPr>
                <a:t>năm</a:t>
              </a:r>
              <a:endParaRPr lang="en-US" sz="3199" b="1" dirty="0">
                <a:latin typeface="+mj-lt"/>
                <a:cs typeface="Lato" pitchFamily="34" charset="0"/>
              </a:endParaRPr>
            </a:p>
          </p:txBody>
        </p:sp>
      </p:grpSp>
      <p:grpSp>
        <p:nvGrpSpPr>
          <p:cNvPr id="247" name="PHẠM DUYÊN 89 - 9Slide.vn">
            <a:extLst>
              <a:ext uri="{FF2B5EF4-FFF2-40B4-BE49-F238E27FC236}">
                <a16:creationId xmlns:a16="http://schemas.microsoft.com/office/drawing/2014/main" id="{E81DCAD4-212C-C281-B9B0-9A33B3F370B0}"/>
              </a:ext>
            </a:extLst>
          </p:cNvPr>
          <p:cNvGrpSpPr/>
          <p:nvPr/>
        </p:nvGrpSpPr>
        <p:grpSpPr>
          <a:xfrm>
            <a:off x="3700187" y="6080123"/>
            <a:ext cx="695298" cy="853691"/>
            <a:chOff x="3038368" y="2164171"/>
            <a:chExt cx="347770" cy="426994"/>
          </a:xfrm>
        </p:grpSpPr>
        <p:sp>
          <p:nvSpPr>
            <p:cNvPr id="248" name="Rounded Rectangle 700">
              <a:extLst>
                <a:ext uri="{FF2B5EF4-FFF2-40B4-BE49-F238E27FC236}">
                  <a16:creationId xmlns:a16="http://schemas.microsoft.com/office/drawing/2014/main" id="{CDABF4C6-0997-4959-89F0-C2578EF08913}"/>
                </a:ext>
              </a:extLst>
            </p:cNvPr>
            <p:cNvSpPr/>
            <p:nvPr/>
          </p:nvSpPr>
          <p:spPr>
            <a:xfrm>
              <a:off x="3038368" y="2207784"/>
              <a:ext cx="347770" cy="383381"/>
            </a:xfrm>
            <a:prstGeom prst="roundRect">
              <a:avLst>
                <a:gd name="adj" fmla="val 243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 dirty="0">
                <a:latin typeface="+mj-lt"/>
              </a:endParaRP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7782E598-7314-8E99-5F4D-FA11C264DAEA}"/>
                </a:ext>
              </a:extLst>
            </p:cNvPr>
            <p:cNvSpPr txBox="1"/>
            <p:nvPr/>
          </p:nvSpPr>
          <p:spPr>
            <a:xfrm>
              <a:off x="3062299" y="2164171"/>
              <a:ext cx="242298" cy="41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798" b="1" dirty="0">
                  <a:latin typeface="+mj-lt"/>
                  <a:cs typeface="Lato" pitchFamily="34" charset="0"/>
                </a:rPr>
                <a:t>?</a:t>
              </a:r>
            </a:p>
          </p:txBody>
        </p:sp>
      </p:grpSp>
      <p:grpSp>
        <p:nvGrpSpPr>
          <p:cNvPr id="250" name="PHẠM DUYÊN 90 - 9Slide.vn">
            <a:extLst>
              <a:ext uri="{FF2B5EF4-FFF2-40B4-BE49-F238E27FC236}">
                <a16:creationId xmlns:a16="http://schemas.microsoft.com/office/drawing/2014/main" id="{DEAF9667-A365-B5EA-8EE4-146DDC2C8EE0}"/>
              </a:ext>
            </a:extLst>
          </p:cNvPr>
          <p:cNvGrpSpPr/>
          <p:nvPr/>
        </p:nvGrpSpPr>
        <p:grpSpPr>
          <a:xfrm>
            <a:off x="3697521" y="6080379"/>
            <a:ext cx="695299" cy="853691"/>
            <a:chOff x="3038368" y="2164171"/>
            <a:chExt cx="347770" cy="426994"/>
          </a:xfrm>
        </p:grpSpPr>
        <p:sp>
          <p:nvSpPr>
            <p:cNvPr id="251" name="Rounded Rectangle 703">
              <a:extLst>
                <a:ext uri="{FF2B5EF4-FFF2-40B4-BE49-F238E27FC236}">
                  <a16:creationId xmlns:a16="http://schemas.microsoft.com/office/drawing/2014/main" id="{E23BE602-6068-8118-E738-7D7E5E379992}"/>
                </a:ext>
              </a:extLst>
            </p:cNvPr>
            <p:cNvSpPr/>
            <p:nvPr/>
          </p:nvSpPr>
          <p:spPr>
            <a:xfrm>
              <a:off x="3038368" y="2207784"/>
              <a:ext cx="347770" cy="383381"/>
            </a:xfrm>
            <a:prstGeom prst="roundRect">
              <a:avLst>
                <a:gd name="adj" fmla="val 243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 dirty="0">
                <a:latin typeface="+mj-lt"/>
              </a:endParaRPr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347241AA-F54C-EA8C-5FB7-6C3A232C84E7}"/>
                </a:ext>
              </a:extLst>
            </p:cNvPr>
            <p:cNvSpPr txBox="1"/>
            <p:nvPr/>
          </p:nvSpPr>
          <p:spPr>
            <a:xfrm>
              <a:off x="3052146" y="2164171"/>
              <a:ext cx="271162" cy="41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798" b="1" dirty="0">
                  <a:solidFill>
                    <a:schemeClr val="accent1"/>
                  </a:solidFill>
                  <a:latin typeface="+mj-lt"/>
                  <a:cs typeface="Lato" pitchFamily="34" charset="0"/>
                </a:rPr>
                <a:t>5</a:t>
              </a:r>
            </a:p>
          </p:txBody>
        </p:sp>
      </p:grpSp>
      <p:grpSp>
        <p:nvGrpSpPr>
          <p:cNvPr id="253" name="PHẠM DUYÊN 91 - 9Slide.vn">
            <a:extLst>
              <a:ext uri="{FF2B5EF4-FFF2-40B4-BE49-F238E27FC236}">
                <a16:creationId xmlns:a16="http://schemas.microsoft.com/office/drawing/2014/main" id="{7EA8048F-1903-8464-BDDB-1FC841F5C941}"/>
              </a:ext>
            </a:extLst>
          </p:cNvPr>
          <p:cNvGrpSpPr/>
          <p:nvPr/>
        </p:nvGrpSpPr>
        <p:grpSpPr>
          <a:xfrm>
            <a:off x="5913878" y="4979178"/>
            <a:ext cx="1895168" cy="866465"/>
            <a:chOff x="3234494" y="2417605"/>
            <a:chExt cx="801278" cy="433383"/>
          </a:xfrm>
        </p:grpSpPr>
        <p:pic>
          <p:nvPicPr>
            <p:cNvPr id="254" name="Picture 2" descr="F:\AAA-LÀM ẢNH SLIDE\Bai17.png">
              <a:extLst>
                <a:ext uri="{FF2B5EF4-FFF2-40B4-BE49-F238E27FC236}">
                  <a16:creationId xmlns:a16="http://schemas.microsoft.com/office/drawing/2014/main" id="{D5327BC6-01DC-8E9C-578A-B9446E7345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234494" y="2417605"/>
              <a:ext cx="801278" cy="433383"/>
            </a:xfrm>
            <a:prstGeom prst="rect">
              <a:avLst/>
            </a:prstGeom>
            <a:noFill/>
          </p:spPr>
        </p:pic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D3E7FBA7-052A-4FE6-3BB4-58237115545C}"/>
                </a:ext>
              </a:extLst>
            </p:cNvPr>
            <p:cNvSpPr txBox="1"/>
            <p:nvPr/>
          </p:nvSpPr>
          <p:spPr>
            <a:xfrm>
              <a:off x="3635168" y="2461740"/>
              <a:ext cx="360021" cy="292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199" b="1" dirty="0" err="1">
                  <a:latin typeface="+mj-lt"/>
                  <a:cs typeface="Lato" pitchFamily="34" charset="0"/>
                </a:rPr>
                <a:t>sáu</a:t>
              </a:r>
              <a:endParaRPr lang="en-US" sz="3199" b="1" dirty="0">
                <a:latin typeface="+mj-lt"/>
                <a:cs typeface="Lato" pitchFamily="34" charset="0"/>
              </a:endParaRPr>
            </a:p>
          </p:txBody>
        </p:sp>
      </p:grpSp>
      <p:grpSp>
        <p:nvGrpSpPr>
          <p:cNvPr id="256" name="PHẠM DUYÊN 92 - 9Slide.vn">
            <a:extLst>
              <a:ext uri="{FF2B5EF4-FFF2-40B4-BE49-F238E27FC236}">
                <a16:creationId xmlns:a16="http://schemas.microsoft.com/office/drawing/2014/main" id="{12658EB5-751E-3E22-CB9B-E266998DF20A}"/>
              </a:ext>
            </a:extLst>
          </p:cNvPr>
          <p:cNvGrpSpPr/>
          <p:nvPr/>
        </p:nvGrpSpPr>
        <p:grpSpPr>
          <a:xfrm>
            <a:off x="5974248" y="4943076"/>
            <a:ext cx="695298" cy="853691"/>
            <a:chOff x="3038368" y="2164171"/>
            <a:chExt cx="347770" cy="426994"/>
          </a:xfrm>
        </p:grpSpPr>
        <p:sp>
          <p:nvSpPr>
            <p:cNvPr id="257" name="Rounded Rectangle 709">
              <a:extLst>
                <a:ext uri="{FF2B5EF4-FFF2-40B4-BE49-F238E27FC236}">
                  <a16:creationId xmlns:a16="http://schemas.microsoft.com/office/drawing/2014/main" id="{4859A108-984B-79DC-CB09-A3DEAF6B10CE}"/>
                </a:ext>
              </a:extLst>
            </p:cNvPr>
            <p:cNvSpPr/>
            <p:nvPr/>
          </p:nvSpPr>
          <p:spPr>
            <a:xfrm>
              <a:off x="3038368" y="2207784"/>
              <a:ext cx="347770" cy="383381"/>
            </a:xfrm>
            <a:prstGeom prst="roundRect">
              <a:avLst>
                <a:gd name="adj" fmla="val 243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 dirty="0">
                <a:latin typeface="+mj-lt"/>
              </a:endParaRPr>
            </a:p>
          </p:txBody>
        </p: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3FD3F7D6-812D-BEA7-E7D7-7A9F80419F13}"/>
                </a:ext>
              </a:extLst>
            </p:cNvPr>
            <p:cNvSpPr txBox="1"/>
            <p:nvPr/>
          </p:nvSpPr>
          <p:spPr>
            <a:xfrm>
              <a:off x="3062299" y="2164171"/>
              <a:ext cx="242298" cy="41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798" b="1" dirty="0">
                  <a:latin typeface="+mj-lt"/>
                  <a:cs typeface="Lato" pitchFamily="34" charset="0"/>
                </a:rPr>
                <a:t>?</a:t>
              </a:r>
            </a:p>
          </p:txBody>
        </p:sp>
      </p:grpSp>
      <p:grpSp>
        <p:nvGrpSpPr>
          <p:cNvPr id="262" name="PHẠM DUYÊN 93 - 9Slide.vn">
            <a:extLst>
              <a:ext uri="{FF2B5EF4-FFF2-40B4-BE49-F238E27FC236}">
                <a16:creationId xmlns:a16="http://schemas.microsoft.com/office/drawing/2014/main" id="{15637811-AA05-F3F0-A864-5E4DEA2329C9}"/>
              </a:ext>
            </a:extLst>
          </p:cNvPr>
          <p:cNvGrpSpPr/>
          <p:nvPr/>
        </p:nvGrpSpPr>
        <p:grpSpPr>
          <a:xfrm>
            <a:off x="8173088" y="6101362"/>
            <a:ext cx="1895172" cy="866465"/>
            <a:chOff x="3234494" y="2417605"/>
            <a:chExt cx="801278" cy="433383"/>
          </a:xfrm>
        </p:grpSpPr>
        <p:pic>
          <p:nvPicPr>
            <p:cNvPr id="263" name="Picture 2" descr="F:\AAA-LÀM ẢNH SLIDE\Bai17.png">
              <a:extLst>
                <a:ext uri="{FF2B5EF4-FFF2-40B4-BE49-F238E27FC236}">
                  <a16:creationId xmlns:a16="http://schemas.microsoft.com/office/drawing/2014/main" id="{9CB9F43F-E3BC-5DFB-CAA7-3FE7945505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234494" y="2417605"/>
              <a:ext cx="801278" cy="433383"/>
            </a:xfrm>
            <a:prstGeom prst="rect">
              <a:avLst/>
            </a:prstGeom>
            <a:noFill/>
          </p:spPr>
        </p:pic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C661D77D-BD9F-1B62-87A8-376F87AB8EF0}"/>
                </a:ext>
              </a:extLst>
            </p:cNvPr>
            <p:cNvSpPr txBox="1"/>
            <p:nvPr/>
          </p:nvSpPr>
          <p:spPr>
            <a:xfrm>
              <a:off x="3595812" y="2461740"/>
              <a:ext cx="406785" cy="292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199" b="1" dirty="0" err="1">
                  <a:latin typeface="+mj-lt"/>
                  <a:cs typeface="Lato" pitchFamily="34" charset="0"/>
                </a:rPr>
                <a:t>chín</a:t>
              </a:r>
              <a:endParaRPr lang="en-US" sz="3199" b="1" dirty="0">
                <a:latin typeface="+mj-lt"/>
                <a:cs typeface="Lato" pitchFamily="34" charset="0"/>
              </a:endParaRPr>
            </a:p>
          </p:txBody>
        </p:sp>
      </p:grpSp>
      <p:grpSp>
        <p:nvGrpSpPr>
          <p:cNvPr id="265" name="PHẠM DUYÊN 94 - 9Slide.vn">
            <a:extLst>
              <a:ext uri="{FF2B5EF4-FFF2-40B4-BE49-F238E27FC236}">
                <a16:creationId xmlns:a16="http://schemas.microsoft.com/office/drawing/2014/main" id="{64AB9E1A-9D6A-0951-DBDB-3A36BE363EE6}"/>
              </a:ext>
            </a:extLst>
          </p:cNvPr>
          <p:cNvGrpSpPr/>
          <p:nvPr/>
        </p:nvGrpSpPr>
        <p:grpSpPr>
          <a:xfrm>
            <a:off x="8233441" y="6065260"/>
            <a:ext cx="695298" cy="853691"/>
            <a:chOff x="3038368" y="2164171"/>
            <a:chExt cx="347770" cy="426994"/>
          </a:xfrm>
        </p:grpSpPr>
        <p:sp>
          <p:nvSpPr>
            <p:cNvPr id="266" name="Rounded Rectangle 718">
              <a:extLst>
                <a:ext uri="{FF2B5EF4-FFF2-40B4-BE49-F238E27FC236}">
                  <a16:creationId xmlns:a16="http://schemas.microsoft.com/office/drawing/2014/main" id="{EB6AA097-47B3-2C8A-EF71-B462623EDBCA}"/>
                </a:ext>
              </a:extLst>
            </p:cNvPr>
            <p:cNvSpPr/>
            <p:nvPr/>
          </p:nvSpPr>
          <p:spPr>
            <a:xfrm>
              <a:off x="3038368" y="2207784"/>
              <a:ext cx="347770" cy="383381"/>
            </a:xfrm>
            <a:prstGeom prst="roundRect">
              <a:avLst>
                <a:gd name="adj" fmla="val 243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 dirty="0">
                <a:latin typeface="+mj-lt"/>
              </a:endParaRPr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7CD0020B-54DE-6A77-BCB0-BE8071E26F8E}"/>
                </a:ext>
              </a:extLst>
            </p:cNvPr>
            <p:cNvSpPr txBox="1"/>
            <p:nvPr/>
          </p:nvSpPr>
          <p:spPr>
            <a:xfrm>
              <a:off x="3062299" y="2164171"/>
              <a:ext cx="242298" cy="41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798" b="1" dirty="0">
                  <a:latin typeface="+mj-lt"/>
                  <a:cs typeface="Lato" pitchFamily="34" charset="0"/>
                </a:rPr>
                <a:t>?</a:t>
              </a:r>
            </a:p>
          </p:txBody>
        </p:sp>
      </p:grpSp>
      <p:grpSp>
        <p:nvGrpSpPr>
          <p:cNvPr id="271" name="PHẠM DUYÊN 95 - 9Slide.vn">
            <a:extLst>
              <a:ext uri="{FF2B5EF4-FFF2-40B4-BE49-F238E27FC236}">
                <a16:creationId xmlns:a16="http://schemas.microsoft.com/office/drawing/2014/main" id="{8F3E217C-4722-30B0-7084-CBCB22F0D6A8}"/>
              </a:ext>
            </a:extLst>
          </p:cNvPr>
          <p:cNvGrpSpPr/>
          <p:nvPr/>
        </p:nvGrpSpPr>
        <p:grpSpPr>
          <a:xfrm>
            <a:off x="10447132" y="6101362"/>
            <a:ext cx="1895168" cy="866465"/>
            <a:chOff x="3234494" y="2417605"/>
            <a:chExt cx="801278" cy="433383"/>
          </a:xfrm>
        </p:grpSpPr>
        <p:pic>
          <p:nvPicPr>
            <p:cNvPr id="272" name="Picture 2" descr="F:\AAA-LÀM ẢNH SLIDE\Bai17.png">
              <a:extLst>
                <a:ext uri="{FF2B5EF4-FFF2-40B4-BE49-F238E27FC236}">
                  <a16:creationId xmlns:a16="http://schemas.microsoft.com/office/drawing/2014/main" id="{20A52D9D-0C88-6280-5007-7A51EEF188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234494" y="2417605"/>
              <a:ext cx="801278" cy="433383"/>
            </a:xfrm>
            <a:prstGeom prst="rect">
              <a:avLst/>
            </a:prstGeom>
            <a:noFill/>
          </p:spPr>
        </p:pic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95167326-8FDA-6D46-2C35-E0E8A935D15F}"/>
                </a:ext>
              </a:extLst>
            </p:cNvPr>
            <p:cNvSpPr txBox="1"/>
            <p:nvPr/>
          </p:nvSpPr>
          <p:spPr>
            <a:xfrm>
              <a:off x="3629129" y="2461740"/>
              <a:ext cx="370865" cy="292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199" b="1" dirty="0" err="1">
                  <a:latin typeface="+mj-lt"/>
                  <a:cs typeface="Lato" pitchFamily="34" charset="0"/>
                </a:rPr>
                <a:t>bảy</a:t>
              </a:r>
              <a:endParaRPr lang="en-US" sz="3199" b="1" dirty="0">
                <a:latin typeface="+mj-lt"/>
                <a:cs typeface="Lato" pitchFamily="34" charset="0"/>
              </a:endParaRPr>
            </a:p>
          </p:txBody>
        </p:sp>
      </p:grpSp>
      <p:grpSp>
        <p:nvGrpSpPr>
          <p:cNvPr id="274" name="PHẠM DUYÊN 96 - 9Slide.vn">
            <a:extLst>
              <a:ext uri="{FF2B5EF4-FFF2-40B4-BE49-F238E27FC236}">
                <a16:creationId xmlns:a16="http://schemas.microsoft.com/office/drawing/2014/main" id="{47248D7F-5B03-8261-1E5B-BD0F987A909D}"/>
              </a:ext>
            </a:extLst>
          </p:cNvPr>
          <p:cNvGrpSpPr/>
          <p:nvPr/>
        </p:nvGrpSpPr>
        <p:grpSpPr>
          <a:xfrm>
            <a:off x="10507502" y="6065260"/>
            <a:ext cx="695298" cy="853691"/>
            <a:chOff x="3038368" y="2164171"/>
            <a:chExt cx="347770" cy="426994"/>
          </a:xfrm>
        </p:grpSpPr>
        <p:sp>
          <p:nvSpPr>
            <p:cNvPr id="275" name="Rounded Rectangle 727">
              <a:extLst>
                <a:ext uri="{FF2B5EF4-FFF2-40B4-BE49-F238E27FC236}">
                  <a16:creationId xmlns:a16="http://schemas.microsoft.com/office/drawing/2014/main" id="{27973AEB-832A-53E5-BC78-4BAEAFD5C187}"/>
                </a:ext>
              </a:extLst>
            </p:cNvPr>
            <p:cNvSpPr/>
            <p:nvPr/>
          </p:nvSpPr>
          <p:spPr>
            <a:xfrm>
              <a:off x="3038368" y="2207784"/>
              <a:ext cx="347770" cy="383381"/>
            </a:xfrm>
            <a:prstGeom prst="roundRect">
              <a:avLst>
                <a:gd name="adj" fmla="val 243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 dirty="0">
                <a:latin typeface="+mj-lt"/>
              </a:endParaRPr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42960CA5-6815-8DEB-4451-72BD35D17002}"/>
                </a:ext>
              </a:extLst>
            </p:cNvPr>
            <p:cNvSpPr txBox="1"/>
            <p:nvPr/>
          </p:nvSpPr>
          <p:spPr>
            <a:xfrm>
              <a:off x="3062299" y="2164171"/>
              <a:ext cx="242298" cy="41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798" b="1" dirty="0">
                  <a:latin typeface="+mj-lt"/>
                  <a:cs typeface="Lato" pitchFamily="34" charset="0"/>
                </a:rPr>
                <a:t>?</a:t>
              </a:r>
            </a:p>
          </p:txBody>
        </p:sp>
      </p:grpSp>
      <p:grpSp>
        <p:nvGrpSpPr>
          <p:cNvPr id="280" name="PHẠM DUYÊN 97 - 9Slide.vn">
            <a:extLst>
              <a:ext uri="{FF2B5EF4-FFF2-40B4-BE49-F238E27FC236}">
                <a16:creationId xmlns:a16="http://schemas.microsoft.com/office/drawing/2014/main" id="{A735169E-F776-00DB-6DB7-9797F2411757}"/>
              </a:ext>
            </a:extLst>
          </p:cNvPr>
          <p:cNvGrpSpPr/>
          <p:nvPr/>
        </p:nvGrpSpPr>
        <p:grpSpPr>
          <a:xfrm>
            <a:off x="12721157" y="5521697"/>
            <a:ext cx="1895169" cy="866465"/>
            <a:chOff x="3234494" y="2417605"/>
            <a:chExt cx="801278" cy="433383"/>
          </a:xfrm>
        </p:grpSpPr>
        <p:pic>
          <p:nvPicPr>
            <p:cNvPr id="281" name="Picture 2" descr="F:\AAA-LÀM ẢNH SLIDE\Bai17.png">
              <a:extLst>
                <a:ext uri="{FF2B5EF4-FFF2-40B4-BE49-F238E27FC236}">
                  <a16:creationId xmlns:a16="http://schemas.microsoft.com/office/drawing/2014/main" id="{E7AAC9A9-3927-2E5D-2CC1-ACF4AD77A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234494" y="2417605"/>
              <a:ext cx="801278" cy="433383"/>
            </a:xfrm>
            <a:prstGeom prst="rect">
              <a:avLst/>
            </a:prstGeom>
            <a:noFill/>
          </p:spPr>
        </p:pic>
        <p:sp>
          <p:nvSpPr>
            <p:cNvPr id="282" name="TextBox 281">
              <a:extLst>
                <a:ext uri="{FF2B5EF4-FFF2-40B4-BE49-F238E27FC236}">
                  <a16:creationId xmlns:a16="http://schemas.microsoft.com/office/drawing/2014/main" id="{7820D0F5-F19D-659A-9CA0-7D7C29DD9998}"/>
                </a:ext>
              </a:extLst>
            </p:cNvPr>
            <p:cNvSpPr txBox="1"/>
            <p:nvPr/>
          </p:nvSpPr>
          <p:spPr>
            <a:xfrm>
              <a:off x="3617723" y="2461740"/>
              <a:ext cx="387131" cy="292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199" b="1" dirty="0" err="1">
                  <a:latin typeface="+mj-lt"/>
                  <a:cs typeface="Lato" pitchFamily="34" charset="0"/>
                </a:rPr>
                <a:t>một</a:t>
              </a:r>
              <a:endParaRPr lang="en-US" sz="3199" b="1" dirty="0">
                <a:latin typeface="+mj-lt"/>
                <a:cs typeface="Lato" pitchFamily="34" charset="0"/>
              </a:endParaRPr>
            </a:p>
          </p:txBody>
        </p:sp>
      </p:grpSp>
      <p:grpSp>
        <p:nvGrpSpPr>
          <p:cNvPr id="283" name="PHẠM DUYÊN 98 - 9Slide.vn">
            <a:extLst>
              <a:ext uri="{FF2B5EF4-FFF2-40B4-BE49-F238E27FC236}">
                <a16:creationId xmlns:a16="http://schemas.microsoft.com/office/drawing/2014/main" id="{9BA4494C-608B-BA26-B87F-AF2DC05C1BEA}"/>
              </a:ext>
            </a:extLst>
          </p:cNvPr>
          <p:cNvGrpSpPr/>
          <p:nvPr/>
        </p:nvGrpSpPr>
        <p:grpSpPr>
          <a:xfrm>
            <a:off x="12781520" y="5485596"/>
            <a:ext cx="695298" cy="853691"/>
            <a:chOff x="3038368" y="2164171"/>
            <a:chExt cx="347770" cy="426994"/>
          </a:xfrm>
        </p:grpSpPr>
        <p:sp>
          <p:nvSpPr>
            <p:cNvPr id="284" name="Rounded Rectangle 736">
              <a:extLst>
                <a:ext uri="{FF2B5EF4-FFF2-40B4-BE49-F238E27FC236}">
                  <a16:creationId xmlns:a16="http://schemas.microsoft.com/office/drawing/2014/main" id="{D525E850-76DD-DE2A-94DE-3742FD79BC24}"/>
                </a:ext>
              </a:extLst>
            </p:cNvPr>
            <p:cNvSpPr/>
            <p:nvPr/>
          </p:nvSpPr>
          <p:spPr>
            <a:xfrm>
              <a:off x="3038368" y="2207784"/>
              <a:ext cx="347770" cy="383381"/>
            </a:xfrm>
            <a:prstGeom prst="roundRect">
              <a:avLst>
                <a:gd name="adj" fmla="val 243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 dirty="0">
                <a:latin typeface="+mj-lt"/>
              </a:endParaRPr>
            </a:p>
          </p:txBody>
        </p:sp>
        <p:sp>
          <p:nvSpPr>
            <p:cNvPr id="285" name="TextBox 284">
              <a:extLst>
                <a:ext uri="{FF2B5EF4-FFF2-40B4-BE49-F238E27FC236}">
                  <a16:creationId xmlns:a16="http://schemas.microsoft.com/office/drawing/2014/main" id="{668AD209-DE4F-E912-89E5-FD860767901D}"/>
                </a:ext>
              </a:extLst>
            </p:cNvPr>
            <p:cNvSpPr txBox="1"/>
            <p:nvPr/>
          </p:nvSpPr>
          <p:spPr>
            <a:xfrm>
              <a:off x="3062299" y="2164171"/>
              <a:ext cx="242298" cy="41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798" b="1" dirty="0">
                  <a:latin typeface="+mj-lt"/>
                  <a:cs typeface="Lato" pitchFamily="34" charset="0"/>
                </a:rPr>
                <a:t>?</a:t>
              </a:r>
            </a:p>
          </p:txBody>
        </p:sp>
      </p:grpSp>
      <p:grpSp>
        <p:nvGrpSpPr>
          <p:cNvPr id="307" name="PHẠM DUYÊN 99 - 9Slide.vn">
            <a:extLst>
              <a:ext uri="{FF2B5EF4-FFF2-40B4-BE49-F238E27FC236}">
                <a16:creationId xmlns:a16="http://schemas.microsoft.com/office/drawing/2014/main" id="{B2ED043F-0B01-8A66-5DB2-09D1A3A243D6}"/>
              </a:ext>
            </a:extLst>
          </p:cNvPr>
          <p:cNvGrpSpPr/>
          <p:nvPr/>
        </p:nvGrpSpPr>
        <p:grpSpPr>
          <a:xfrm>
            <a:off x="1408599" y="4928459"/>
            <a:ext cx="695299" cy="853691"/>
            <a:chOff x="3038368" y="2164171"/>
            <a:chExt cx="347770" cy="426994"/>
          </a:xfrm>
        </p:grpSpPr>
        <p:sp>
          <p:nvSpPr>
            <p:cNvPr id="308" name="Rounded Rectangle 657">
              <a:extLst>
                <a:ext uri="{FF2B5EF4-FFF2-40B4-BE49-F238E27FC236}">
                  <a16:creationId xmlns:a16="http://schemas.microsoft.com/office/drawing/2014/main" id="{F44A1BED-281B-50CC-7D41-D14CE67DF54B}"/>
                </a:ext>
              </a:extLst>
            </p:cNvPr>
            <p:cNvSpPr/>
            <p:nvPr/>
          </p:nvSpPr>
          <p:spPr>
            <a:xfrm>
              <a:off x="3038368" y="2207784"/>
              <a:ext cx="347770" cy="383381"/>
            </a:xfrm>
            <a:prstGeom prst="roundRect">
              <a:avLst>
                <a:gd name="adj" fmla="val 243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 dirty="0">
                <a:latin typeface="+mj-lt"/>
              </a:endParaRPr>
            </a:p>
          </p:txBody>
        </p: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2A183431-1CF2-6D5B-5086-19370A2CF9EC}"/>
                </a:ext>
              </a:extLst>
            </p:cNvPr>
            <p:cNvSpPr txBox="1"/>
            <p:nvPr/>
          </p:nvSpPr>
          <p:spPr>
            <a:xfrm>
              <a:off x="3064832" y="2164171"/>
              <a:ext cx="259937" cy="41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798" b="1" dirty="0">
                  <a:solidFill>
                    <a:schemeClr val="accent1"/>
                  </a:solidFill>
                  <a:latin typeface="+mj-lt"/>
                  <a:cs typeface="Lato" pitchFamily="34" charset="0"/>
                </a:rPr>
                <a:t>2</a:t>
              </a:r>
            </a:p>
          </p:txBody>
        </p:sp>
      </p:grpSp>
      <p:grpSp>
        <p:nvGrpSpPr>
          <p:cNvPr id="310" name="PHẠM DUYÊN 100 - 9Slide.vn">
            <a:extLst>
              <a:ext uri="{FF2B5EF4-FFF2-40B4-BE49-F238E27FC236}">
                <a16:creationId xmlns:a16="http://schemas.microsoft.com/office/drawing/2014/main" id="{FC6EF33C-1C80-0CC0-33D3-FA3FBD40D23C}"/>
              </a:ext>
            </a:extLst>
          </p:cNvPr>
          <p:cNvGrpSpPr/>
          <p:nvPr/>
        </p:nvGrpSpPr>
        <p:grpSpPr>
          <a:xfrm>
            <a:off x="1423463" y="6080379"/>
            <a:ext cx="695299" cy="853691"/>
            <a:chOff x="3038368" y="2164171"/>
            <a:chExt cx="347770" cy="426994"/>
          </a:xfrm>
        </p:grpSpPr>
        <p:sp>
          <p:nvSpPr>
            <p:cNvPr id="311" name="Rounded Rectangle 694">
              <a:extLst>
                <a:ext uri="{FF2B5EF4-FFF2-40B4-BE49-F238E27FC236}">
                  <a16:creationId xmlns:a16="http://schemas.microsoft.com/office/drawing/2014/main" id="{2796FB8E-F915-72B9-F408-7A21AC71A1E5}"/>
                </a:ext>
              </a:extLst>
            </p:cNvPr>
            <p:cNvSpPr/>
            <p:nvPr/>
          </p:nvSpPr>
          <p:spPr>
            <a:xfrm>
              <a:off x="3038368" y="2207784"/>
              <a:ext cx="347770" cy="383381"/>
            </a:xfrm>
            <a:prstGeom prst="roundRect">
              <a:avLst>
                <a:gd name="adj" fmla="val 243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 dirty="0">
                <a:latin typeface="+mj-lt"/>
              </a:endParaRPr>
            </a:p>
          </p:txBody>
        </p:sp>
        <p:sp>
          <p:nvSpPr>
            <p:cNvPr id="312" name="TextBox 311">
              <a:extLst>
                <a:ext uri="{FF2B5EF4-FFF2-40B4-BE49-F238E27FC236}">
                  <a16:creationId xmlns:a16="http://schemas.microsoft.com/office/drawing/2014/main" id="{A7AEDAE8-AD18-9286-0A1C-CF6207D6F21E}"/>
                </a:ext>
              </a:extLst>
            </p:cNvPr>
            <p:cNvSpPr txBox="1"/>
            <p:nvPr/>
          </p:nvSpPr>
          <p:spPr>
            <a:xfrm>
              <a:off x="3088654" y="2164171"/>
              <a:ext cx="256730" cy="41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798" b="1" dirty="0">
                  <a:solidFill>
                    <a:schemeClr val="accent1"/>
                  </a:solidFill>
                  <a:latin typeface="+mj-lt"/>
                  <a:cs typeface="Lato" pitchFamily="34" charset="0"/>
                </a:rPr>
                <a:t>3</a:t>
              </a:r>
            </a:p>
          </p:txBody>
        </p:sp>
      </p:grpSp>
      <p:grpSp>
        <p:nvGrpSpPr>
          <p:cNvPr id="313" name="PHẠM DUYÊN 101 - 9Slide.vn">
            <a:extLst>
              <a:ext uri="{FF2B5EF4-FFF2-40B4-BE49-F238E27FC236}">
                <a16:creationId xmlns:a16="http://schemas.microsoft.com/office/drawing/2014/main" id="{4E3314A1-BD08-24AA-18B4-20DF23E1605D}"/>
              </a:ext>
            </a:extLst>
          </p:cNvPr>
          <p:cNvGrpSpPr/>
          <p:nvPr/>
        </p:nvGrpSpPr>
        <p:grpSpPr>
          <a:xfrm>
            <a:off x="5971581" y="4998623"/>
            <a:ext cx="695299" cy="830678"/>
            <a:chOff x="3038368" y="2191823"/>
            <a:chExt cx="347770" cy="415483"/>
          </a:xfrm>
        </p:grpSpPr>
        <p:sp>
          <p:nvSpPr>
            <p:cNvPr id="314" name="Rounded Rectangle 712">
              <a:extLst>
                <a:ext uri="{FF2B5EF4-FFF2-40B4-BE49-F238E27FC236}">
                  <a16:creationId xmlns:a16="http://schemas.microsoft.com/office/drawing/2014/main" id="{3C6AD78C-2F3C-5DFF-3923-43F5D5810C71}"/>
                </a:ext>
              </a:extLst>
            </p:cNvPr>
            <p:cNvSpPr/>
            <p:nvPr/>
          </p:nvSpPr>
          <p:spPr>
            <a:xfrm>
              <a:off x="3038368" y="2207784"/>
              <a:ext cx="347770" cy="383381"/>
            </a:xfrm>
            <a:prstGeom prst="roundRect">
              <a:avLst>
                <a:gd name="adj" fmla="val 243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 dirty="0">
                <a:latin typeface="+mj-lt"/>
              </a:endParaRP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6E9C07C9-A54D-B4F0-996A-7496397BE9A6}"/>
                </a:ext>
              </a:extLst>
            </p:cNvPr>
            <p:cNvSpPr txBox="1"/>
            <p:nvPr/>
          </p:nvSpPr>
          <p:spPr>
            <a:xfrm>
              <a:off x="3058118" y="2191823"/>
              <a:ext cx="271162" cy="41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798" b="1" dirty="0">
                  <a:solidFill>
                    <a:schemeClr val="accent1"/>
                  </a:solidFill>
                  <a:latin typeface="+mj-lt"/>
                  <a:cs typeface="Lato" pitchFamily="34" charset="0"/>
                </a:rPr>
                <a:t>6</a:t>
              </a:r>
            </a:p>
          </p:txBody>
        </p:sp>
      </p:grpSp>
      <p:grpSp>
        <p:nvGrpSpPr>
          <p:cNvPr id="316" name="PHẠM DUYÊN 102 - 9Slide.vn">
            <a:extLst>
              <a:ext uri="{FF2B5EF4-FFF2-40B4-BE49-F238E27FC236}">
                <a16:creationId xmlns:a16="http://schemas.microsoft.com/office/drawing/2014/main" id="{93A781E5-6833-3E67-54E0-BAD1A5819F23}"/>
              </a:ext>
            </a:extLst>
          </p:cNvPr>
          <p:cNvGrpSpPr/>
          <p:nvPr/>
        </p:nvGrpSpPr>
        <p:grpSpPr>
          <a:xfrm>
            <a:off x="8230775" y="6065516"/>
            <a:ext cx="695299" cy="853691"/>
            <a:chOff x="3038368" y="2164171"/>
            <a:chExt cx="347770" cy="426994"/>
          </a:xfrm>
        </p:grpSpPr>
        <p:sp>
          <p:nvSpPr>
            <p:cNvPr id="317" name="Rounded Rectangle 721">
              <a:extLst>
                <a:ext uri="{FF2B5EF4-FFF2-40B4-BE49-F238E27FC236}">
                  <a16:creationId xmlns:a16="http://schemas.microsoft.com/office/drawing/2014/main" id="{78F90F78-EDAE-7992-F2F8-3FA412C1D5F4}"/>
                </a:ext>
              </a:extLst>
            </p:cNvPr>
            <p:cNvSpPr/>
            <p:nvPr/>
          </p:nvSpPr>
          <p:spPr>
            <a:xfrm>
              <a:off x="3038368" y="2207784"/>
              <a:ext cx="347770" cy="383381"/>
            </a:xfrm>
            <a:prstGeom prst="roundRect">
              <a:avLst>
                <a:gd name="adj" fmla="val 243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 dirty="0">
                <a:latin typeface="+mj-lt"/>
              </a:endParaRPr>
            </a:p>
          </p:txBody>
        </p:sp>
        <p:sp>
          <p:nvSpPr>
            <p:cNvPr id="318" name="TextBox 317">
              <a:extLst>
                <a:ext uri="{FF2B5EF4-FFF2-40B4-BE49-F238E27FC236}">
                  <a16:creationId xmlns:a16="http://schemas.microsoft.com/office/drawing/2014/main" id="{5040B88C-F02C-502F-3EA0-A3E7D05A81B6}"/>
                </a:ext>
              </a:extLst>
            </p:cNvPr>
            <p:cNvSpPr txBox="1"/>
            <p:nvPr/>
          </p:nvSpPr>
          <p:spPr>
            <a:xfrm>
              <a:off x="3071524" y="2164171"/>
              <a:ext cx="271162" cy="41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798" b="1" dirty="0">
                  <a:solidFill>
                    <a:schemeClr val="accent1"/>
                  </a:solidFill>
                  <a:latin typeface="+mj-lt"/>
                  <a:cs typeface="Lato" pitchFamily="34" charset="0"/>
                </a:rPr>
                <a:t>9</a:t>
              </a:r>
            </a:p>
          </p:txBody>
        </p:sp>
      </p:grpSp>
      <p:grpSp>
        <p:nvGrpSpPr>
          <p:cNvPr id="319" name="PHẠM DUYÊN 103 - 9Slide.vn">
            <a:extLst>
              <a:ext uri="{FF2B5EF4-FFF2-40B4-BE49-F238E27FC236}">
                <a16:creationId xmlns:a16="http://schemas.microsoft.com/office/drawing/2014/main" id="{F74D19A2-C0DD-C9DF-87CE-4D8F423BF27D}"/>
              </a:ext>
            </a:extLst>
          </p:cNvPr>
          <p:cNvGrpSpPr/>
          <p:nvPr/>
        </p:nvGrpSpPr>
        <p:grpSpPr>
          <a:xfrm>
            <a:off x="10504835" y="6065516"/>
            <a:ext cx="695299" cy="853691"/>
            <a:chOff x="3038368" y="2164171"/>
            <a:chExt cx="347770" cy="426994"/>
          </a:xfrm>
        </p:grpSpPr>
        <p:sp>
          <p:nvSpPr>
            <p:cNvPr id="320" name="Rounded Rectangle 730">
              <a:extLst>
                <a:ext uri="{FF2B5EF4-FFF2-40B4-BE49-F238E27FC236}">
                  <a16:creationId xmlns:a16="http://schemas.microsoft.com/office/drawing/2014/main" id="{6FF50C07-15DD-A95B-4BA4-F47628DF6E86}"/>
                </a:ext>
              </a:extLst>
            </p:cNvPr>
            <p:cNvSpPr/>
            <p:nvPr/>
          </p:nvSpPr>
          <p:spPr>
            <a:xfrm>
              <a:off x="3038368" y="2207784"/>
              <a:ext cx="347770" cy="383381"/>
            </a:xfrm>
            <a:prstGeom prst="roundRect">
              <a:avLst>
                <a:gd name="adj" fmla="val 243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 dirty="0">
                <a:latin typeface="+mj-lt"/>
              </a:endParaRPr>
            </a:p>
          </p:txBody>
        </p:sp>
        <p:sp>
          <p:nvSpPr>
            <p:cNvPr id="321" name="TextBox 320">
              <a:extLst>
                <a:ext uri="{FF2B5EF4-FFF2-40B4-BE49-F238E27FC236}">
                  <a16:creationId xmlns:a16="http://schemas.microsoft.com/office/drawing/2014/main" id="{0C2CB51C-E2D8-A1CE-3B2D-773521EB3B2A}"/>
                </a:ext>
              </a:extLst>
            </p:cNvPr>
            <p:cNvSpPr txBox="1"/>
            <p:nvPr/>
          </p:nvSpPr>
          <p:spPr>
            <a:xfrm>
              <a:off x="3081866" y="2164171"/>
              <a:ext cx="252721" cy="41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798" b="1" dirty="0">
                  <a:solidFill>
                    <a:schemeClr val="accent1"/>
                  </a:solidFill>
                  <a:latin typeface="+mj-lt"/>
                  <a:cs typeface="Lato" pitchFamily="34" charset="0"/>
                </a:rPr>
                <a:t>7</a:t>
              </a:r>
            </a:p>
          </p:txBody>
        </p:sp>
      </p:grpSp>
      <p:grpSp>
        <p:nvGrpSpPr>
          <p:cNvPr id="322" name="PHẠM DUYÊN 104 - 9Slide.vn">
            <a:extLst>
              <a:ext uri="{FF2B5EF4-FFF2-40B4-BE49-F238E27FC236}">
                <a16:creationId xmlns:a16="http://schemas.microsoft.com/office/drawing/2014/main" id="{D390BA26-3331-45AE-8507-3504E34E23D6}"/>
              </a:ext>
            </a:extLst>
          </p:cNvPr>
          <p:cNvGrpSpPr/>
          <p:nvPr/>
        </p:nvGrpSpPr>
        <p:grpSpPr>
          <a:xfrm>
            <a:off x="12778854" y="5485852"/>
            <a:ext cx="695299" cy="853691"/>
            <a:chOff x="3038368" y="2164171"/>
            <a:chExt cx="347770" cy="426994"/>
          </a:xfrm>
        </p:grpSpPr>
        <p:sp>
          <p:nvSpPr>
            <p:cNvPr id="323" name="Rounded Rectangle 739">
              <a:extLst>
                <a:ext uri="{FF2B5EF4-FFF2-40B4-BE49-F238E27FC236}">
                  <a16:creationId xmlns:a16="http://schemas.microsoft.com/office/drawing/2014/main" id="{A23EC16A-2D84-0BE3-18DB-5935014984C5}"/>
                </a:ext>
              </a:extLst>
            </p:cNvPr>
            <p:cNvSpPr/>
            <p:nvPr/>
          </p:nvSpPr>
          <p:spPr>
            <a:xfrm>
              <a:off x="3038368" y="2207784"/>
              <a:ext cx="347770" cy="383381"/>
            </a:xfrm>
            <a:prstGeom prst="roundRect">
              <a:avLst>
                <a:gd name="adj" fmla="val 243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 dirty="0">
                <a:latin typeface="+mj-lt"/>
              </a:endParaRPr>
            </a:p>
          </p:txBody>
        </p:sp>
        <p:sp>
          <p:nvSpPr>
            <p:cNvPr id="324" name="TextBox 323">
              <a:extLst>
                <a:ext uri="{FF2B5EF4-FFF2-40B4-BE49-F238E27FC236}">
                  <a16:creationId xmlns:a16="http://schemas.microsoft.com/office/drawing/2014/main" id="{D0CFD9E1-D9E3-7744-50B8-7CAB27BA70E5}"/>
                </a:ext>
              </a:extLst>
            </p:cNvPr>
            <p:cNvSpPr txBox="1"/>
            <p:nvPr/>
          </p:nvSpPr>
          <p:spPr>
            <a:xfrm>
              <a:off x="3087858" y="2164171"/>
              <a:ext cx="206217" cy="41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798" b="1" dirty="0">
                  <a:solidFill>
                    <a:schemeClr val="accent1"/>
                  </a:solidFill>
                  <a:latin typeface="+mj-lt"/>
                  <a:cs typeface="Lato" pitchFamily="34" charset="0"/>
                </a:rPr>
                <a:t>1</a:t>
              </a:r>
            </a:p>
          </p:txBody>
        </p:sp>
      </p:grpSp>
      <p:grpSp>
        <p:nvGrpSpPr>
          <p:cNvPr id="204" name="PHẠM DUYÊN 105 - 9Slide.vn">
            <a:extLst>
              <a:ext uri="{FF2B5EF4-FFF2-40B4-BE49-F238E27FC236}">
                <a16:creationId xmlns:a16="http://schemas.microsoft.com/office/drawing/2014/main" id="{2C8C3547-D3C4-315D-6A95-9CADC8EA97F1}"/>
              </a:ext>
            </a:extLst>
          </p:cNvPr>
          <p:cNvGrpSpPr/>
          <p:nvPr/>
        </p:nvGrpSpPr>
        <p:grpSpPr>
          <a:xfrm>
            <a:off x="3678472" y="4970496"/>
            <a:ext cx="782586" cy="830677"/>
            <a:chOff x="3010694" y="2185197"/>
            <a:chExt cx="391429" cy="415483"/>
          </a:xfrm>
        </p:grpSpPr>
        <p:sp>
          <p:nvSpPr>
            <p:cNvPr id="205" name="Rounded Rectangle 657">
              <a:extLst>
                <a:ext uri="{FF2B5EF4-FFF2-40B4-BE49-F238E27FC236}">
                  <a16:creationId xmlns:a16="http://schemas.microsoft.com/office/drawing/2014/main" id="{6F50FB33-68EE-4FE6-138A-879794B5AF66}"/>
                </a:ext>
              </a:extLst>
            </p:cNvPr>
            <p:cNvSpPr/>
            <p:nvPr/>
          </p:nvSpPr>
          <p:spPr>
            <a:xfrm>
              <a:off x="3038368" y="2207784"/>
              <a:ext cx="332300" cy="383381"/>
            </a:xfrm>
            <a:prstGeom prst="roundRect">
              <a:avLst>
                <a:gd name="adj" fmla="val 243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 dirty="0">
                <a:latin typeface="+mj-lt"/>
              </a:endParaRP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AAAD35A1-3F29-945B-885E-B08AA11020E6}"/>
                </a:ext>
              </a:extLst>
            </p:cNvPr>
            <p:cNvSpPr txBox="1"/>
            <p:nvPr/>
          </p:nvSpPr>
          <p:spPr>
            <a:xfrm>
              <a:off x="3010694" y="2185197"/>
              <a:ext cx="391429" cy="41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798" b="1">
                  <a:solidFill>
                    <a:schemeClr val="accent1"/>
                  </a:solidFill>
                  <a:latin typeface="+mj-lt"/>
                  <a:cs typeface="Lato" pitchFamily="34" charset="0"/>
                </a:rPr>
                <a:t>1</a:t>
              </a:r>
              <a:r>
                <a:rPr lang="en-US" sz="4798" b="1" dirty="0">
                  <a:solidFill>
                    <a:schemeClr val="accent1"/>
                  </a:solidFill>
                  <a:latin typeface="+mj-lt"/>
                  <a:cs typeface="Lato" pitchFamily="34" charset="0"/>
                </a:rPr>
                <a:t>0</a:t>
              </a:r>
            </a:p>
          </p:txBody>
        </p:sp>
      </p:grpSp>
      <p:grpSp>
        <p:nvGrpSpPr>
          <p:cNvPr id="241" name="PHẠM DUYÊN 106 - 9Slide.vn">
            <a:extLst>
              <a:ext uri="{FF2B5EF4-FFF2-40B4-BE49-F238E27FC236}">
                <a16:creationId xmlns:a16="http://schemas.microsoft.com/office/drawing/2014/main" id="{3D9B6676-7D4D-FD12-0FEE-81BF2196209D}"/>
              </a:ext>
            </a:extLst>
          </p:cNvPr>
          <p:cNvGrpSpPr/>
          <p:nvPr/>
        </p:nvGrpSpPr>
        <p:grpSpPr>
          <a:xfrm>
            <a:off x="8218949" y="4998623"/>
            <a:ext cx="695299" cy="830678"/>
            <a:chOff x="3038368" y="2191823"/>
            <a:chExt cx="347770" cy="415483"/>
          </a:xfrm>
        </p:grpSpPr>
        <p:sp>
          <p:nvSpPr>
            <p:cNvPr id="242" name="Rounded Rectangle 712">
              <a:extLst>
                <a:ext uri="{FF2B5EF4-FFF2-40B4-BE49-F238E27FC236}">
                  <a16:creationId xmlns:a16="http://schemas.microsoft.com/office/drawing/2014/main" id="{617D68F8-4DA8-2749-7061-1D6C77D50832}"/>
                </a:ext>
              </a:extLst>
            </p:cNvPr>
            <p:cNvSpPr/>
            <p:nvPr/>
          </p:nvSpPr>
          <p:spPr>
            <a:xfrm>
              <a:off x="3038368" y="2207784"/>
              <a:ext cx="347770" cy="383381"/>
            </a:xfrm>
            <a:prstGeom prst="roundRect">
              <a:avLst>
                <a:gd name="adj" fmla="val 243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 dirty="0">
                <a:latin typeface="+mj-lt"/>
              </a:endParaRPr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739915C7-8CDE-C9D5-6B75-394B87E33829}"/>
                </a:ext>
              </a:extLst>
            </p:cNvPr>
            <p:cNvSpPr txBox="1"/>
            <p:nvPr/>
          </p:nvSpPr>
          <p:spPr>
            <a:xfrm>
              <a:off x="3079043" y="2191823"/>
              <a:ext cx="269558" cy="41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798" b="1" dirty="0">
                  <a:solidFill>
                    <a:schemeClr val="accent1"/>
                  </a:solidFill>
                  <a:latin typeface="+mj-lt"/>
                  <a:cs typeface="Lato" pitchFamily="34" charset="0"/>
                </a:rPr>
                <a:t>4</a:t>
              </a:r>
            </a:p>
          </p:txBody>
        </p:sp>
      </p:grpSp>
      <p:grpSp>
        <p:nvGrpSpPr>
          <p:cNvPr id="259" name="PHẠM DUYÊN 107 - 9Slide.vn">
            <a:extLst>
              <a:ext uri="{FF2B5EF4-FFF2-40B4-BE49-F238E27FC236}">
                <a16:creationId xmlns:a16="http://schemas.microsoft.com/office/drawing/2014/main" id="{5FAF49A8-FD54-F2BA-15BC-ED3E6DDF641A}"/>
              </a:ext>
            </a:extLst>
          </p:cNvPr>
          <p:cNvGrpSpPr/>
          <p:nvPr/>
        </p:nvGrpSpPr>
        <p:grpSpPr>
          <a:xfrm>
            <a:off x="10504835" y="4998623"/>
            <a:ext cx="695299" cy="830678"/>
            <a:chOff x="3038368" y="2191823"/>
            <a:chExt cx="347770" cy="415483"/>
          </a:xfrm>
        </p:grpSpPr>
        <p:sp>
          <p:nvSpPr>
            <p:cNvPr id="260" name="Rounded Rectangle 712">
              <a:extLst>
                <a:ext uri="{FF2B5EF4-FFF2-40B4-BE49-F238E27FC236}">
                  <a16:creationId xmlns:a16="http://schemas.microsoft.com/office/drawing/2014/main" id="{10626293-415F-4747-3AB2-9360FCDAAD7C}"/>
                </a:ext>
              </a:extLst>
            </p:cNvPr>
            <p:cNvSpPr/>
            <p:nvPr/>
          </p:nvSpPr>
          <p:spPr>
            <a:xfrm>
              <a:off x="3038368" y="2207784"/>
              <a:ext cx="347770" cy="383381"/>
            </a:xfrm>
            <a:prstGeom prst="roundRect">
              <a:avLst>
                <a:gd name="adj" fmla="val 243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 dirty="0">
                <a:latin typeface="+mj-lt"/>
              </a:endParaRPr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B2AC3FC0-0CEC-F4C1-5423-D09B3F4A2151}"/>
                </a:ext>
              </a:extLst>
            </p:cNvPr>
            <p:cNvSpPr txBox="1"/>
            <p:nvPr/>
          </p:nvSpPr>
          <p:spPr>
            <a:xfrm>
              <a:off x="3072685" y="2191823"/>
              <a:ext cx="275973" cy="41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798" b="1" dirty="0">
                  <a:solidFill>
                    <a:schemeClr val="accent1"/>
                  </a:solidFill>
                  <a:latin typeface="+mj-lt"/>
                  <a:cs typeface="Lato" pitchFamily="34" charset="0"/>
                </a:rPr>
                <a:t>8</a:t>
              </a:r>
            </a:p>
          </p:txBody>
        </p:sp>
      </p:grpSp>
      <p:grpSp>
        <p:nvGrpSpPr>
          <p:cNvPr id="268" name="PHẠM DUYÊN 108 - 9Slide.vn">
            <a:extLst>
              <a:ext uri="{FF2B5EF4-FFF2-40B4-BE49-F238E27FC236}">
                <a16:creationId xmlns:a16="http://schemas.microsoft.com/office/drawing/2014/main" id="{D350A4E7-855B-B1E4-8CD8-60B8FD49545E}"/>
              </a:ext>
            </a:extLst>
          </p:cNvPr>
          <p:cNvGrpSpPr/>
          <p:nvPr/>
        </p:nvGrpSpPr>
        <p:grpSpPr>
          <a:xfrm>
            <a:off x="6007100" y="6141622"/>
            <a:ext cx="664369" cy="830677"/>
            <a:chOff x="3038368" y="2192913"/>
            <a:chExt cx="332300" cy="415483"/>
          </a:xfrm>
        </p:grpSpPr>
        <p:sp>
          <p:nvSpPr>
            <p:cNvPr id="269" name="Rounded Rectangle 657">
              <a:extLst>
                <a:ext uri="{FF2B5EF4-FFF2-40B4-BE49-F238E27FC236}">
                  <a16:creationId xmlns:a16="http://schemas.microsoft.com/office/drawing/2014/main" id="{E3E592FB-501B-D8AC-ED7B-08A940ED3BF0}"/>
                </a:ext>
              </a:extLst>
            </p:cNvPr>
            <p:cNvSpPr/>
            <p:nvPr/>
          </p:nvSpPr>
          <p:spPr>
            <a:xfrm>
              <a:off x="3038368" y="2207784"/>
              <a:ext cx="332300" cy="383381"/>
            </a:xfrm>
            <a:prstGeom prst="roundRect">
              <a:avLst>
                <a:gd name="adj" fmla="val 243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 dirty="0">
                <a:latin typeface="+mj-lt"/>
              </a:endParaRPr>
            </a:p>
          </p:txBody>
        </p: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D7B59BF4-3823-D0EF-8AC8-4C46E30BAE85}"/>
                </a:ext>
              </a:extLst>
            </p:cNvPr>
            <p:cNvSpPr txBox="1"/>
            <p:nvPr/>
          </p:nvSpPr>
          <p:spPr>
            <a:xfrm>
              <a:off x="3044720" y="2192913"/>
              <a:ext cx="277576" cy="41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798" b="1">
                  <a:solidFill>
                    <a:schemeClr val="accent1"/>
                  </a:solidFill>
                  <a:latin typeface="+mj-lt"/>
                  <a:cs typeface="Lato" pitchFamily="34" charset="0"/>
                </a:rPr>
                <a:t>0</a:t>
              </a:r>
              <a:endParaRPr lang="en-US" sz="4798" b="1" dirty="0">
                <a:solidFill>
                  <a:schemeClr val="accent1"/>
                </a:solidFill>
                <a:latin typeface="+mj-lt"/>
                <a:cs typeface="Lato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83497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6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6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7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8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6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7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8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6" dur="2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7" dur="2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8" dur="2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76" dur="2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7" dur="2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8" dur="2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6" dur="2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7" dur="2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8" dur="2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2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96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7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8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06" dur="2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7" dur="2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8" dur="2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2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16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7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8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26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7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8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9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6" dur="2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7" dur="2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8" dur="2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9" dur="2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46" dur="2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7" dur="2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8" dur="2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2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56" dur="2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7" dur="2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8" dur="2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9" dur="2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6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7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8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9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76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7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8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86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7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8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9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96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7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8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9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06" dur="2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7" dur="2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8" dur="2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9" dur="2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16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7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8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9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26" dur="2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7" dur="2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8" dur="2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9" dur="2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36" dur="2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7" dur="2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8" dur="2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9" dur="2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46" dur="2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7" dur="2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8" dur="2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9" dur="2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56" dur="2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7" dur="2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8" dur="2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9" dur="2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6" dur="2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67" dur="2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8" dur="2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9" dur="2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76" dur="2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7" dur="2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8" dur="2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9" dur="2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86" dur="2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7" dur="2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8" dur="2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9" dur="2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96" dur="2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7" dur="2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8" dur="2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9" dur="2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06" dur="2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7" dur="2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8" dur="2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9" dur="2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16" dur="2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7" dur="2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8" dur="2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9" dur="2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26" dur="2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7" dur="2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8" dur="2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9" dur="2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36" dur="2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7" dur="2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8" dur="2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9" dur="2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46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47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8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9" dur="2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56" dur="2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7" dur="2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8" dur="2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9" dur="2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6" dur="2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67" dur="2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8" dur="2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9" dur="2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76" dur="2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7" dur="2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8" dur="2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9" dur="2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86" dur="2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7" dur="2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8" dur="2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9" dur="2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96" dur="2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7" dur="2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8" dur="2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9" dur="2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06" dur="2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7" dur="2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8" dur="2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9" dur="2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16" dur="2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17" dur="2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8" dur="2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9" dur="2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26" dur="2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7" dur="2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8" dur="2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9" dur="2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36" dur="2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7" dur="2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8" dur="2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9" dur="2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46" dur="2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47" dur="2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8" dur="2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9" dur="2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4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0" fill="hold">
                      <p:stCondLst>
                        <p:cond delay="indefinite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4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0" fill="hold">
                      <p:stCondLst>
                        <p:cond delay="indefinite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5" fill="hold">
                      <p:stCondLst>
                        <p:cond delay="indefinite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0" fill="hold">
                      <p:stCondLst>
                        <p:cond delay="indefinite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0" fill="hold">
                      <p:stCondLst>
                        <p:cond delay="indefinite"/>
                      </p:stCondLst>
                      <p:childTnLst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4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5" fill="hold">
                      <p:stCondLst>
                        <p:cond delay="indefinite"/>
                      </p:stCondLst>
                      <p:childTnLst>
                        <p:par>
                          <p:cTn id="606" fill="hold">
                            <p:stCondLst>
                              <p:cond delay="0"/>
                            </p:stCondLst>
                            <p:childTnLst>
                              <p:par>
                                <p:cTn id="60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0" fill="hold">
                      <p:stCondLst>
                        <p:cond delay="indefinite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4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0" fill="hold">
                      <p:stCondLst>
                        <p:cond delay="indefinite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4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5" fill="hold">
                      <p:stCondLst>
                        <p:cond delay="indefinite"/>
                      </p:stCondLst>
                      <p:childTnLst>
                        <p:par>
                          <p:cTn id="626" fill="hold">
                            <p:stCondLst>
                              <p:cond delay="0"/>
                            </p:stCondLst>
                            <p:childTnLst>
                              <p:par>
                                <p:cTn id="6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0" fill="hold">
                      <p:stCondLst>
                        <p:cond delay="indefinite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4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0" fill="hold">
                      <p:stCondLst>
                        <p:cond delay="indefinite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4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5" fill="hold">
                      <p:stCondLst>
                        <p:cond delay="indefinite"/>
                      </p:stCondLst>
                      <p:childTnLst>
                        <p:par>
                          <p:cTn id="646" fill="hold">
                            <p:stCondLst>
                              <p:cond delay="0"/>
                            </p:stCondLst>
                            <p:childTnLst>
                              <p:par>
                                <p:cTn id="6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0" fill="hold">
                      <p:stCondLst>
                        <p:cond delay="indefinite"/>
                      </p:stCondLst>
                      <p:childTnLst>
                        <p:par>
                          <p:cTn id="651" fill="hold">
                            <p:stCondLst>
                              <p:cond delay="0"/>
                            </p:stCondLst>
                            <p:childTnLst>
                              <p:par>
                                <p:cTn id="6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4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0" fill="hold">
                      <p:stCondLst>
                        <p:cond delay="indefinite"/>
                      </p:stCondLst>
                      <p:childTnLst>
                        <p:par>
                          <p:cTn id="661" fill="hold">
                            <p:stCondLst>
                              <p:cond delay="0"/>
                            </p:stCondLst>
                            <p:childTnLst>
                              <p:par>
                                <p:cTn id="6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4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0" name="PHẠM DUYÊN 1 - 9Slide.vn" descr="F:\AAA-LÀM ẢNH SLIDE\Bai17-LT1-2(v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6831" y="2104730"/>
            <a:ext cx="11141325" cy="7449527"/>
          </a:xfrm>
          <a:prstGeom prst="rect">
            <a:avLst/>
          </a:prstGeom>
          <a:noFill/>
        </p:spPr>
      </p:pic>
      <p:grpSp>
        <p:nvGrpSpPr>
          <p:cNvPr id="115" name="PHẠM DUYÊN 2 - 9Slide.vn"/>
          <p:cNvGrpSpPr/>
          <p:nvPr/>
        </p:nvGrpSpPr>
        <p:grpSpPr>
          <a:xfrm>
            <a:off x="755125" y="2882669"/>
            <a:ext cx="5480664" cy="2752884"/>
            <a:chOff x="135802" y="1729212"/>
            <a:chExt cx="2996698" cy="1376920"/>
          </a:xfrm>
        </p:grpSpPr>
        <p:sp>
          <p:nvSpPr>
            <p:cNvPr id="106" name="Rectangle 105"/>
            <p:cNvSpPr/>
            <p:nvPr/>
          </p:nvSpPr>
          <p:spPr>
            <a:xfrm>
              <a:off x="135803" y="1729212"/>
              <a:ext cx="2996697" cy="137612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 dirty="0"/>
            </a:p>
          </p:txBody>
        </p:sp>
        <p:cxnSp>
          <p:nvCxnSpPr>
            <p:cNvPr id="110" name="Straight Connector 109"/>
            <p:cNvCxnSpPr/>
            <p:nvPr/>
          </p:nvCxnSpPr>
          <p:spPr>
            <a:xfrm rot="10800000" flipH="1">
              <a:off x="135802" y="2607388"/>
              <a:ext cx="2996697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rot="16200000" flipH="1">
              <a:off x="1462135" y="2417275"/>
              <a:ext cx="137612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rot="16200000" flipH="1">
              <a:off x="439097" y="2417275"/>
              <a:ext cx="137612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7" name="PHẠM DUYÊN 3 - 9Slide.vn" descr="F:\AAA-LÀM ẢNH SLIDE\Bai17-LT1-2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4098" y="3262784"/>
            <a:ext cx="1351902" cy="1087848"/>
          </a:xfrm>
          <a:prstGeom prst="rect">
            <a:avLst/>
          </a:prstGeom>
          <a:noFill/>
        </p:spPr>
      </p:pic>
      <p:pic>
        <p:nvPicPr>
          <p:cNvPr id="118" name="PHẠM DUYÊN 4 - 9Slide.vn" descr="F:\AAA-LÀM ẢNH SLIDE\Bai17-LT1-2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0576" y="3009160"/>
            <a:ext cx="1090076" cy="1531530"/>
          </a:xfrm>
          <a:prstGeom prst="rect">
            <a:avLst/>
          </a:prstGeom>
          <a:noFill/>
        </p:spPr>
      </p:pic>
      <p:pic>
        <p:nvPicPr>
          <p:cNvPr id="119" name="PHẠM DUYÊN 5 - 9Slide.vn" descr="F:\AAA-LÀM ẢNH SLIDE\Bai17-LT1-2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335186"/>
            <a:ext cx="1105500" cy="1049831"/>
          </a:xfrm>
          <a:prstGeom prst="rect">
            <a:avLst/>
          </a:prstGeom>
          <a:noFill/>
        </p:spPr>
      </p:pic>
      <p:grpSp>
        <p:nvGrpSpPr>
          <p:cNvPr id="122" name="PHẠM DUYÊN 6 - 9Slide.vn"/>
          <p:cNvGrpSpPr/>
          <p:nvPr/>
        </p:nvGrpSpPr>
        <p:grpSpPr>
          <a:xfrm>
            <a:off x="755125" y="6246369"/>
            <a:ext cx="5480664" cy="2752884"/>
            <a:chOff x="135802" y="1729212"/>
            <a:chExt cx="2996698" cy="1376920"/>
          </a:xfrm>
        </p:grpSpPr>
        <p:sp>
          <p:nvSpPr>
            <p:cNvPr id="123" name="Rectangle 122"/>
            <p:cNvSpPr/>
            <p:nvPr/>
          </p:nvSpPr>
          <p:spPr>
            <a:xfrm>
              <a:off x="135803" y="1729212"/>
              <a:ext cx="2996697" cy="137612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4" name="Straight Connector 123"/>
            <p:cNvCxnSpPr/>
            <p:nvPr/>
          </p:nvCxnSpPr>
          <p:spPr>
            <a:xfrm rot="10800000" flipH="1">
              <a:off x="135802" y="2607388"/>
              <a:ext cx="2996697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16200000" flipH="1">
              <a:off x="1462135" y="2417275"/>
              <a:ext cx="137612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rot="16200000" flipH="1">
              <a:off x="439097" y="2417275"/>
              <a:ext cx="137612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0" name="PHẠM DUYÊN 7 - 9Slide.vn" descr="F:\AAA-LÀM ẢNH SLIDE\Bai17-LT1-2(4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8694" y="6616603"/>
            <a:ext cx="1399706" cy="1103319"/>
          </a:xfrm>
          <a:prstGeom prst="rect">
            <a:avLst/>
          </a:prstGeom>
          <a:noFill/>
        </p:spPr>
      </p:pic>
      <p:pic>
        <p:nvPicPr>
          <p:cNvPr id="131" name="PHẠM DUYÊN 8 - 9Slide.vn" descr="F:\AAA-LÀM ẢNH SLIDE\Bai17-LT1-2(5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70822" y="6539003"/>
            <a:ext cx="1264128" cy="1234897"/>
          </a:xfrm>
          <a:prstGeom prst="rect">
            <a:avLst/>
          </a:prstGeom>
          <a:noFill/>
        </p:spPr>
      </p:pic>
      <p:pic>
        <p:nvPicPr>
          <p:cNvPr id="132" name="PHẠM DUYÊN 9 - 9Slide.vn" descr="F:\AAA-LÀM ẢNH SLIDE\Bai17-LT1-2(6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0" y="6592076"/>
            <a:ext cx="1315964" cy="1152018"/>
          </a:xfrm>
          <a:prstGeom prst="rect">
            <a:avLst/>
          </a:prstGeom>
          <a:noFill/>
        </p:spPr>
      </p:pic>
      <p:sp>
        <p:nvSpPr>
          <p:cNvPr id="133" name="PHẠM DUYÊN 10 - 9Slide.vn"/>
          <p:cNvSpPr/>
          <p:nvPr/>
        </p:nvSpPr>
        <p:spPr>
          <a:xfrm>
            <a:off x="1036583" y="4710135"/>
            <a:ext cx="1333794" cy="850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4" name="PHẠM DUYÊN 11 - 9Slide.vn"/>
          <p:cNvSpPr/>
          <p:nvPr/>
        </p:nvSpPr>
        <p:spPr>
          <a:xfrm>
            <a:off x="2661380" y="4707114"/>
            <a:ext cx="1686858" cy="850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5" name="PHẠM DUYÊN 12 - 9Slide.vn"/>
          <p:cNvSpPr/>
          <p:nvPr/>
        </p:nvSpPr>
        <p:spPr>
          <a:xfrm>
            <a:off x="4688652" y="4707116"/>
            <a:ext cx="1446578" cy="850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6" name="PHẠM DUYÊN 13 - 9Slide.vn"/>
          <p:cNvSpPr/>
          <p:nvPr/>
        </p:nvSpPr>
        <p:spPr>
          <a:xfrm>
            <a:off x="917106" y="8091941"/>
            <a:ext cx="1421965" cy="850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7" name="PHẠM DUYÊN 14 - 9Slide.vn"/>
          <p:cNvSpPr/>
          <p:nvPr/>
        </p:nvSpPr>
        <p:spPr>
          <a:xfrm>
            <a:off x="2676465" y="8088920"/>
            <a:ext cx="1686858" cy="850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8" name="PHẠM DUYÊN 15 - 9Slide.vn"/>
          <p:cNvSpPr/>
          <p:nvPr/>
        </p:nvSpPr>
        <p:spPr>
          <a:xfrm>
            <a:off x="4667538" y="8088922"/>
            <a:ext cx="1425279" cy="850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20" name="PHẠM DUYÊN 16 - 9Slide.vn"/>
          <p:cNvGrpSpPr/>
          <p:nvPr/>
        </p:nvGrpSpPr>
        <p:grpSpPr>
          <a:xfrm>
            <a:off x="11651268" y="2614044"/>
            <a:ext cx="903722" cy="568603"/>
            <a:chOff x="6035547" y="1328166"/>
            <a:chExt cx="452018" cy="284400"/>
          </a:xfrm>
        </p:grpSpPr>
        <p:sp>
          <p:nvSpPr>
            <p:cNvPr id="153" name="Oval 152"/>
            <p:cNvSpPr/>
            <p:nvPr/>
          </p:nvSpPr>
          <p:spPr>
            <a:xfrm>
              <a:off x="6235644" y="1478347"/>
              <a:ext cx="72508" cy="725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82" name="Picture 2" descr="F:\AAA-LÀM ẢNH SLIDE\Bai17-LT1-2(a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35547" y="1328166"/>
              <a:ext cx="452018" cy="284400"/>
            </a:xfrm>
            <a:prstGeom prst="rect">
              <a:avLst/>
            </a:prstGeom>
            <a:noFill/>
          </p:spPr>
        </p:pic>
      </p:grpSp>
      <p:grpSp>
        <p:nvGrpSpPr>
          <p:cNvPr id="218" name="PHẠM DUYÊN 17 - 9Slide.vn"/>
          <p:cNvGrpSpPr/>
          <p:nvPr/>
        </p:nvGrpSpPr>
        <p:grpSpPr>
          <a:xfrm>
            <a:off x="7664962" y="2996314"/>
            <a:ext cx="529828" cy="447946"/>
            <a:chOff x="4041702" y="1519367"/>
            <a:chExt cx="265006" cy="224051"/>
          </a:xfrm>
        </p:grpSpPr>
        <p:sp>
          <p:nvSpPr>
            <p:cNvPr id="144" name="Oval 143"/>
            <p:cNvSpPr/>
            <p:nvPr/>
          </p:nvSpPr>
          <p:spPr>
            <a:xfrm>
              <a:off x="4177237" y="1607249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83" name="Picture 3" descr="F:\AAA-LÀM ẢNH SLIDE\Bai17-LT1-2(b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041702" y="1519367"/>
              <a:ext cx="265006" cy="224051"/>
            </a:xfrm>
            <a:prstGeom prst="rect">
              <a:avLst/>
            </a:prstGeom>
            <a:noFill/>
          </p:spPr>
        </p:pic>
      </p:grpSp>
      <p:grpSp>
        <p:nvGrpSpPr>
          <p:cNvPr id="219" name="PHẠM DUYÊN 18 - 9Slide.vn"/>
          <p:cNvGrpSpPr/>
          <p:nvPr/>
        </p:nvGrpSpPr>
        <p:grpSpPr>
          <a:xfrm>
            <a:off x="8271655" y="2864448"/>
            <a:ext cx="601125" cy="482870"/>
            <a:chOff x="4345153" y="1453411"/>
            <a:chExt cx="300667" cy="241519"/>
          </a:xfrm>
        </p:grpSpPr>
        <p:sp>
          <p:nvSpPr>
            <p:cNvPr id="146" name="Oval 145"/>
            <p:cNvSpPr/>
            <p:nvPr/>
          </p:nvSpPr>
          <p:spPr>
            <a:xfrm>
              <a:off x="4515605" y="1554882"/>
              <a:ext cx="52367" cy="5236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84" name="Picture 4" descr="F:\AAA-LÀM ẢNH SLIDE\Bai17-LT1-2(c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345153" y="1453411"/>
              <a:ext cx="300667" cy="241519"/>
            </a:xfrm>
            <a:prstGeom prst="rect">
              <a:avLst/>
            </a:prstGeom>
            <a:noFill/>
          </p:spPr>
        </p:pic>
      </p:grpSp>
      <p:grpSp>
        <p:nvGrpSpPr>
          <p:cNvPr id="222" name="PHẠM DUYÊN 19 - 9Slide.vn"/>
          <p:cNvGrpSpPr/>
          <p:nvPr/>
        </p:nvGrpSpPr>
        <p:grpSpPr>
          <a:xfrm>
            <a:off x="9902511" y="2888603"/>
            <a:ext cx="510827" cy="508298"/>
            <a:chOff x="5160865" y="1465493"/>
            <a:chExt cx="255502" cy="254237"/>
          </a:xfrm>
        </p:grpSpPr>
        <p:sp>
          <p:nvSpPr>
            <p:cNvPr id="149" name="Oval 148"/>
            <p:cNvSpPr/>
            <p:nvPr/>
          </p:nvSpPr>
          <p:spPr>
            <a:xfrm>
              <a:off x="5228596" y="1554883"/>
              <a:ext cx="60423" cy="604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85" name="Picture 5" descr="F:\AAA-LÀM ẢNH SLIDE\Bai17-LT1-2(d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160865" y="1465493"/>
              <a:ext cx="255502" cy="254237"/>
            </a:xfrm>
            <a:prstGeom prst="rect">
              <a:avLst/>
            </a:prstGeom>
            <a:noFill/>
          </p:spPr>
        </p:pic>
      </p:grpSp>
      <p:grpSp>
        <p:nvGrpSpPr>
          <p:cNvPr id="225" name="PHẠM DUYÊN 20 - 9Slide.vn"/>
          <p:cNvGrpSpPr/>
          <p:nvPr/>
        </p:nvGrpSpPr>
        <p:grpSpPr>
          <a:xfrm>
            <a:off x="8619787" y="4693860"/>
            <a:ext cx="1691117" cy="1253505"/>
            <a:chOff x="4519280" y="2368435"/>
            <a:chExt cx="845852" cy="626970"/>
          </a:xfrm>
        </p:grpSpPr>
        <p:sp>
          <p:nvSpPr>
            <p:cNvPr id="150" name="Oval 149"/>
            <p:cNvSpPr/>
            <p:nvPr/>
          </p:nvSpPr>
          <p:spPr>
            <a:xfrm>
              <a:off x="4898284" y="2622354"/>
              <a:ext cx="112789" cy="1127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86" name="Picture 6" descr="F:\AAA-LÀM ẢNH SLIDE\Bai17-LT1-2(e)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519280" y="2368435"/>
              <a:ext cx="845852" cy="626970"/>
            </a:xfrm>
            <a:prstGeom prst="rect">
              <a:avLst/>
            </a:prstGeom>
            <a:noFill/>
          </p:spPr>
        </p:pic>
      </p:grpSp>
      <p:grpSp>
        <p:nvGrpSpPr>
          <p:cNvPr id="226" name="PHẠM DUYÊN 21 - 9Slide.vn"/>
          <p:cNvGrpSpPr/>
          <p:nvPr/>
        </p:nvGrpSpPr>
        <p:grpSpPr>
          <a:xfrm>
            <a:off x="7245196" y="5761172"/>
            <a:ext cx="2174137" cy="1107202"/>
            <a:chOff x="3831746" y="2902276"/>
            <a:chExt cx="1087446" cy="553793"/>
          </a:xfrm>
        </p:grpSpPr>
        <p:sp>
          <p:nvSpPr>
            <p:cNvPr id="151" name="Oval 150"/>
            <p:cNvSpPr/>
            <p:nvPr/>
          </p:nvSpPr>
          <p:spPr>
            <a:xfrm>
              <a:off x="4273914" y="3109766"/>
              <a:ext cx="112789" cy="1127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87" name="Picture 7" descr="F:\AAA-LÀM ẢNH SLIDE\Bai17-LT1-2(f)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831746" y="2902276"/>
              <a:ext cx="1087446" cy="553793"/>
            </a:xfrm>
            <a:prstGeom prst="rect">
              <a:avLst/>
            </a:prstGeom>
            <a:noFill/>
          </p:spPr>
        </p:pic>
      </p:grpSp>
      <p:grpSp>
        <p:nvGrpSpPr>
          <p:cNvPr id="252" name="PHẠM DUYÊN 22 - 9Slide.vn"/>
          <p:cNvGrpSpPr/>
          <p:nvPr/>
        </p:nvGrpSpPr>
        <p:grpSpPr>
          <a:xfrm>
            <a:off x="7724629" y="7291638"/>
            <a:ext cx="1105202" cy="1084351"/>
            <a:chOff x="4071545" y="3667775"/>
            <a:chExt cx="552793" cy="542364"/>
          </a:xfrm>
        </p:grpSpPr>
        <p:sp>
          <p:nvSpPr>
            <p:cNvPr id="172" name="Oval 171"/>
            <p:cNvSpPr/>
            <p:nvPr/>
          </p:nvSpPr>
          <p:spPr>
            <a:xfrm>
              <a:off x="4338365" y="3935545"/>
              <a:ext cx="76535" cy="765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88" name="Picture 8" descr="F:\AAA-LÀM ẢNH SLIDE\Bai17-LT1-2(g)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071545" y="3667775"/>
              <a:ext cx="552793" cy="542364"/>
            </a:xfrm>
            <a:prstGeom prst="rect">
              <a:avLst/>
            </a:prstGeom>
            <a:noFill/>
          </p:spPr>
        </p:pic>
      </p:grpSp>
      <p:grpSp>
        <p:nvGrpSpPr>
          <p:cNvPr id="245" name="PHẠM DUYÊN 23 - 9Slide.vn"/>
          <p:cNvGrpSpPr/>
          <p:nvPr/>
        </p:nvGrpSpPr>
        <p:grpSpPr>
          <a:xfrm>
            <a:off x="7160534" y="7631362"/>
            <a:ext cx="557814" cy="383171"/>
            <a:chOff x="3789400" y="3837696"/>
            <a:chExt cx="279004" cy="191652"/>
          </a:xfrm>
        </p:grpSpPr>
        <p:sp>
          <p:nvSpPr>
            <p:cNvPr id="173" name="Oval 172"/>
            <p:cNvSpPr/>
            <p:nvPr/>
          </p:nvSpPr>
          <p:spPr>
            <a:xfrm>
              <a:off x="3863038" y="3879151"/>
              <a:ext cx="72507" cy="725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89" name="Picture 9" descr="F:\AAA-LÀM ẢNH SLIDE\Bai17-LT1-2(h).pn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789400" y="3837696"/>
              <a:ext cx="279004" cy="191652"/>
            </a:xfrm>
            <a:prstGeom prst="rect">
              <a:avLst/>
            </a:prstGeom>
            <a:noFill/>
          </p:spPr>
        </p:pic>
      </p:grpSp>
      <p:grpSp>
        <p:nvGrpSpPr>
          <p:cNvPr id="244" name="PHẠM DUYÊN 24 - 9Slide.vn"/>
          <p:cNvGrpSpPr/>
          <p:nvPr/>
        </p:nvGrpSpPr>
        <p:grpSpPr>
          <a:xfrm>
            <a:off x="6870976" y="8073521"/>
            <a:ext cx="516109" cy="487437"/>
            <a:chOff x="3644571" y="4058852"/>
            <a:chExt cx="258144" cy="243803"/>
          </a:xfrm>
        </p:grpSpPr>
        <p:sp>
          <p:nvSpPr>
            <p:cNvPr id="174" name="Oval 173"/>
            <p:cNvSpPr/>
            <p:nvPr/>
          </p:nvSpPr>
          <p:spPr>
            <a:xfrm>
              <a:off x="3709967" y="4145012"/>
              <a:ext cx="68479" cy="684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90" name="Picture 10" descr="F:\AAA-LÀM ẢNH SLIDE\Bai17-LT1-2(i)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644571" y="4058852"/>
              <a:ext cx="258144" cy="243803"/>
            </a:xfrm>
            <a:prstGeom prst="rect">
              <a:avLst/>
            </a:prstGeom>
            <a:noFill/>
          </p:spPr>
        </p:pic>
      </p:grpSp>
      <p:grpSp>
        <p:nvGrpSpPr>
          <p:cNvPr id="243" name="PHẠM DUYÊN 25 - 9Slide.vn"/>
          <p:cNvGrpSpPr/>
          <p:nvPr/>
        </p:nvGrpSpPr>
        <p:grpSpPr>
          <a:xfrm>
            <a:off x="7296755" y="8598632"/>
            <a:ext cx="456156" cy="487435"/>
            <a:chOff x="3857534" y="4321499"/>
            <a:chExt cx="228157" cy="243802"/>
          </a:xfrm>
        </p:grpSpPr>
        <p:sp>
          <p:nvSpPr>
            <p:cNvPr id="178" name="Oval 177"/>
            <p:cNvSpPr/>
            <p:nvPr/>
          </p:nvSpPr>
          <p:spPr>
            <a:xfrm>
              <a:off x="3915405" y="4418929"/>
              <a:ext cx="64451" cy="644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91" name="Picture 11" descr="F:\AAA-LÀM ẢNH SLIDE\Bai17-LT1-2(k).pn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857534" y="4321499"/>
              <a:ext cx="228157" cy="243802"/>
            </a:xfrm>
            <a:prstGeom prst="rect">
              <a:avLst/>
            </a:prstGeom>
            <a:noFill/>
          </p:spPr>
        </p:pic>
      </p:grpSp>
      <p:grpSp>
        <p:nvGrpSpPr>
          <p:cNvPr id="239" name="PHẠM DUYÊN 26 - 9Slide.vn"/>
          <p:cNvGrpSpPr/>
          <p:nvPr/>
        </p:nvGrpSpPr>
        <p:grpSpPr>
          <a:xfrm>
            <a:off x="10864311" y="7787748"/>
            <a:ext cx="1405716" cy="917224"/>
            <a:chOff x="5641932" y="3915916"/>
            <a:chExt cx="703102" cy="458771"/>
          </a:xfrm>
        </p:grpSpPr>
        <p:sp>
          <p:nvSpPr>
            <p:cNvPr id="159" name="Oval 158"/>
            <p:cNvSpPr/>
            <p:nvPr/>
          </p:nvSpPr>
          <p:spPr>
            <a:xfrm>
              <a:off x="6006037" y="4161124"/>
              <a:ext cx="88620" cy="886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92" name="Picture 12" descr="F:\AAA-LÀM ẢNH SLIDE\Bai17-LT1-2(l).pn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5641932" y="3915916"/>
              <a:ext cx="703102" cy="458771"/>
            </a:xfrm>
            <a:prstGeom prst="rect">
              <a:avLst/>
            </a:prstGeom>
            <a:noFill/>
          </p:spPr>
        </p:pic>
      </p:grpSp>
      <p:grpSp>
        <p:nvGrpSpPr>
          <p:cNvPr id="240" name="PHẠM DUYÊN 27 - 9Slide.vn"/>
          <p:cNvGrpSpPr/>
          <p:nvPr/>
        </p:nvGrpSpPr>
        <p:grpSpPr>
          <a:xfrm>
            <a:off x="11591341" y="6755825"/>
            <a:ext cx="1346924" cy="885549"/>
            <a:chOff x="6005573" y="3399776"/>
            <a:chExt cx="673696" cy="442928"/>
          </a:xfrm>
        </p:grpSpPr>
        <p:sp>
          <p:nvSpPr>
            <p:cNvPr id="158" name="Oval 157"/>
            <p:cNvSpPr/>
            <p:nvPr/>
          </p:nvSpPr>
          <p:spPr>
            <a:xfrm>
              <a:off x="6255785" y="3625374"/>
              <a:ext cx="80564" cy="805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93" name="Picture 13" descr="F:\AAA-LÀM ẢNH SLIDE\Bai17-LT1-2(m)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6005573" y="3399776"/>
              <a:ext cx="673696" cy="442928"/>
            </a:xfrm>
            <a:prstGeom prst="rect">
              <a:avLst/>
            </a:prstGeom>
            <a:noFill/>
          </p:spPr>
        </p:pic>
      </p:grpSp>
      <p:grpSp>
        <p:nvGrpSpPr>
          <p:cNvPr id="227" name="PHẠM DUYÊN 28 - 9Slide.vn"/>
          <p:cNvGrpSpPr/>
          <p:nvPr/>
        </p:nvGrpSpPr>
        <p:grpSpPr>
          <a:xfrm>
            <a:off x="11695420" y="4818396"/>
            <a:ext cx="1082474" cy="695271"/>
            <a:chOff x="6057630" y="2430725"/>
            <a:chExt cx="541425" cy="347756"/>
          </a:xfrm>
        </p:grpSpPr>
        <p:sp>
          <p:nvSpPr>
            <p:cNvPr id="154" name="Oval 153"/>
            <p:cNvSpPr/>
            <p:nvPr/>
          </p:nvSpPr>
          <p:spPr>
            <a:xfrm>
              <a:off x="6259813" y="2586100"/>
              <a:ext cx="84592" cy="845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94" name="Picture 14" descr="F:\AAA-LÀM ẢNH SLIDE\Bai17-LT1-2(n).pn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6057630" y="2430725"/>
              <a:ext cx="541425" cy="347756"/>
            </a:xfrm>
            <a:prstGeom prst="rect">
              <a:avLst/>
            </a:prstGeom>
            <a:noFill/>
          </p:spPr>
        </p:pic>
      </p:grpSp>
      <p:grpSp>
        <p:nvGrpSpPr>
          <p:cNvPr id="235" name="PHẠM DUYÊN 29 - 9Slide.vn"/>
          <p:cNvGrpSpPr/>
          <p:nvPr/>
        </p:nvGrpSpPr>
        <p:grpSpPr>
          <a:xfrm>
            <a:off x="16361493" y="7316019"/>
            <a:ext cx="982961" cy="1094544"/>
            <a:chOff x="8391477" y="3679970"/>
            <a:chExt cx="491651" cy="547462"/>
          </a:xfrm>
        </p:grpSpPr>
        <p:sp>
          <p:nvSpPr>
            <p:cNvPr id="168" name="Oval 167"/>
            <p:cNvSpPr/>
            <p:nvPr/>
          </p:nvSpPr>
          <p:spPr>
            <a:xfrm>
              <a:off x="8600194" y="3995968"/>
              <a:ext cx="76536" cy="765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95" name="Picture 15" descr="F:\AAA-LÀM ẢNH SLIDE\Bai17-LT1-2(o).pn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8391477" y="3679970"/>
              <a:ext cx="491651" cy="547462"/>
            </a:xfrm>
            <a:prstGeom prst="rect">
              <a:avLst/>
            </a:prstGeom>
            <a:noFill/>
          </p:spPr>
        </p:pic>
      </p:grpSp>
      <p:grpSp>
        <p:nvGrpSpPr>
          <p:cNvPr id="236" name="PHẠM DUYÊN 30 - 9Slide.vn"/>
          <p:cNvGrpSpPr/>
          <p:nvPr/>
        </p:nvGrpSpPr>
        <p:grpSpPr>
          <a:xfrm>
            <a:off x="14975175" y="8126838"/>
            <a:ext cx="789424" cy="1130431"/>
            <a:chOff x="7698077" y="4085520"/>
            <a:chExt cx="394849" cy="565412"/>
          </a:xfrm>
        </p:grpSpPr>
        <p:sp>
          <p:nvSpPr>
            <p:cNvPr id="171" name="Oval 170"/>
            <p:cNvSpPr/>
            <p:nvPr/>
          </p:nvSpPr>
          <p:spPr>
            <a:xfrm>
              <a:off x="7875119" y="4418929"/>
              <a:ext cx="68479" cy="684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96" name="Picture 16" descr="F:\AAA-LÀM ẢNH SLIDE\Bai17-LT1-2(p).pn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7698077" y="4085520"/>
              <a:ext cx="394849" cy="565412"/>
            </a:xfrm>
            <a:prstGeom prst="rect">
              <a:avLst/>
            </a:prstGeom>
            <a:noFill/>
          </p:spPr>
        </p:pic>
      </p:grpSp>
      <p:grpSp>
        <p:nvGrpSpPr>
          <p:cNvPr id="237" name="PHẠM DUYÊN 31 - 9Slide.vn"/>
          <p:cNvGrpSpPr/>
          <p:nvPr/>
        </p:nvGrpSpPr>
        <p:grpSpPr>
          <a:xfrm>
            <a:off x="13892726" y="8076184"/>
            <a:ext cx="623835" cy="1027793"/>
            <a:chOff x="7156665" y="4060184"/>
            <a:chExt cx="312026" cy="514075"/>
          </a:xfrm>
        </p:grpSpPr>
        <p:sp>
          <p:nvSpPr>
            <p:cNvPr id="170" name="Oval 169"/>
            <p:cNvSpPr/>
            <p:nvPr/>
          </p:nvSpPr>
          <p:spPr>
            <a:xfrm>
              <a:off x="7278946" y="4390731"/>
              <a:ext cx="64451" cy="644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97" name="Picture 17" descr="F:\AAA-LÀM ẢNH SLIDE\Bai17-LT1-2(q).pn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7156665" y="4060184"/>
              <a:ext cx="312026" cy="514075"/>
            </a:xfrm>
            <a:prstGeom prst="rect">
              <a:avLst/>
            </a:prstGeom>
            <a:noFill/>
          </p:spPr>
        </p:pic>
      </p:grpSp>
      <p:grpSp>
        <p:nvGrpSpPr>
          <p:cNvPr id="238" name="PHẠM DUYÊN 32 - 9Slide.vn"/>
          <p:cNvGrpSpPr/>
          <p:nvPr/>
        </p:nvGrpSpPr>
        <p:grpSpPr>
          <a:xfrm>
            <a:off x="13371116" y="7071543"/>
            <a:ext cx="894040" cy="990482"/>
            <a:chOff x="6895769" y="3557689"/>
            <a:chExt cx="447175" cy="495413"/>
          </a:xfrm>
        </p:grpSpPr>
        <p:sp>
          <p:nvSpPr>
            <p:cNvPr id="169" name="Oval 168"/>
            <p:cNvSpPr/>
            <p:nvPr/>
          </p:nvSpPr>
          <p:spPr>
            <a:xfrm>
              <a:off x="7077537" y="3859010"/>
              <a:ext cx="72507" cy="725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98" name="Picture 18" descr="F:\AAA-LÀM ẢNH SLIDE\Bai17-LT1-2(r).png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6895769" y="3557689"/>
              <a:ext cx="447175" cy="495413"/>
            </a:xfrm>
            <a:prstGeom prst="rect">
              <a:avLst/>
            </a:prstGeom>
            <a:noFill/>
          </p:spPr>
        </p:pic>
      </p:grpSp>
      <p:grpSp>
        <p:nvGrpSpPr>
          <p:cNvPr id="228" name="PHẠM DUYÊN 33 - 9Slide.vn"/>
          <p:cNvGrpSpPr/>
          <p:nvPr/>
        </p:nvGrpSpPr>
        <p:grpSpPr>
          <a:xfrm>
            <a:off x="13778844" y="5062576"/>
            <a:ext cx="514177" cy="591930"/>
            <a:chOff x="7099704" y="2552857"/>
            <a:chExt cx="257178" cy="296068"/>
          </a:xfrm>
        </p:grpSpPr>
        <p:sp>
          <p:nvSpPr>
            <p:cNvPr id="160" name="Oval 159"/>
            <p:cNvSpPr/>
            <p:nvPr/>
          </p:nvSpPr>
          <p:spPr>
            <a:xfrm>
              <a:off x="7186298" y="2698890"/>
              <a:ext cx="68479" cy="684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99" name="Picture 19" descr="F:\AAA-LÀM ẢNH SLIDE\Bai17-LT1-2(s).pn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7099704" y="2552857"/>
              <a:ext cx="257178" cy="296068"/>
            </a:xfrm>
            <a:prstGeom prst="rect">
              <a:avLst/>
            </a:prstGeom>
            <a:noFill/>
          </p:spPr>
        </p:pic>
      </p:grpSp>
      <p:grpSp>
        <p:nvGrpSpPr>
          <p:cNvPr id="229" name="PHẠM DUYÊN 34 - 9Slide.vn"/>
          <p:cNvGrpSpPr/>
          <p:nvPr/>
        </p:nvGrpSpPr>
        <p:grpSpPr>
          <a:xfrm>
            <a:off x="14392238" y="5040447"/>
            <a:ext cx="564340" cy="511668"/>
            <a:chOff x="7406508" y="2541788"/>
            <a:chExt cx="282268" cy="255923"/>
          </a:xfrm>
        </p:grpSpPr>
        <p:sp>
          <p:nvSpPr>
            <p:cNvPr id="161" name="Oval 160"/>
            <p:cNvSpPr/>
            <p:nvPr/>
          </p:nvSpPr>
          <p:spPr>
            <a:xfrm>
              <a:off x="7464243" y="2618326"/>
              <a:ext cx="60423" cy="604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00" name="Picture 20" descr="F:\AAA-LÀM ẢNH SLIDE\Bai17-LT1-2(t).png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7406508" y="2541788"/>
              <a:ext cx="282268" cy="255923"/>
            </a:xfrm>
            <a:prstGeom prst="rect">
              <a:avLst/>
            </a:prstGeom>
            <a:noFill/>
          </p:spPr>
        </p:pic>
      </p:grpSp>
      <p:grpSp>
        <p:nvGrpSpPr>
          <p:cNvPr id="230" name="PHẠM DUYÊN 35 - 9Slide.vn"/>
          <p:cNvGrpSpPr/>
          <p:nvPr/>
        </p:nvGrpSpPr>
        <p:grpSpPr>
          <a:xfrm>
            <a:off x="15222821" y="5483261"/>
            <a:ext cx="581292" cy="461920"/>
            <a:chOff x="7821943" y="2763273"/>
            <a:chExt cx="290747" cy="231040"/>
          </a:xfrm>
        </p:grpSpPr>
        <p:sp>
          <p:nvSpPr>
            <p:cNvPr id="163" name="Oval 162"/>
            <p:cNvSpPr/>
            <p:nvPr/>
          </p:nvSpPr>
          <p:spPr>
            <a:xfrm>
              <a:off x="7935542" y="2888215"/>
              <a:ext cx="56395" cy="563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01" name="Picture 21" descr="F:\AAA-LÀM ẢNH SLIDE\Bai17-LT1-2(u).png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7821943" y="2763273"/>
              <a:ext cx="290747" cy="231040"/>
            </a:xfrm>
            <a:prstGeom prst="rect">
              <a:avLst/>
            </a:prstGeom>
            <a:noFill/>
          </p:spPr>
        </p:pic>
      </p:grpSp>
      <p:grpSp>
        <p:nvGrpSpPr>
          <p:cNvPr id="223" name="PHẠM DUYÊN 36 - 9Slide.vn"/>
          <p:cNvGrpSpPr/>
          <p:nvPr/>
        </p:nvGrpSpPr>
        <p:grpSpPr>
          <a:xfrm>
            <a:off x="9372790" y="2858333"/>
            <a:ext cx="545061" cy="460824"/>
            <a:chOff x="4895912" y="1450353"/>
            <a:chExt cx="272625" cy="230492"/>
          </a:xfrm>
        </p:grpSpPr>
        <p:sp>
          <p:nvSpPr>
            <p:cNvPr id="147" name="Oval 146"/>
            <p:cNvSpPr/>
            <p:nvPr/>
          </p:nvSpPr>
          <p:spPr>
            <a:xfrm>
              <a:off x="5027186" y="1538770"/>
              <a:ext cx="60423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02" name="Picture 3" descr="F:\AAA-LÀM ẢNH SLIDE\Bai17-LT1-2(b).png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4895912" y="1450353"/>
              <a:ext cx="272625" cy="230492"/>
            </a:xfrm>
            <a:prstGeom prst="rect">
              <a:avLst/>
            </a:prstGeom>
            <a:noFill/>
          </p:spPr>
        </p:pic>
      </p:grpSp>
      <p:grpSp>
        <p:nvGrpSpPr>
          <p:cNvPr id="224" name="PHẠM DUYÊN 37 - 9Slide.vn"/>
          <p:cNvGrpSpPr/>
          <p:nvPr/>
        </p:nvGrpSpPr>
        <p:grpSpPr>
          <a:xfrm>
            <a:off x="8909102" y="2876498"/>
            <a:ext cx="492777" cy="490336"/>
            <a:chOff x="4663988" y="1459438"/>
            <a:chExt cx="246474" cy="245253"/>
          </a:xfrm>
        </p:grpSpPr>
        <p:sp>
          <p:nvSpPr>
            <p:cNvPr id="148" name="Oval 147"/>
            <p:cNvSpPr/>
            <p:nvPr/>
          </p:nvSpPr>
          <p:spPr>
            <a:xfrm>
              <a:off x="4737156" y="1562939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03" name="Picture 5" descr="F:\AAA-LÀM ẢNH SLIDE\Bai17-LT1-2(d).png"/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4663988" y="1459438"/>
              <a:ext cx="246474" cy="245253"/>
            </a:xfrm>
            <a:prstGeom prst="rect">
              <a:avLst/>
            </a:prstGeom>
            <a:noFill/>
          </p:spPr>
        </p:pic>
      </p:grpSp>
      <p:grpSp>
        <p:nvGrpSpPr>
          <p:cNvPr id="221" name="PHẠM DUYÊN 38 - 9Slide.vn"/>
          <p:cNvGrpSpPr/>
          <p:nvPr/>
        </p:nvGrpSpPr>
        <p:grpSpPr>
          <a:xfrm>
            <a:off x="12524658" y="2329690"/>
            <a:ext cx="798389" cy="502330"/>
            <a:chOff x="6472393" y="1185940"/>
            <a:chExt cx="399333" cy="251252"/>
          </a:xfrm>
        </p:grpSpPr>
        <p:sp>
          <p:nvSpPr>
            <p:cNvPr id="152" name="Oval 151"/>
            <p:cNvSpPr/>
            <p:nvPr/>
          </p:nvSpPr>
          <p:spPr>
            <a:xfrm>
              <a:off x="6646520" y="1317219"/>
              <a:ext cx="80564" cy="805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04" name="Picture 2" descr="F:\AAA-LÀM ẢNH SLIDE\Bai17-LT1-2(a).png"/>
            <p:cNvPicPr>
              <a:picLocks noChangeAspect="1" noChangeArrowheads="1"/>
            </p:cNvPicPr>
            <p:nvPr/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6472393" y="1185940"/>
              <a:ext cx="399333" cy="251252"/>
            </a:xfrm>
            <a:prstGeom prst="rect">
              <a:avLst/>
            </a:prstGeom>
            <a:noFill/>
          </p:spPr>
        </p:pic>
      </p:grpSp>
      <p:grpSp>
        <p:nvGrpSpPr>
          <p:cNvPr id="241" name="PHẠM DUYÊN 39 - 9Slide.vn"/>
          <p:cNvGrpSpPr/>
          <p:nvPr/>
        </p:nvGrpSpPr>
        <p:grpSpPr>
          <a:xfrm>
            <a:off x="11003529" y="5437557"/>
            <a:ext cx="583825" cy="836022"/>
            <a:chOff x="5711565" y="2740413"/>
            <a:chExt cx="292014" cy="418156"/>
          </a:xfrm>
        </p:grpSpPr>
        <p:sp>
          <p:nvSpPr>
            <p:cNvPr id="156" name="Oval 155"/>
            <p:cNvSpPr/>
            <p:nvPr/>
          </p:nvSpPr>
          <p:spPr>
            <a:xfrm>
              <a:off x="5840881" y="2956694"/>
              <a:ext cx="56395" cy="563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05" name="Picture 16" descr="F:\AAA-LÀM ẢNH SLIDE\Bai17-LT1-2(p).png"/>
            <p:cNvPicPr>
              <a:picLocks noChangeAspect="1" noChangeArrowheads="1"/>
            </p:cNvPicPr>
            <p:nvPr/>
          </p:nvPicPr>
          <p:blipFill>
            <a:blip r:embed="rId32" cstate="print"/>
            <a:srcRect/>
            <a:stretch>
              <a:fillRect/>
            </a:stretch>
          </p:blipFill>
          <p:spPr bwMode="auto">
            <a:xfrm>
              <a:off x="5711565" y="2740413"/>
              <a:ext cx="292014" cy="418156"/>
            </a:xfrm>
            <a:prstGeom prst="rect">
              <a:avLst/>
            </a:prstGeom>
            <a:noFill/>
          </p:spPr>
        </p:pic>
      </p:grpSp>
      <p:grpSp>
        <p:nvGrpSpPr>
          <p:cNvPr id="242" name="PHẠM DUYÊN 40 - 9Slide.vn"/>
          <p:cNvGrpSpPr/>
          <p:nvPr/>
        </p:nvGrpSpPr>
        <p:grpSpPr>
          <a:xfrm>
            <a:off x="12731294" y="5435872"/>
            <a:ext cx="484534" cy="798291"/>
            <a:chOff x="6575747" y="2739570"/>
            <a:chExt cx="242351" cy="399284"/>
          </a:xfrm>
        </p:grpSpPr>
        <p:sp>
          <p:nvSpPr>
            <p:cNvPr id="157" name="Oval 156"/>
            <p:cNvSpPr/>
            <p:nvPr/>
          </p:nvSpPr>
          <p:spPr>
            <a:xfrm>
              <a:off x="6678745" y="2988920"/>
              <a:ext cx="56395" cy="563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06" name="Picture 17" descr="F:\AAA-LÀM ẢNH SLIDE\Bai17-LT1-2(q).png"/>
            <p:cNvPicPr>
              <a:picLocks noChangeAspect="1" noChangeArrowheads="1"/>
            </p:cNvPicPr>
            <p:nvPr/>
          </p:nvPicPr>
          <p:blipFill>
            <a:blip r:embed="rId33" cstate="print"/>
            <a:srcRect/>
            <a:stretch>
              <a:fillRect/>
            </a:stretch>
          </p:blipFill>
          <p:spPr bwMode="auto">
            <a:xfrm flipH="1">
              <a:off x="6575747" y="2739570"/>
              <a:ext cx="242351" cy="399284"/>
            </a:xfrm>
            <a:prstGeom prst="rect">
              <a:avLst/>
            </a:prstGeom>
            <a:noFill/>
          </p:spPr>
        </p:pic>
      </p:grpSp>
      <p:pic>
        <p:nvPicPr>
          <p:cNvPr id="207" name="PHẠM DUYÊN 41 - 9Slide.vn" descr="F:\AAA-LÀM ẢNH SLIDE\Bai17-LT1-2(ve).png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9812993" y="5668666"/>
            <a:ext cx="4186238" cy="1186650"/>
          </a:xfrm>
          <a:prstGeom prst="rect">
            <a:avLst/>
          </a:prstGeom>
          <a:noFill/>
        </p:spPr>
      </p:pic>
      <p:grpSp>
        <p:nvGrpSpPr>
          <p:cNvPr id="251" name="PHẠM DUYÊN 42 - 9Slide.vn"/>
          <p:cNvGrpSpPr/>
          <p:nvPr/>
        </p:nvGrpSpPr>
        <p:grpSpPr>
          <a:xfrm>
            <a:off x="8984512" y="7488780"/>
            <a:ext cx="516109" cy="487437"/>
            <a:chOff x="4701706" y="3766380"/>
            <a:chExt cx="258144" cy="243803"/>
          </a:xfrm>
        </p:grpSpPr>
        <p:sp>
          <p:nvSpPr>
            <p:cNvPr id="175" name="Oval 174"/>
            <p:cNvSpPr/>
            <p:nvPr/>
          </p:nvSpPr>
          <p:spPr>
            <a:xfrm>
              <a:off x="4817719" y="3854981"/>
              <a:ext cx="72508" cy="725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08" name="Picture 10" descr="F:\AAA-LÀM ẢNH SLIDE\Bai17-LT1-2(i)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 flipH="1">
              <a:off x="4701706" y="3766380"/>
              <a:ext cx="258144" cy="243803"/>
            </a:xfrm>
            <a:prstGeom prst="rect">
              <a:avLst/>
            </a:prstGeom>
            <a:noFill/>
          </p:spPr>
        </p:pic>
      </p:grpSp>
      <p:grpSp>
        <p:nvGrpSpPr>
          <p:cNvPr id="246" name="PHẠM DUYÊN 43 - 9Slide.vn"/>
          <p:cNvGrpSpPr/>
          <p:nvPr/>
        </p:nvGrpSpPr>
        <p:grpSpPr>
          <a:xfrm>
            <a:off x="7981809" y="8523428"/>
            <a:ext cx="456156" cy="487435"/>
            <a:chOff x="4200180" y="4283884"/>
            <a:chExt cx="228157" cy="243802"/>
          </a:xfrm>
        </p:grpSpPr>
        <p:sp>
          <p:nvSpPr>
            <p:cNvPr id="179" name="Oval 178"/>
            <p:cNvSpPr/>
            <p:nvPr/>
          </p:nvSpPr>
          <p:spPr>
            <a:xfrm>
              <a:off x="4294054" y="4378646"/>
              <a:ext cx="68480" cy="684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09" name="Picture 11" descr="F:\AAA-LÀM ẢNH SLIDE\Bai17-LT1-2(k).pn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 flipH="1">
              <a:off x="4200180" y="4283884"/>
              <a:ext cx="228157" cy="243802"/>
            </a:xfrm>
            <a:prstGeom prst="rect">
              <a:avLst/>
            </a:prstGeom>
            <a:noFill/>
          </p:spPr>
        </p:pic>
      </p:grpSp>
      <p:grpSp>
        <p:nvGrpSpPr>
          <p:cNvPr id="250" name="PHẠM DUYÊN 44 - 9Slide.vn"/>
          <p:cNvGrpSpPr/>
          <p:nvPr/>
        </p:nvGrpSpPr>
        <p:grpSpPr>
          <a:xfrm>
            <a:off x="8735101" y="8082033"/>
            <a:ext cx="456156" cy="487435"/>
            <a:chOff x="4576957" y="4063110"/>
            <a:chExt cx="228157" cy="243802"/>
          </a:xfrm>
        </p:grpSpPr>
        <p:sp>
          <p:nvSpPr>
            <p:cNvPr id="176" name="Oval 175"/>
            <p:cNvSpPr/>
            <p:nvPr/>
          </p:nvSpPr>
          <p:spPr>
            <a:xfrm>
              <a:off x="4636451" y="4161125"/>
              <a:ext cx="60423" cy="604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10" name="Picture 11" descr="F:\AAA-LÀM ẢNH SLIDE\Bai17-LT1-2(k).pn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576957" y="4063110"/>
              <a:ext cx="228157" cy="243802"/>
            </a:xfrm>
            <a:prstGeom prst="rect">
              <a:avLst/>
            </a:prstGeom>
            <a:noFill/>
          </p:spPr>
        </p:pic>
      </p:grpSp>
      <p:grpSp>
        <p:nvGrpSpPr>
          <p:cNvPr id="248" name="PHẠM DUYÊN 45 - 9Slide.vn"/>
          <p:cNvGrpSpPr/>
          <p:nvPr/>
        </p:nvGrpSpPr>
        <p:grpSpPr>
          <a:xfrm>
            <a:off x="9216124" y="8832938"/>
            <a:ext cx="557814" cy="383171"/>
            <a:chOff x="4817552" y="4438693"/>
            <a:chExt cx="279004" cy="191652"/>
          </a:xfrm>
        </p:grpSpPr>
        <p:sp>
          <p:nvSpPr>
            <p:cNvPr id="181" name="Oval 180"/>
            <p:cNvSpPr/>
            <p:nvPr/>
          </p:nvSpPr>
          <p:spPr>
            <a:xfrm>
              <a:off x="4894256" y="4483380"/>
              <a:ext cx="68479" cy="684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11" name="Picture 9" descr="F:\AAA-LÀM ẢNH SLIDE\Bai17-LT1-2(h).pn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817552" y="4438693"/>
              <a:ext cx="279004" cy="191652"/>
            </a:xfrm>
            <a:prstGeom prst="rect">
              <a:avLst/>
            </a:prstGeom>
            <a:noFill/>
          </p:spPr>
        </p:pic>
      </p:grpSp>
      <p:grpSp>
        <p:nvGrpSpPr>
          <p:cNvPr id="247" name="PHẠM DUYÊN 46 - 9Slide.vn"/>
          <p:cNvGrpSpPr/>
          <p:nvPr/>
        </p:nvGrpSpPr>
        <p:grpSpPr>
          <a:xfrm>
            <a:off x="8513124" y="8843114"/>
            <a:ext cx="516109" cy="487437"/>
            <a:chOff x="4465930" y="4443782"/>
            <a:chExt cx="258144" cy="243803"/>
          </a:xfrm>
        </p:grpSpPr>
        <p:sp>
          <p:nvSpPr>
            <p:cNvPr id="180" name="Oval 179"/>
            <p:cNvSpPr/>
            <p:nvPr/>
          </p:nvSpPr>
          <p:spPr>
            <a:xfrm>
              <a:off x="4596169" y="4531718"/>
              <a:ext cx="68479" cy="684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12" name="Picture 10" descr="F:\AAA-LÀM ẢNH SLIDE\Bai17-LT1-2(i)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 flipH="1">
              <a:off x="4465930" y="4443782"/>
              <a:ext cx="258144" cy="243803"/>
            </a:xfrm>
            <a:prstGeom prst="rect">
              <a:avLst/>
            </a:prstGeom>
            <a:noFill/>
          </p:spPr>
        </p:pic>
      </p:grpSp>
      <p:grpSp>
        <p:nvGrpSpPr>
          <p:cNvPr id="249" name="PHẠM DUYÊN 47 - 9Slide.vn"/>
          <p:cNvGrpSpPr/>
          <p:nvPr/>
        </p:nvGrpSpPr>
        <p:grpSpPr>
          <a:xfrm>
            <a:off x="9404734" y="8134460"/>
            <a:ext cx="516109" cy="487437"/>
            <a:chOff x="4911890" y="4089332"/>
            <a:chExt cx="258144" cy="243803"/>
          </a:xfrm>
        </p:grpSpPr>
        <p:sp>
          <p:nvSpPr>
            <p:cNvPr id="177" name="Oval 176"/>
            <p:cNvSpPr/>
            <p:nvPr/>
          </p:nvSpPr>
          <p:spPr>
            <a:xfrm>
              <a:off x="4966763" y="4173208"/>
              <a:ext cx="72507" cy="725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13" name="Picture 10" descr="F:\AAA-LÀM ẢNH SLIDE\Bai17-LT1-2(i)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911890" y="4089332"/>
              <a:ext cx="258144" cy="243803"/>
            </a:xfrm>
            <a:prstGeom prst="rect">
              <a:avLst/>
            </a:prstGeom>
            <a:noFill/>
          </p:spPr>
        </p:pic>
      </p:grpSp>
      <p:grpSp>
        <p:nvGrpSpPr>
          <p:cNvPr id="231" name="PHẠM DUYÊN 48 - 9Slide.vn"/>
          <p:cNvGrpSpPr/>
          <p:nvPr/>
        </p:nvGrpSpPr>
        <p:grpSpPr>
          <a:xfrm>
            <a:off x="15940574" y="5550826"/>
            <a:ext cx="581292" cy="461920"/>
            <a:chOff x="8180944" y="2797067"/>
            <a:chExt cx="290747" cy="231040"/>
          </a:xfrm>
        </p:grpSpPr>
        <p:sp>
          <p:nvSpPr>
            <p:cNvPr id="165" name="Oval 164"/>
            <p:cNvSpPr/>
            <p:nvPr/>
          </p:nvSpPr>
          <p:spPr>
            <a:xfrm>
              <a:off x="8277267" y="2923798"/>
              <a:ext cx="56395" cy="563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14" name="Picture 21" descr="F:\AAA-LÀM ẢNH SLIDE\Bai17-LT1-2(u).png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8180944" y="2797067"/>
              <a:ext cx="290747" cy="231040"/>
            </a:xfrm>
            <a:prstGeom prst="rect">
              <a:avLst/>
            </a:prstGeom>
            <a:noFill/>
          </p:spPr>
        </p:pic>
      </p:grpSp>
      <p:grpSp>
        <p:nvGrpSpPr>
          <p:cNvPr id="234" name="PHẠM DUYÊN 49 - 9Slide.vn"/>
          <p:cNvGrpSpPr/>
          <p:nvPr/>
        </p:nvGrpSpPr>
        <p:grpSpPr>
          <a:xfrm>
            <a:off x="16382954" y="6000856"/>
            <a:ext cx="581292" cy="461920"/>
            <a:chOff x="8402211" y="3022160"/>
            <a:chExt cx="290747" cy="231040"/>
          </a:xfrm>
        </p:grpSpPr>
        <p:sp>
          <p:nvSpPr>
            <p:cNvPr id="167" name="Oval 166"/>
            <p:cNvSpPr/>
            <p:nvPr/>
          </p:nvSpPr>
          <p:spPr>
            <a:xfrm>
              <a:off x="8491433" y="3137963"/>
              <a:ext cx="64451" cy="644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15" name="Picture 21" descr="F:\AAA-LÀM ẢNH SLIDE\Bai17-LT1-2(u).png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8402211" y="3022160"/>
              <a:ext cx="290747" cy="231040"/>
            </a:xfrm>
            <a:prstGeom prst="rect">
              <a:avLst/>
            </a:prstGeom>
            <a:noFill/>
          </p:spPr>
        </p:pic>
      </p:grpSp>
      <p:grpSp>
        <p:nvGrpSpPr>
          <p:cNvPr id="233" name="PHẠM DUYÊN 50 - 9Slide.vn"/>
          <p:cNvGrpSpPr/>
          <p:nvPr/>
        </p:nvGrpSpPr>
        <p:grpSpPr>
          <a:xfrm>
            <a:off x="15448473" y="5991933"/>
            <a:ext cx="581292" cy="461920"/>
            <a:chOff x="7934808" y="3017697"/>
            <a:chExt cx="290747" cy="231040"/>
          </a:xfrm>
        </p:grpSpPr>
        <p:sp>
          <p:nvSpPr>
            <p:cNvPr id="164" name="Oval 163"/>
            <p:cNvSpPr/>
            <p:nvPr/>
          </p:nvSpPr>
          <p:spPr>
            <a:xfrm>
              <a:off x="8063773" y="3133263"/>
              <a:ext cx="60423" cy="604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16" name="Picture 21" descr="F:\AAA-LÀM ẢNH SLIDE\Bai17-LT1-2(u).png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 flipH="1">
              <a:off x="7934808" y="3017697"/>
              <a:ext cx="290747" cy="231040"/>
            </a:xfrm>
            <a:prstGeom prst="rect">
              <a:avLst/>
            </a:prstGeom>
            <a:noFill/>
          </p:spPr>
        </p:pic>
      </p:grpSp>
      <p:grpSp>
        <p:nvGrpSpPr>
          <p:cNvPr id="232" name="PHẠM DUYÊN 51 - 9Slide.vn"/>
          <p:cNvGrpSpPr/>
          <p:nvPr/>
        </p:nvGrpSpPr>
        <p:grpSpPr>
          <a:xfrm>
            <a:off x="14751117" y="5937114"/>
            <a:ext cx="581292" cy="461920"/>
            <a:chOff x="7586009" y="2990278"/>
            <a:chExt cx="290747" cy="231040"/>
          </a:xfrm>
        </p:grpSpPr>
        <p:sp>
          <p:nvSpPr>
            <p:cNvPr id="162" name="Oval 161"/>
            <p:cNvSpPr/>
            <p:nvPr/>
          </p:nvSpPr>
          <p:spPr>
            <a:xfrm>
              <a:off x="7701907" y="3125878"/>
              <a:ext cx="60423" cy="604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17" name="Picture 21" descr="F:\AAA-LÀM ẢNH SLIDE\Bai17-LT1-2(u).png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 flipH="1">
              <a:off x="7586009" y="2990278"/>
              <a:ext cx="290747" cy="231040"/>
            </a:xfrm>
            <a:prstGeom prst="rect">
              <a:avLst/>
            </a:prstGeom>
            <a:noFill/>
          </p:spPr>
        </p:pic>
      </p:grpSp>
      <p:sp>
        <p:nvSpPr>
          <p:cNvPr id="145" name="PHẠM DUYÊN 52 - 9Slide.vn"/>
          <p:cNvSpPr/>
          <p:nvPr/>
        </p:nvSpPr>
        <p:spPr>
          <a:xfrm>
            <a:off x="2658379" y="4704113"/>
            <a:ext cx="1686858" cy="850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5" name="PHẠM DUYÊN 53 - 9Slide.vn"/>
          <p:cNvSpPr/>
          <p:nvPr/>
        </p:nvSpPr>
        <p:spPr>
          <a:xfrm>
            <a:off x="4686006" y="4704115"/>
            <a:ext cx="1333794" cy="850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66" name="PHẠM DUYÊN 54 - 9Slide.vn"/>
          <p:cNvSpPr/>
          <p:nvPr/>
        </p:nvSpPr>
        <p:spPr>
          <a:xfrm>
            <a:off x="1048667" y="8070840"/>
            <a:ext cx="1333794" cy="850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3" name="PHẠM DUYÊN 55 - 9Slide.vn"/>
          <p:cNvSpPr/>
          <p:nvPr/>
        </p:nvSpPr>
        <p:spPr>
          <a:xfrm>
            <a:off x="2673464" y="8067819"/>
            <a:ext cx="1686858" cy="850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4" name="PHẠM DUYÊN 56 - 9Slide.vn"/>
          <p:cNvSpPr/>
          <p:nvPr/>
        </p:nvSpPr>
        <p:spPr>
          <a:xfrm>
            <a:off x="4686006" y="8067821"/>
            <a:ext cx="1333794" cy="850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2" name="PHẠM DUYÊN 57 - 9Slide.vn">
            <a:extLst>
              <a:ext uri="{FF2B5EF4-FFF2-40B4-BE49-F238E27FC236}">
                <a16:creationId xmlns:a16="http://schemas.microsoft.com/office/drawing/2014/main" id="{2B4FF098-F0FA-815E-7615-AAEFB715332A}"/>
              </a:ext>
            </a:extLst>
          </p:cNvPr>
          <p:cNvGrpSpPr/>
          <p:nvPr/>
        </p:nvGrpSpPr>
        <p:grpSpPr>
          <a:xfrm>
            <a:off x="804182" y="750124"/>
            <a:ext cx="1236898" cy="1246045"/>
            <a:chOff x="1559434" y="1192600"/>
            <a:chExt cx="668922" cy="67387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BC8124E-CE7F-E312-E3F0-9118070935B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495D02D-E89C-0606-55F7-1F5F97FF604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B3847D8-763E-6A0D-5129-AB7CC0C5392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74A5F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0BFBD63-3AD7-DA75-78CD-5A89C03037EC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" name="PHẠM DUYÊN 58 - 9Slide.vn">
            <a:extLst>
              <a:ext uri="{FF2B5EF4-FFF2-40B4-BE49-F238E27FC236}">
                <a16:creationId xmlns:a16="http://schemas.microsoft.com/office/drawing/2014/main" id="{451139E1-E3A7-A978-BA45-B80AD0DD4E1D}"/>
              </a:ext>
            </a:extLst>
          </p:cNvPr>
          <p:cNvGrpSpPr/>
          <p:nvPr/>
        </p:nvGrpSpPr>
        <p:grpSpPr>
          <a:xfrm>
            <a:off x="2316607" y="818712"/>
            <a:ext cx="3474593" cy="1205343"/>
            <a:chOff x="1061224" y="1323589"/>
            <a:chExt cx="2316394" cy="9490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F3F2628-AD26-AF81-358A-4FE0B7B15FE2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FF6B6E-BD44-2218-52B7-73879D23CA19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accent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328A59-3E80-44E6-A49E-EC5496D31B5D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accent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7AB3C0-F700-4565-75BD-C5249C038655}"/>
                </a:ext>
              </a:extLst>
            </p:cNvPr>
            <p:cNvSpPr txBox="1"/>
            <p:nvPr/>
          </p:nvSpPr>
          <p:spPr>
            <a:xfrm>
              <a:off x="1061224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accent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  <a:r>
                <a:rPr lang="en-US" sz="7200" b="1" dirty="0">
                  <a:solidFill>
                    <a:schemeClr val="accent6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)</a:t>
              </a:r>
            </a:p>
          </p:txBody>
        </p:sp>
      </p:grpSp>
      <p:sp>
        <p:nvSpPr>
          <p:cNvPr id="12" name="PHẠM DUYÊN 59 - 9Slide.vn">
            <a:extLst>
              <a:ext uri="{FF2B5EF4-FFF2-40B4-BE49-F238E27FC236}">
                <a16:creationId xmlns:a16="http://schemas.microsoft.com/office/drawing/2014/main" id="{32D71182-35A3-DE2B-691F-62B6EF5AFD02}"/>
              </a:ext>
            </a:extLst>
          </p:cNvPr>
          <p:cNvSpPr/>
          <p:nvPr/>
        </p:nvSpPr>
        <p:spPr>
          <a:xfrm>
            <a:off x="811680" y="4704113"/>
            <a:ext cx="1686858" cy="850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3" name="PHẠM DUYÊN 60 - 9Slide.vn">
            <a:extLst>
              <a:ext uri="{FF2B5EF4-FFF2-40B4-BE49-F238E27FC236}">
                <a16:creationId xmlns:a16="http://schemas.microsoft.com/office/drawing/2014/main" id="{1217DFBB-BF7E-B01C-AE1F-291DB0CCB88E}"/>
              </a:ext>
            </a:extLst>
          </p:cNvPr>
          <p:cNvSpPr/>
          <p:nvPr/>
        </p:nvSpPr>
        <p:spPr>
          <a:xfrm>
            <a:off x="7272816" y="2232363"/>
            <a:ext cx="6526567" cy="1565564"/>
          </a:xfrm>
          <a:custGeom>
            <a:avLst/>
            <a:gdLst>
              <a:gd name="connsiteX0" fmla="*/ 2508270 w 6526567"/>
              <a:gd name="connsiteY0" fmla="*/ 44480 h 1485353"/>
              <a:gd name="connsiteX1" fmla="*/ 2508270 w 6526567"/>
              <a:gd name="connsiteY1" fmla="*/ 44480 h 1485353"/>
              <a:gd name="connsiteX2" fmla="*/ 1690851 w 6526567"/>
              <a:gd name="connsiteY2" fmla="*/ 2917 h 1485353"/>
              <a:gd name="connsiteX3" fmla="*/ 1136670 w 6526567"/>
              <a:gd name="connsiteY3" fmla="*/ 113753 h 1485353"/>
              <a:gd name="connsiteX4" fmla="*/ 748742 w 6526567"/>
              <a:gd name="connsiteY4" fmla="*/ 266153 h 1485353"/>
              <a:gd name="connsiteX5" fmla="*/ 277688 w 6526567"/>
              <a:gd name="connsiteY5" fmla="*/ 612517 h 1485353"/>
              <a:gd name="connsiteX6" fmla="*/ 69870 w 6526567"/>
              <a:gd name="connsiteY6" fmla="*/ 778771 h 1485353"/>
              <a:gd name="connsiteX7" fmla="*/ 597 w 6526567"/>
              <a:gd name="connsiteY7" fmla="*/ 986589 h 1485353"/>
              <a:gd name="connsiteX8" fmla="*/ 111433 w 6526567"/>
              <a:gd name="connsiteY8" fmla="*/ 1208262 h 1485353"/>
              <a:gd name="connsiteX9" fmla="*/ 236124 w 6526567"/>
              <a:gd name="connsiteY9" fmla="*/ 1319098 h 1485353"/>
              <a:gd name="connsiteX10" fmla="*/ 624051 w 6526567"/>
              <a:gd name="connsiteY10" fmla="*/ 1457644 h 1485353"/>
              <a:gd name="connsiteX11" fmla="*/ 873433 w 6526567"/>
              <a:gd name="connsiteY11" fmla="*/ 1485353 h 1485353"/>
              <a:gd name="connsiteX12" fmla="*/ 1330633 w 6526567"/>
              <a:gd name="connsiteY12" fmla="*/ 1471498 h 1485353"/>
              <a:gd name="connsiteX13" fmla="*/ 1718561 w 6526567"/>
              <a:gd name="connsiteY13" fmla="*/ 1457644 h 1485353"/>
              <a:gd name="connsiteX14" fmla="*/ 2771506 w 6526567"/>
              <a:gd name="connsiteY14" fmla="*/ 1429935 h 1485353"/>
              <a:gd name="connsiteX15" fmla="*/ 2965470 w 6526567"/>
              <a:gd name="connsiteY15" fmla="*/ 1388371 h 1485353"/>
              <a:gd name="connsiteX16" fmla="*/ 3104015 w 6526567"/>
              <a:gd name="connsiteY16" fmla="*/ 1346808 h 1485353"/>
              <a:gd name="connsiteX17" fmla="*/ 3519651 w 6526567"/>
              <a:gd name="connsiteY17" fmla="*/ 1305244 h 1485353"/>
              <a:gd name="connsiteX18" fmla="*/ 3921433 w 6526567"/>
              <a:gd name="connsiteY18" fmla="*/ 1277535 h 1485353"/>
              <a:gd name="connsiteX19" fmla="*/ 4059979 w 6526567"/>
              <a:gd name="connsiteY19" fmla="*/ 1263680 h 1485353"/>
              <a:gd name="connsiteX20" fmla="*/ 4143106 w 6526567"/>
              <a:gd name="connsiteY20" fmla="*/ 1249826 h 1485353"/>
              <a:gd name="connsiteX21" fmla="*/ 4392488 w 6526567"/>
              <a:gd name="connsiteY21" fmla="*/ 1235971 h 1485353"/>
              <a:gd name="connsiteX22" fmla="*/ 4558742 w 6526567"/>
              <a:gd name="connsiteY22" fmla="*/ 1222117 h 1485353"/>
              <a:gd name="connsiteX23" fmla="*/ 4891251 w 6526567"/>
              <a:gd name="connsiteY23" fmla="*/ 1180553 h 1485353"/>
              <a:gd name="connsiteX24" fmla="*/ 5279179 w 6526567"/>
              <a:gd name="connsiteY24" fmla="*/ 1125135 h 1485353"/>
              <a:gd name="connsiteX25" fmla="*/ 5680961 w 6526567"/>
              <a:gd name="connsiteY25" fmla="*/ 1042008 h 1485353"/>
              <a:gd name="connsiteX26" fmla="*/ 6207433 w 6526567"/>
              <a:gd name="connsiteY26" fmla="*/ 806480 h 1485353"/>
              <a:gd name="connsiteX27" fmla="*/ 6345979 w 6526567"/>
              <a:gd name="connsiteY27" fmla="*/ 751062 h 1485353"/>
              <a:gd name="connsiteX28" fmla="*/ 6484524 w 6526567"/>
              <a:gd name="connsiteY28" fmla="*/ 598662 h 1485353"/>
              <a:gd name="connsiteX29" fmla="*/ 6512233 w 6526567"/>
              <a:gd name="connsiteY29" fmla="*/ 543244 h 1485353"/>
              <a:gd name="connsiteX30" fmla="*/ 6526088 w 6526567"/>
              <a:gd name="connsiteY30" fmla="*/ 473971 h 1485353"/>
              <a:gd name="connsiteX31" fmla="*/ 6470670 w 6526567"/>
              <a:gd name="connsiteY31" fmla="*/ 224589 h 1485353"/>
              <a:gd name="connsiteX32" fmla="*/ 6401397 w 6526567"/>
              <a:gd name="connsiteY32" fmla="*/ 127608 h 1485353"/>
              <a:gd name="connsiteX33" fmla="*/ 6235142 w 6526567"/>
              <a:gd name="connsiteY33" fmla="*/ 16771 h 1485353"/>
              <a:gd name="connsiteX34" fmla="*/ 6041179 w 6526567"/>
              <a:gd name="connsiteY34" fmla="*/ 2917 h 1485353"/>
              <a:gd name="connsiteX35" fmla="*/ 5099070 w 6526567"/>
              <a:gd name="connsiteY35" fmla="*/ 44480 h 1485353"/>
              <a:gd name="connsiteX36" fmla="*/ 3048597 w 6526567"/>
              <a:gd name="connsiteY36" fmla="*/ 72189 h 1485353"/>
              <a:gd name="connsiteX37" fmla="*/ 2508270 w 6526567"/>
              <a:gd name="connsiteY37" fmla="*/ 44480 h 1485353"/>
              <a:gd name="connsiteX0" fmla="*/ 2508270 w 6526567"/>
              <a:gd name="connsiteY0" fmla="*/ 44480 h 1485353"/>
              <a:gd name="connsiteX1" fmla="*/ 2508270 w 6526567"/>
              <a:gd name="connsiteY1" fmla="*/ 44480 h 1485353"/>
              <a:gd name="connsiteX2" fmla="*/ 1690851 w 6526567"/>
              <a:gd name="connsiteY2" fmla="*/ 2917 h 1485353"/>
              <a:gd name="connsiteX3" fmla="*/ 1136670 w 6526567"/>
              <a:gd name="connsiteY3" fmla="*/ 113753 h 1485353"/>
              <a:gd name="connsiteX4" fmla="*/ 748742 w 6526567"/>
              <a:gd name="connsiteY4" fmla="*/ 266153 h 1485353"/>
              <a:gd name="connsiteX5" fmla="*/ 277688 w 6526567"/>
              <a:gd name="connsiteY5" fmla="*/ 612517 h 1485353"/>
              <a:gd name="connsiteX6" fmla="*/ 69870 w 6526567"/>
              <a:gd name="connsiteY6" fmla="*/ 778771 h 1485353"/>
              <a:gd name="connsiteX7" fmla="*/ 597 w 6526567"/>
              <a:gd name="connsiteY7" fmla="*/ 986589 h 1485353"/>
              <a:gd name="connsiteX8" fmla="*/ 111433 w 6526567"/>
              <a:gd name="connsiteY8" fmla="*/ 1208262 h 1485353"/>
              <a:gd name="connsiteX9" fmla="*/ 236124 w 6526567"/>
              <a:gd name="connsiteY9" fmla="*/ 1319098 h 1485353"/>
              <a:gd name="connsiteX10" fmla="*/ 624051 w 6526567"/>
              <a:gd name="connsiteY10" fmla="*/ 1457644 h 1485353"/>
              <a:gd name="connsiteX11" fmla="*/ 873433 w 6526567"/>
              <a:gd name="connsiteY11" fmla="*/ 1485353 h 1485353"/>
              <a:gd name="connsiteX12" fmla="*/ 1330633 w 6526567"/>
              <a:gd name="connsiteY12" fmla="*/ 1471498 h 1485353"/>
              <a:gd name="connsiteX13" fmla="*/ 1718561 w 6526567"/>
              <a:gd name="connsiteY13" fmla="*/ 1457644 h 1485353"/>
              <a:gd name="connsiteX14" fmla="*/ 2771506 w 6526567"/>
              <a:gd name="connsiteY14" fmla="*/ 1429935 h 1485353"/>
              <a:gd name="connsiteX15" fmla="*/ 2965470 w 6526567"/>
              <a:gd name="connsiteY15" fmla="*/ 1388371 h 1485353"/>
              <a:gd name="connsiteX16" fmla="*/ 3104015 w 6526567"/>
              <a:gd name="connsiteY16" fmla="*/ 1346808 h 1485353"/>
              <a:gd name="connsiteX17" fmla="*/ 3519651 w 6526567"/>
              <a:gd name="connsiteY17" fmla="*/ 1305244 h 1485353"/>
              <a:gd name="connsiteX18" fmla="*/ 3921433 w 6526567"/>
              <a:gd name="connsiteY18" fmla="*/ 1277535 h 1485353"/>
              <a:gd name="connsiteX19" fmla="*/ 4059979 w 6526567"/>
              <a:gd name="connsiteY19" fmla="*/ 1263680 h 1485353"/>
              <a:gd name="connsiteX20" fmla="*/ 4143106 w 6526567"/>
              <a:gd name="connsiteY20" fmla="*/ 1249826 h 1485353"/>
              <a:gd name="connsiteX21" fmla="*/ 4392488 w 6526567"/>
              <a:gd name="connsiteY21" fmla="*/ 1235971 h 1485353"/>
              <a:gd name="connsiteX22" fmla="*/ 4558742 w 6526567"/>
              <a:gd name="connsiteY22" fmla="*/ 1222117 h 1485353"/>
              <a:gd name="connsiteX23" fmla="*/ 4891251 w 6526567"/>
              <a:gd name="connsiteY23" fmla="*/ 1180553 h 1485353"/>
              <a:gd name="connsiteX24" fmla="*/ 5279179 w 6526567"/>
              <a:gd name="connsiteY24" fmla="*/ 1125135 h 1485353"/>
              <a:gd name="connsiteX25" fmla="*/ 5680961 w 6526567"/>
              <a:gd name="connsiteY25" fmla="*/ 1042008 h 1485353"/>
              <a:gd name="connsiteX26" fmla="*/ 6207433 w 6526567"/>
              <a:gd name="connsiteY26" fmla="*/ 806480 h 1485353"/>
              <a:gd name="connsiteX27" fmla="*/ 6345979 w 6526567"/>
              <a:gd name="connsiteY27" fmla="*/ 751062 h 1485353"/>
              <a:gd name="connsiteX28" fmla="*/ 6484524 w 6526567"/>
              <a:gd name="connsiteY28" fmla="*/ 598662 h 1485353"/>
              <a:gd name="connsiteX29" fmla="*/ 6512233 w 6526567"/>
              <a:gd name="connsiteY29" fmla="*/ 543244 h 1485353"/>
              <a:gd name="connsiteX30" fmla="*/ 6526088 w 6526567"/>
              <a:gd name="connsiteY30" fmla="*/ 473971 h 1485353"/>
              <a:gd name="connsiteX31" fmla="*/ 6470670 w 6526567"/>
              <a:gd name="connsiteY31" fmla="*/ 224589 h 1485353"/>
              <a:gd name="connsiteX32" fmla="*/ 6401397 w 6526567"/>
              <a:gd name="connsiteY32" fmla="*/ 127608 h 1485353"/>
              <a:gd name="connsiteX33" fmla="*/ 6235142 w 6526567"/>
              <a:gd name="connsiteY33" fmla="*/ 16771 h 1485353"/>
              <a:gd name="connsiteX34" fmla="*/ 6041179 w 6526567"/>
              <a:gd name="connsiteY34" fmla="*/ 2917 h 1485353"/>
              <a:gd name="connsiteX35" fmla="*/ 5099070 w 6526567"/>
              <a:gd name="connsiteY35" fmla="*/ 44480 h 1485353"/>
              <a:gd name="connsiteX36" fmla="*/ 3048597 w 6526567"/>
              <a:gd name="connsiteY36" fmla="*/ 72189 h 1485353"/>
              <a:gd name="connsiteX37" fmla="*/ 2508270 w 6526567"/>
              <a:gd name="connsiteY37" fmla="*/ 44480 h 1485353"/>
              <a:gd name="connsiteX0" fmla="*/ 2508270 w 6526567"/>
              <a:gd name="connsiteY0" fmla="*/ 44480 h 1485353"/>
              <a:gd name="connsiteX1" fmla="*/ 2508270 w 6526567"/>
              <a:gd name="connsiteY1" fmla="*/ 44480 h 1485353"/>
              <a:gd name="connsiteX2" fmla="*/ 1690851 w 6526567"/>
              <a:gd name="connsiteY2" fmla="*/ 2917 h 1485353"/>
              <a:gd name="connsiteX3" fmla="*/ 1136670 w 6526567"/>
              <a:gd name="connsiteY3" fmla="*/ 113753 h 1485353"/>
              <a:gd name="connsiteX4" fmla="*/ 748742 w 6526567"/>
              <a:gd name="connsiteY4" fmla="*/ 266153 h 1485353"/>
              <a:gd name="connsiteX5" fmla="*/ 277688 w 6526567"/>
              <a:gd name="connsiteY5" fmla="*/ 612517 h 1485353"/>
              <a:gd name="connsiteX6" fmla="*/ 69870 w 6526567"/>
              <a:gd name="connsiteY6" fmla="*/ 778771 h 1485353"/>
              <a:gd name="connsiteX7" fmla="*/ 597 w 6526567"/>
              <a:gd name="connsiteY7" fmla="*/ 986589 h 1485353"/>
              <a:gd name="connsiteX8" fmla="*/ 111433 w 6526567"/>
              <a:gd name="connsiteY8" fmla="*/ 1208262 h 1485353"/>
              <a:gd name="connsiteX9" fmla="*/ 236124 w 6526567"/>
              <a:gd name="connsiteY9" fmla="*/ 1319098 h 1485353"/>
              <a:gd name="connsiteX10" fmla="*/ 624051 w 6526567"/>
              <a:gd name="connsiteY10" fmla="*/ 1457644 h 1485353"/>
              <a:gd name="connsiteX11" fmla="*/ 873433 w 6526567"/>
              <a:gd name="connsiteY11" fmla="*/ 1485353 h 1485353"/>
              <a:gd name="connsiteX12" fmla="*/ 1330633 w 6526567"/>
              <a:gd name="connsiteY12" fmla="*/ 1471498 h 1485353"/>
              <a:gd name="connsiteX13" fmla="*/ 1718561 w 6526567"/>
              <a:gd name="connsiteY13" fmla="*/ 1457644 h 1485353"/>
              <a:gd name="connsiteX14" fmla="*/ 2771506 w 6526567"/>
              <a:gd name="connsiteY14" fmla="*/ 1429935 h 1485353"/>
              <a:gd name="connsiteX15" fmla="*/ 2965470 w 6526567"/>
              <a:gd name="connsiteY15" fmla="*/ 1388371 h 1485353"/>
              <a:gd name="connsiteX16" fmla="*/ 3104015 w 6526567"/>
              <a:gd name="connsiteY16" fmla="*/ 1346808 h 1485353"/>
              <a:gd name="connsiteX17" fmla="*/ 3519651 w 6526567"/>
              <a:gd name="connsiteY17" fmla="*/ 1305244 h 1485353"/>
              <a:gd name="connsiteX18" fmla="*/ 3921433 w 6526567"/>
              <a:gd name="connsiteY18" fmla="*/ 1277535 h 1485353"/>
              <a:gd name="connsiteX19" fmla="*/ 4059979 w 6526567"/>
              <a:gd name="connsiteY19" fmla="*/ 1263680 h 1485353"/>
              <a:gd name="connsiteX20" fmla="*/ 4143106 w 6526567"/>
              <a:gd name="connsiteY20" fmla="*/ 1249826 h 1485353"/>
              <a:gd name="connsiteX21" fmla="*/ 4392488 w 6526567"/>
              <a:gd name="connsiteY21" fmla="*/ 1235971 h 1485353"/>
              <a:gd name="connsiteX22" fmla="*/ 4558742 w 6526567"/>
              <a:gd name="connsiteY22" fmla="*/ 1222117 h 1485353"/>
              <a:gd name="connsiteX23" fmla="*/ 4891251 w 6526567"/>
              <a:gd name="connsiteY23" fmla="*/ 1180553 h 1485353"/>
              <a:gd name="connsiteX24" fmla="*/ 5279179 w 6526567"/>
              <a:gd name="connsiteY24" fmla="*/ 1125135 h 1485353"/>
              <a:gd name="connsiteX25" fmla="*/ 5680961 w 6526567"/>
              <a:gd name="connsiteY25" fmla="*/ 1042008 h 1485353"/>
              <a:gd name="connsiteX26" fmla="*/ 6207433 w 6526567"/>
              <a:gd name="connsiteY26" fmla="*/ 806480 h 1485353"/>
              <a:gd name="connsiteX27" fmla="*/ 6345979 w 6526567"/>
              <a:gd name="connsiteY27" fmla="*/ 751062 h 1485353"/>
              <a:gd name="connsiteX28" fmla="*/ 6484524 w 6526567"/>
              <a:gd name="connsiteY28" fmla="*/ 598662 h 1485353"/>
              <a:gd name="connsiteX29" fmla="*/ 6512233 w 6526567"/>
              <a:gd name="connsiteY29" fmla="*/ 543244 h 1485353"/>
              <a:gd name="connsiteX30" fmla="*/ 6526088 w 6526567"/>
              <a:gd name="connsiteY30" fmla="*/ 473971 h 1485353"/>
              <a:gd name="connsiteX31" fmla="*/ 6470670 w 6526567"/>
              <a:gd name="connsiteY31" fmla="*/ 224589 h 1485353"/>
              <a:gd name="connsiteX32" fmla="*/ 6401397 w 6526567"/>
              <a:gd name="connsiteY32" fmla="*/ 127608 h 1485353"/>
              <a:gd name="connsiteX33" fmla="*/ 6235142 w 6526567"/>
              <a:gd name="connsiteY33" fmla="*/ 16771 h 1485353"/>
              <a:gd name="connsiteX34" fmla="*/ 6041179 w 6526567"/>
              <a:gd name="connsiteY34" fmla="*/ 2917 h 1485353"/>
              <a:gd name="connsiteX35" fmla="*/ 5051445 w 6526567"/>
              <a:gd name="connsiteY35" fmla="*/ 35443 h 1485353"/>
              <a:gd name="connsiteX36" fmla="*/ 3048597 w 6526567"/>
              <a:gd name="connsiteY36" fmla="*/ 72189 h 1485353"/>
              <a:gd name="connsiteX37" fmla="*/ 2508270 w 6526567"/>
              <a:gd name="connsiteY37" fmla="*/ 44480 h 1485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526567" h="1485353">
                <a:moveTo>
                  <a:pt x="2508270" y="44480"/>
                </a:moveTo>
                <a:lnTo>
                  <a:pt x="2508270" y="44480"/>
                </a:lnTo>
                <a:cubicBezTo>
                  <a:pt x="2257980" y="23623"/>
                  <a:pt x="1880075" y="-10133"/>
                  <a:pt x="1690851" y="2917"/>
                </a:cubicBezTo>
                <a:cubicBezTo>
                  <a:pt x="1502912" y="15878"/>
                  <a:pt x="1318106" y="63058"/>
                  <a:pt x="1136670" y="113753"/>
                </a:cubicBezTo>
                <a:cubicBezTo>
                  <a:pt x="1002865" y="151140"/>
                  <a:pt x="868887" y="196391"/>
                  <a:pt x="748742" y="266153"/>
                </a:cubicBezTo>
                <a:cubicBezTo>
                  <a:pt x="580198" y="364017"/>
                  <a:pt x="433223" y="495072"/>
                  <a:pt x="277688" y="612517"/>
                </a:cubicBezTo>
                <a:cubicBezTo>
                  <a:pt x="206892" y="665975"/>
                  <a:pt x="69870" y="778771"/>
                  <a:pt x="69870" y="778771"/>
                </a:cubicBezTo>
                <a:cubicBezTo>
                  <a:pt x="32089" y="854333"/>
                  <a:pt x="-5196" y="899693"/>
                  <a:pt x="597" y="986589"/>
                </a:cubicBezTo>
                <a:cubicBezTo>
                  <a:pt x="7116" y="1084375"/>
                  <a:pt x="44735" y="1137118"/>
                  <a:pt x="111433" y="1208262"/>
                </a:cubicBezTo>
                <a:cubicBezTo>
                  <a:pt x="149467" y="1248832"/>
                  <a:pt x="189208" y="1289242"/>
                  <a:pt x="236124" y="1319098"/>
                </a:cubicBezTo>
                <a:cubicBezTo>
                  <a:pt x="340243" y="1385356"/>
                  <a:pt x="505314" y="1436056"/>
                  <a:pt x="624051" y="1457644"/>
                </a:cubicBezTo>
                <a:cubicBezTo>
                  <a:pt x="706341" y="1472606"/>
                  <a:pt x="790306" y="1476117"/>
                  <a:pt x="873433" y="1485353"/>
                </a:cubicBezTo>
                <a:lnTo>
                  <a:pt x="1330633" y="1471498"/>
                </a:lnTo>
                <a:lnTo>
                  <a:pt x="1718561" y="1457644"/>
                </a:lnTo>
                <a:lnTo>
                  <a:pt x="2771506" y="1429935"/>
                </a:lnTo>
                <a:cubicBezTo>
                  <a:pt x="2836161" y="1416080"/>
                  <a:pt x="2901322" y="1404408"/>
                  <a:pt x="2965470" y="1388371"/>
                </a:cubicBezTo>
                <a:cubicBezTo>
                  <a:pt x="3012245" y="1376677"/>
                  <a:pt x="3056813" y="1356642"/>
                  <a:pt x="3104015" y="1346808"/>
                </a:cubicBezTo>
                <a:cubicBezTo>
                  <a:pt x="3255202" y="1315311"/>
                  <a:pt x="3364366" y="1315596"/>
                  <a:pt x="3519651" y="1305244"/>
                </a:cubicBezTo>
                <a:lnTo>
                  <a:pt x="3921433" y="1277535"/>
                </a:lnTo>
                <a:cubicBezTo>
                  <a:pt x="3967709" y="1273975"/>
                  <a:pt x="4013925" y="1269437"/>
                  <a:pt x="4059979" y="1263680"/>
                </a:cubicBezTo>
                <a:cubicBezTo>
                  <a:pt x="4087853" y="1260196"/>
                  <a:pt x="4115112" y="1252159"/>
                  <a:pt x="4143106" y="1249826"/>
                </a:cubicBezTo>
                <a:cubicBezTo>
                  <a:pt x="4226074" y="1242912"/>
                  <a:pt x="4309417" y="1241509"/>
                  <a:pt x="4392488" y="1235971"/>
                </a:cubicBezTo>
                <a:cubicBezTo>
                  <a:pt x="4447975" y="1232272"/>
                  <a:pt x="4503324" y="1226735"/>
                  <a:pt x="4558742" y="1222117"/>
                </a:cubicBezTo>
                <a:cubicBezTo>
                  <a:pt x="4919744" y="1156481"/>
                  <a:pt x="4485480" y="1230037"/>
                  <a:pt x="4891251" y="1180553"/>
                </a:cubicBezTo>
                <a:cubicBezTo>
                  <a:pt x="5020913" y="1164741"/>
                  <a:pt x="5150334" y="1146609"/>
                  <a:pt x="5279179" y="1125135"/>
                </a:cubicBezTo>
                <a:cubicBezTo>
                  <a:pt x="5444473" y="1097586"/>
                  <a:pt x="5532247" y="1091579"/>
                  <a:pt x="5680961" y="1042008"/>
                </a:cubicBezTo>
                <a:cubicBezTo>
                  <a:pt x="5826621" y="993454"/>
                  <a:pt x="6133404" y="836091"/>
                  <a:pt x="6207433" y="806480"/>
                </a:cubicBezTo>
                <a:lnTo>
                  <a:pt x="6345979" y="751062"/>
                </a:lnTo>
                <a:cubicBezTo>
                  <a:pt x="6397210" y="699830"/>
                  <a:pt x="6442443" y="658777"/>
                  <a:pt x="6484524" y="598662"/>
                </a:cubicBezTo>
                <a:cubicBezTo>
                  <a:pt x="6496368" y="581742"/>
                  <a:pt x="6502997" y="561717"/>
                  <a:pt x="6512233" y="543244"/>
                </a:cubicBezTo>
                <a:cubicBezTo>
                  <a:pt x="6516851" y="520153"/>
                  <a:pt x="6529134" y="497322"/>
                  <a:pt x="6526088" y="473971"/>
                </a:cubicBezTo>
                <a:cubicBezTo>
                  <a:pt x="6515074" y="389531"/>
                  <a:pt x="6499514" y="304710"/>
                  <a:pt x="6470670" y="224589"/>
                </a:cubicBezTo>
                <a:cubicBezTo>
                  <a:pt x="6457214" y="187210"/>
                  <a:pt x="6428343" y="156799"/>
                  <a:pt x="6401397" y="127608"/>
                </a:cubicBezTo>
                <a:cubicBezTo>
                  <a:pt x="6362583" y="85559"/>
                  <a:pt x="6298942" y="26845"/>
                  <a:pt x="6235142" y="16771"/>
                </a:cubicBezTo>
                <a:cubicBezTo>
                  <a:pt x="6171116" y="6662"/>
                  <a:pt x="6238462" y="-195"/>
                  <a:pt x="6041179" y="2917"/>
                </a:cubicBezTo>
                <a:cubicBezTo>
                  <a:pt x="5843896" y="6029"/>
                  <a:pt x="5428562" y="4246"/>
                  <a:pt x="5051445" y="35443"/>
                </a:cubicBezTo>
                <a:cubicBezTo>
                  <a:pt x="4563656" y="58308"/>
                  <a:pt x="3146059" y="71311"/>
                  <a:pt x="3048597" y="72189"/>
                </a:cubicBezTo>
                <a:cubicBezTo>
                  <a:pt x="2791120" y="104375"/>
                  <a:pt x="2598324" y="49098"/>
                  <a:pt x="2508270" y="44480"/>
                </a:cubicBezTo>
                <a:close/>
              </a:path>
            </a:pathLst>
          </a:custGeom>
          <a:noFill/>
          <a:ln w="5715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HẠM DUYÊN 61 - 9Slide.vn">
            <a:extLst>
              <a:ext uri="{FF2B5EF4-FFF2-40B4-BE49-F238E27FC236}">
                <a16:creationId xmlns:a16="http://schemas.microsoft.com/office/drawing/2014/main" id="{49438DBB-63B6-DD7A-9390-CD9E415E625C}"/>
              </a:ext>
            </a:extLst>
          </p:cNvPr>
          <p:cNvSpPr/>
          <p:nvPr/>
        </p:nvSpPr>
        <p:spPr>
          <a:xfrm>
            <a:off x="10668000" y="5196114"/>
            <a:ext cx="2946400" cy="1393697"/>
          </a:xfrm>
          <a:custGeom>
            <a:avLst/>
            <a:gdLst>
              <a:gd name="connsiteX0" fmla="*/ 899886 w 2946400"/>
              <a:gd name="connsiteY0" fmla="*/ 58057 h 1393697"/>
              <a:gd name="connsiteX1" fmla="*/ 899886 w 2946400"/>
              <a:gd name="connsiteY1" fmla="*/ 58057 h 1393697"/>
              <a:gd name="connsiteX2" fmla="*/ 377371 w 2946400"/>
              <a:gd name="connsiteY2" fmla="*/ 14515 h 1393697"/>
              <a:gd name="connsiteX3" fmla="*/ 246743 w 2946400"/>
              <a:gd name="connsiteY3" fmla="*/ 43543 h 1393697"/>
              <a:gd name="connsiteX4" fmla="*/ 87086 w 2946400"/>
              <a:gd name="connsiteY4" fmla="*/ 174172 h 1393697"/>
              <a:gd name="connsiteX5" fmla="*/ 29029 w 2946400"/>
              <a:gd name="connsiteY5" fmla="*/ 319315 h 1393697"/>
              <a:gd name="connsiteX6" fmla="*/ 0 w 2946400"/>
              <a:gd name="connsiteY6" fmla="*/ 493486 h 1393697"/>
              <a:gd name="connsiteX7" fmla="*/ 87086 w 2946400"/>
              <a:gd name="connsiteY7" fmla="*/ 899886 h 1393697"/>
              <a:gd name="connsiteX8" fmla="*/ 261257 w 2946400"/>
              <a:gd name="connsiteY8" fmla="*/ 1132115 h 1393697"/>
              <a:gd name="connsiteX9" fmla="*/ 522514 w 2946400"/>
              <a:gd name="connsiteY9" fmla="*/ 1277257 h 1393697"/>
              <a:gd name="connsiteX10" fmla="*/ 595086 w 2946400"/>
              <a:gd name="connsiteY10" fmla="*/ 1320800 h 1393697"/>
              <a:gd name="connsiteX11" fmla="*/ 827314 w 2946400"/>
              <a:gd name="connsiteY11" fmla="*/ 1349829 h 1393697"/>
              <a:gd name="connsiteX12" fmla="*/ 1741714 w 2946400"/>
              <a:gd name="connsiteY12" fmla="*/ 1378857 h 1393697"/>
              <a:gd name="connsiteX13" fmla="*/ 1886857 w 2946400"/>
              <a:gd name="connsiteY13" fmla="*/ 1393372 h 1393697"/>
              <a:gd name="connsiteX14" fmla="*/ 2481943 w 2946400"/>
              <a:gd name="connsiteY14" fmla="*/ 1364343 h 1393697"/>
              <a:gd name="connsiteX15" fmla="*/ 2540000 w 2946400"/>
              <a:gd name="connsiteY15" fmla="*/ 1349829 h 1393697"/>
              <a:gd name="connsiteX16" fmla="*/ 2598057 w 2946400"/>
              <a:gd name="connsiteY16" fmla="*/ 1306286 h 1393697"/>
              <a:gd name="connsiteX17" fmla="*/ 2685143 w 2946400"/>
              <a:gd name="connsiteY17" fmla="*/ 1262743 h 1393697"/>
              <a:gd name="connsiteX18" fmla="*/ 2743200 w 2946400"/>
              <a:gd name="connsiteY18" fmla="*/ 1204686 h 1393697"/>
              <a:gd name="connsiteX19" fmla="*/ 2844800 w 2946400"/>
              <a:gd name="connsiteY19" fmla="*/ 1103086 h 1393697"/>
              <a:gd name="connsiteX20" fmla="*/ 2859314 w 2946400"/>
              <a:gd name="connsiteY20" fmla="*/ 1045029 h 1393697"/>
              <a:gd name="connsiteX21" fmla="*/ 2888343 w 2946400"/>
              <a:gd name="connsiteY21" fmla="*/ 943429 h 1393697"/>
              <a:gd name="connsiteX22" fmla="*/ 2917371 w 2946400"/>
              <a:gd name="connsiteY22" fmla="*/ 812800 h 1393697"/>
              <a:gd name="connsiteX23" fmla="*/ 2946400 w 2946400"/>
              <a:gd name="connsiteY23" fmla="*/ 696686 h 1393697"/>
              <a:gd name="connsiteX24" fmla="*/ 2931886 w 2946400"/>
              <a:gd name="connsiteY24" fmla="*/ 304800 h 1393697"/>
              <a:gd name="connsiteX25" fmla="*/ 2902857 w 2946400"/>
              <a:gd name="connsiteY25" fmla="*/ 246743 h 1393697"/>
              <a:gd name="connsiteX26" fmla="*/ 2815771 w 2946400"/>
              <a:gd name="connsiteY26" fmla="*/ 116115 h 1393697"/>
              <a:gd name="connsiteX27" fmla="*/ 2714171 w 2946400"/>
              <a:gd name="connsiteY27" fmla="*/ 58057 h 1393697"/>
              <a:gd name="connsiteX28" fmla="*/ 2670629 w 2946400"/>
              <a:gd name="connsiteY28" fmla="*/ 29029 h 1393697"/>
              <a:gd name="connsiteX29" fmla="*/ 2554514 w 2946400"/>
              <a:gd name="connsiteY29" fmla="*/ 14515 h 1393697"/>
              <a:gd name="connsiteX30" fmla="*/ 2467429 w 2946400"/>
              <a:gd name="connsiteY30" fmla="*/ 0 h 1393697"/>
              <a:gd name="connsiteX31" fmla="*/ 2220686 w 2946400"/>
              <a:gd name="connsiteY31" fmla="*/ 29029 h 1393697"/>
              <a:gd name="connsiteX32" fmla="*/ 2162629 w 2946400"/>
              <a:gd name="connsiteY32" fmla="*/ 43543 h 1393697"/>
              <a:gd name="connsiteX33" fmla="*/ 1944914 w 2946400"/>
              <a:gd name="connsiteY33" fmla="*/ 203200 h 1393697"/>
              <a:gd name="connsiteX34" fmla="*/ 1857829 w 2946400"/>
              <a:gd name="connsiteY34" fmla="*/ 275772 h 1393697"/>
              <a:gd name="connsiteX35" fmla="*/ 1785257 w 2946400"/>
              <a:gd name="connsiteY35" fmla="*/ 333829 h 1393697"/>
              <a:gd name="connsiteX36" fmla="*/ 1741714 w 2946400"/>
              <a:gd name="connsiteY36" fmla="*/ 391886 h 1393697"/>
              <a:gd name="connsiteX37" fmla="*/ 1625600 w 2946400"/>
              <a:gd name="connsiteY37" fmla="*/ 478972 h 1393697"/>
              <a:gd name="connsiteX38" fmla="*/ 1190171 w 2946400"/>
              <a:gd name="connsiteY38" fmla="*/ 420915 h 1393697"/>
              <a:gd name="connsiteX39" fmla="*/ 1132114 w 2946400"/>
              <a:gd name="connsiteY39" fmla="*/ 377372 h 1393697"/>
              <a:gd name="connsiteX40" fmla="*/ 1030514 w 2946400"/>
              <a:gd name="connsiteY40" fmla="*/ 261257 h 1393697"/>
              <a:gd name="connsiteX41" fmla="*/ 943429 w 2946400"/>
              <a:gd name="connsiteY41" fmla="*/ 188686 h 1393697"/>
              <a:gd name="connsiteX42" fmla="*/ 899886 w 2946400"/>
              <a:gd name="connsiteY42" fmla="*/ 130629 h 1393697"/>
              <a:gd name="connsiteX43" fmla="*/ 899886 w 2946400"/>
              <a:gd name="connsiteY43" fmla="*/ 58057 h 1393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46400" h="1393697">
                <a:moveTo>
                  <a:pt x="899886" y="58057"/>
                </a:moveTo>
                <a:lnTo>
                  <a:pt x="899886" y="58057"/>
                </a:lnTo>
                <a:cubicBezTo>
                  <a:pt x="701684" y="29743"/>
                  <a:pt x="592999" y="7559"/>
                  <a:pt x="377371" y="14515"/>
                </a:cubicBezTo>
                <a:cubicBezTo>
                  <a:pt x="332789" y="15953"/>
                  <a:pt x="290286" y="33867"/>
                  <a:pt x="246743" y="43543"/>
                </a:cubicBezTo>
                <a:cubicBezTo>
                  <a:pt x="190690" y="80911"/>
                  <a:pt x="125984" y="115825"/>
                  <a:pt x="87086" y="174172"/>
                </a:cubicBezTo>
                <a:cubicBezTo>
                  <a:pt x="85326" y="176813"/>
                  <a:pt x="35343" y="287747"/>
                  <a:pt x="29029" y="319315"/>
                </a:cubicBezTo>
                <a:cubicBezTo>
                  <a:pt x="17486" y="377030"/>
                  <a:pt x="0" y="493486"/>
                  <a:pt x="0" y="493486"/>
                </a:cubicBezTo>
                <a:cubicBezTo>
                  <a:pt x="14418" y="608830"/>
                  <a:pt x="21776" y="791034"/>
                  <a:pt x="87086" y="899886"/>
                </a:cubicBezTo>
                <a:cubicBezTo>
                  <a:pt x="143964" y="994683"/>
                  <a:pt x="171622" y="1067379"/>
                  <a:pt x="261257" y="1132115"/>
                </a:cubicBezTo>
                <a:cubicBezTo>
                  <a:pt x="382982" y="1220027"/>
                  <a:pt x="414173" y="1218162"/>
                  <a:pt x="522514" y="1277257"/>
                </a:cubicBezTo>
                <a:cubicBezTo>
                  <a:pt x="547280" y="1290766"/>
                  <a:pt x="568323" y="1311879"/>
                  <a:pt x="595086" y="1320800"/>
                </a:cubicBezTo>
                <a:cubicBezTo>
                  <a:pt x="614778" y="1327364"/>
                  <a:pt x="823119" y="1349654"/>
                  <a:pt x="827314" y="1349829"/>
                </a:cubicBezTo>
                <a:lnTo>
                  <a:pt x="1741714" y="1378857"/>
                </a:lnTo>
                <a:cubicBezTo>
                  <a:pt x="1790095" y="1383695"/>
                  <a:pt x="1838235" y="1393372"/>
                  <a:pt x="1886857" y="1393372"/>
                </a:cubicBezTo>
                <a:cubicBezTo>
                  <a:pt x="2056512" y="1393372"/>
                  <a:pt x="2291858" y="1398903"/>
                  <a:pt x="2481943" y="1364343"/>
                </a:cubicBezTo>
                <a:cubicBezTo>
                  <a:pt x="2501569" y="1360775"/>
                  <a:pt x="2520648" y="1354667"/>
                  <a:pt x="2540000" y="1349829"/>
                </a:cubicBezTo>
                <a:cubicBezTo>
                  <a:pt x="2559352" y="1335315"/>
                  <a:pt x="2577314" y="1318732"/>
                  <a:pt x="2598057" y="1306286"/>
                </a:cubicBezTo>
                <a:cubicBezTo>
                  <a:pt x="2625887" y="1289588"/>
                  <a:pt x="2658555" y="1281355"/>
                  <a:pt x="2685143" y="1262743"/>
                </a:cubicBezTo>
                <a:cubicBezTo>
                  <a:pt x="2707564" y="1247048"/>
                  <a:pt x="2722603" y="1222708"/>
                  <a:pt x="2743200" y="1204686"/>
                </a:cubicBezTo>
                <a:cubicBezTo>
                  <a:pt x="2841721" y="1118480"/>
                  <a:pt x="2765631" y="1208644"/>
                  <a:pt x="2844800" y="1103086"/>
                </a:cubicBezTo>
                <a:cubicBezTo>
                  <a:pt x="2849638" y="1083734"/>
                  <a:pt x="2854065" y="1064274"/>
                  <a:pt x="2859314" y="1045029"/>
                </a:cubicBezTo>
                <a:cubicBezTo>
                  <a:pt x="2868582" y="1011048"/>
                  <a:pt x="2879800" y="977599"/>
                  <a:pt x="2888343" y="943429"/>
                </a:cubicBezTo>
                <a:cubicBezTo>
                  <a:pt x="2899161" y="900156"/>
                  <a:pt x="2907155" y="856219"/>
                  <a:pt x="2917371" y="812800"/>
                </a:cubicBezTo>
                <a:cubicBezTo>
                  <a:pt x="2926509" y="773965"/>
                  <a:pt x="2936724" y="735391"/>
                  <a:pt x="2946400" y="696686"/>
                </a:cubicBezTo>
                <a:cubicBezTo>
                  <a:pt x="2941562" y="566057"/>
                  <a:pt x="2944477" y="434910"/>
                  <a:pt x="2931886" y="304800"/>
                </a:cubicBezTo>
                <a:cubicBezTo>
                  <a:pt x="2929802" y="283264"/>
                  <a:pt x="2914197" y="265170"/>
                  <a:pt x="2902857" y="246743"/>
                </a:cubicBezTo>
                <a:cubicBezTo>
                  <a:pt x="2875430" y="202174"/>
                  <a:pt x="2861208" y="142079"/>
                  <a:pt x="2815771" y="116115"/>
                </a:cubicBezTo>
                <a:cubicBezTo>
                  <a:pt x="2781904" y="96762"/>
                  <a:pt x="2747618" y="78126"/>
                  <a:pt x="2714171" y="58057"/>
                </a:cubicBezTo>
                <a:cubicBezTo>
                  <a:pt x="2699213" y="49082"/>
                  <a:pt x="2687458" y="33619"/>
                  <a:pt x="2670629" y="29029"/>
                </a:cubicBezTo>
                <a:cubicBezTo>
                  <a:pt x="2632997" y="18766"/>
                  <a:pt x="2593128" y="20031"/>
                  <a:pt x="2554514" y="14515"/>
                </a:cubicBezTo>
                <a:cubicBezTo>
                  <a:pt x="2525381" y="10353"/>
                  <a:pt x="2496457" y="4838"/>
                  <a:pt x="2467429" y="0"/>
                </a:cubicBezTo>
                <a:cubicBezTo>
                  <a:pt x="2385181" y="9676"/>
                  <a:pt x="2302669" y="17317"/>
                  <a:pt x="2220686" y="29029"/>
                </a:cubicBezTo>
                <a:cubicBezTo>
                  <a:pt x="2200939" y="31850"/>
                  <a:pt x="2180858" y="35441"/>
                  <a:pt x="2162629" y="43543"/>
                </a:cubicBezTo>
                <a:cubicBezTo>
                  <a:pt x="2092640" y="74649"/>
                  <a:pt x="1989730" y="166787"/>
                  <a:pt x="1944914" y="203200"/>
                </a:cubicBezTo>
                <a:cubicBezTo>
                  <a:pt x="1915587" y="227028"/>
                  <a:pt x="1887074" y="251844"/>
                  <a:pt x="1857829" y="275772"/>
                </a:cubicBezTo>
                <a:cubicBezTo>
                  <a:pt x="1833853" y="295389"/>
                  <a:pt x="1803844" y="309046"/>
                  <a:pt x="1785257" y="333829"/>
                </a:cubicBezTo>
                <a:cubicBezTo>
                  <a:pt x="1770743" y="353181"/>
                  <a:pt x="1759919" y="375956"/>
                  <a:pt x="1741714" y="391886"/>
                </a:cubicBezTo>
                <a:cubicBezTo>
                  <a:pt x="1453162" y="644370"/>
                  <a:pt x="1833434" y="271138"/>
                  <a:pt x="1625600" y="478972"/>
                </a:cubicBezTo>
                <a:cubicBezTo>
                  <a:pt x="1315076" y="466550"/>
                  <a:pt x="1347777" y="525984"/>
                  <a:pt x="1190171" y="420915"/>
                </a:cubicBezTo>
                <a:cubicBezTo>
                  <a:pt x="1170043" y="407497"/>
                  <a:pt x="1149219" y="394477"/>
                  <a:pt x="1132114" y="377372"/>
                </a:cubicBezTo>
                <a:cubicBezTo>
                  <a:pt x="1095748" y="341005"/>
                  <a:pt x="1066880" y="297623"/>
                  <a:pt x="1030514" y="261257"/>
                </a:cubicBezTo>
                <a:cubicBezTo>
                  <a:pt x="1003795" y="234538"/>
                  <a:pt x="970148" y="215405"/>
                  <a:pt x="943429" y="188686"/>
                </a:cubicBezTo>
                <a:cubicBezTo>
                  <a:pt x="926324" y="171581"/>
                  <a:pt x="913946" y="150314"/>
                  <a:pt x="899886" y="130629"/>
                </a:cubicBezTo>
                <a:cubicBezTo>
                  <a:pt x="889747" y="116434"/>
                  <a:pt x="899886" y="70152"/>
                  <a:pt x="899886" y="58057"/>
                </a:cubicBezTo>
                <a:close/>
              </a:path>
            </a:pathLst>
          </a:custGeom>
          <a:noFill/>
          <a:ln w="5715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HẠM DUYÊN 62 - 9Slide.vn">
            <a:extLst>
              <a:ext uri="{FF2B5EF4-FFF2-40B4-BE49-F238E27FC236}">
                <a16:creationId xmlns:a16="http://schemas.microsoft.com/office/drawing/2014/main" id="{03F80CB8-142D-6EC7-553E-EF82BE4A1726}"/>
              </a:ext>
            </a:extLst>
          </p:cNvPr>
          <p:cNvSpPr/>
          <p:nvPr/>
        </p:nvSpPr>
        <p:spPr>
          <a:xfrm>
            <a:off x="13149943" y="6879771"/>
            <a:ext cx="4455886" cy="2569029"/>
          </a:xfrm>
          <a:custGeom>
            <a:avLst/>
            <a:gdLst>
              <a:gd name="connsiteX0" fmla="*/ 885371 w 4455886"/>
              <a:gd name="connsiteY0" fmla="*/ 72572 h 2569029"/>
              <a:gd name="connsiteX1" fmla="*/ 885371 w 4455886"/>
              <a:gd name="connsiteY1" fmla="*/ 72572 h 2569029"/>
              <a:gd name="connsiteX2" fmla="*/ 319314 w 4455886"/>
              <a:gd name="connsiteY2" fmla="*/ 72572 h 2569029"/>
              <a:gd name="connsiteX3" fmla="*/ 203200 w 4455886"/>
              <a:gd name="connsiteY3" fmla="*/ 145143 h 2569029"/>
              <a:gd name="connsiteX4" fmla="*/ 72571 w 4455886"/>
              <a:gd name="connsiteY4" fmla="*/ 304800 h 2569029"/>
              <a:gd name="connsiteX5" fmla="*/ 0 w 4455886"/>
              <a:gd name="connsiteY5" fmla="*/ 522515 h 2569029"/>
              <a:gd name="connsiteX6" fmla="*/ 29028 w 4455886"/>
              <a:gd name="connsiteY6" fmla="*/ 1016000 h 2569029"/>
              <a:gd name="connsiteX7" fmla="*/ 58057 w 4455886"/>
              <a:gd name="connsiteY7" fmla="*/ 1132115 h 2569029"/>
              <a:gd name="connsiteX8" fmla="*/ 290286 w 4455886"/>
              <a:gd name="connsiteY8" fmla="*/ 1640115 h 2569029"/>
              <a:gd name="connsiteX9" fmla="*/ 348343 w 4455886"/>
              <a:gd name="connsiteY9" fmla="*/ 1770743 h 2569029"/>
              <a:gd name="connsiteX10" fmla="*/ 522514 w 4455886"/>
              <a:gd name="connsiteY10" fmla="*/ 2046515 h 2569029"/>
              <a:gd name="connsiteX11" fmla="*/ 653143 w 4455886"/>
              <a:gd name="connsiteY11" fmla="*/ 2177143 h 2569029"/>
              <a:gd name="connsiteX12" fmla="*/ 696686 w 4455886"/>
              <a:gd name="connsiteY12" fmla="*/ 2220686 h 2569029"/>
              <a:gd name="connsiteX13" fmla="*/ 870857 w 4455886"/>
              <a:gd name="connsiteY13" fmla="*/ 2380343 h 2569029"/>
              <a:gd name="connsiteX14" fmla="*/ 957943 w 4455886"/>
              <a:gd name="connsiteY14" fmla="*/ 2423886 h 2569029"/>
              <a:gd name="connsiteX15" fmla="*/ 1001486 w 4455886"/>
              <a:gd name="connsiteY15" fmla="*/ 2438400 h 2569029"/>
              <a:gd name="connsiteX16" fmla="*/ 1625600 w 4455886"/>
              <a:gd name="connsiteY16" fmla="*/ 2452915 h 2569029"/>
              <a:gd name="connsiteX17" fmla="*/ 1741714 w 4455886"/>
              <a:gd name="connsiteY17" fmla="*/ 2481943 h 2569029"/>
              <a:gd name="connsiteX18" fmla="*/ 2380343 w 4455886"/>
              <a:gd name="connsiteY18" fmla="*/ 2525486 h 2569029"/>
              <a:gd name="connsiteX19" fmla="*/ 2540000 w 4455886"/>
              <a:gd name="connsiteY19" fmla="*/ 2554515 h 2569029"/>
              <a:gd name="connsiteX20" fmla="*/ 2656114 w 4455886"/>
              <a:gd name="connsiteY20" fmla="*/ 2569029 h 2569029"/>
              <a:gd name="connsiteX21" fmla="*/ 3164114 w 4455886"/>
              <a:gd name="connsiteY21" fmla="*/ 2554515 h 2569029"/>
              <a:gd name="connsiteX22" fmla="*/ 3367314 w 4455886"/>
              <a:gd name="connsiteY22" fmla="*/ 2496458 h 2569029"/>
              <a:gd name="connsiteX23" fmla="*/ 3599543 w 4455886"/>
              <a:gd name="connsiteY23" fmla="*/ 2438400 h 2569029"/>
              <a:gd name="connsiteX24" fmla="*/ 3904343 w 4455886"/>
              <a:gd name="connsiteY24" fmla="*/ 2336800 h 2569029"/>
              <a:gd name="connsiteX25" fmla="*/ 4049486 w 4455886"/>
              <a:gd name="connsiteY25" fmla="*/ 2249715 h 2569029"/>
              <a:gd name="connsiteX26" fmla="*/ 4122057 w 4455886"/>
              <a:gd name="connsiteY26" fmla="*/ 2162629 h 2569029"/>
              <a:gd name="connsiteX27" fmla="*/ 4209143 w 4455886"/>
              <a:gd name="connsiteY27" fmla="*/ 2075543 h 2569029"/>
              <a:gd name="connsiteX28" fmla="*/ 4339771 w 4455886"/>
              <a:gd name="connsiteY28" fmla="*/ 1901372 h 2569029"/>
              <a:gd name="connsiteX29" fmla="*/ 4441371 w 4455886"/>
              <a:gd name="connsiteY29" fmla="*/ 1582058 h 2569029"/>
              <a:gd name="connsiteX30" fmla="*/ 4455886 w 4455886"/>
              <a:gd name="connsiteY30" fmla="*/ 1436915 h 2569029"/>
              <a:gd name="connsiteX31" fmla="*/ 4412343 w 4455886"/>
              <a:gd name="connsiteY31" fmla="*/ 1175658 h 2569029"/>
              <a:gd name="connsiteX32" fmla="*/ 4252686 w 4455886"/>
              <a:gd name="connsiteY32" fmla="*/ 798286 h 2569029"/>
              <a:gd name="connsiteX33" fmla="*/ 4165600 w 4455886"/>
              <a:gd name="connsiteY33" fmla="*/ 682172 h 2569029"/>
              <a:gd name="connsiteX34" fmla="*/ 4107543 w 4455886"/>
              <a:gd name="connsiteY34" fmla="*/ 609600 h 2569029"/>
              <a:gd name="connsiteX35" fmla="*/ 3991428 w 4455886"/>
              <a:gd name="connsiteY35" fmla="*/ 508000 h 2569029"/>
              <a:gd name="connsiteX36" fmla="*/ 3875314 w 4455886"/>
              <a:gd name="connsiteY36" fmla="*/ 391886 h 2569029"/>
              <a:gd name="connsiteX37" fmla="*/ 3817257 w 4455886"/>
              <a:gd name="connsiteY37" fmla="*/ 362858 h 2569029"/>
              <a:gd name="connsiteX38" fmla="*/ 3715657 w 4455886"/>
              <a:gd name="connsiteY38" fmla="*/ 304800 h 2569029"/>
              <a:gd name="connsiteX39" fmla="*/ 3309257 w 4455886"/>
              <a:gd name="connsiteY39" fmla="*/ 174172 h 2569029"/>
              <a:gd name="connsiteX40" fmla="*/ 3048000 w 4455886"/>
              <a:gd name="connsiteY40" fmla="*/ 145143 h 2569029"/>
              <a:gd name="connsiteX41" fmla="*/ 2685143 w 4455886"/>
              <a:gd name="connsiteY41" fmla="*/ 159658 h 2569029"/>
              <a:gd name="connsiteX42" fmla="*/ 2525486 w 4455886"/>
              <a:gd name="connsiteY42" fmla="*/ 203200 h 2569029"/>
              <a:gd name="connsiteX43" fmla="*/ 2220686 w 4455886"/>
              <a:gd name="connsiteY43" fmla="*/ 232229 h 2569029"/>
              <a:gd name="connsiteX44" fmla="*/ 1654628 w 4455886"/>
              <a:gd name="connsiteY44" fmla="*/ 188686 h 2569029"/>
              <a:gd name="connsiteX45" fmla="*/ 1204686 w 4455886"/>
              <a:gd name="connsiteY45" fmla="*/ 72572 h 2569029"/>
              <a:gd name="connsiteX46" fmla="*/ 1074057 w 4455886"/>
              <a:gd name="connsiteY46" fmla="*/ 43543 h 2569029"/>
              <a:gd name="connsiteX47" fmla="*/ 885371 w 4455886"/>
              <a:gd name="connsiteY47" fmla="*/ 0 h 2569029"/>
              <a:gd name="connsiteX48" fmla="*/ 696686 w 4455886"/>
              <a:gd name="connsiteY48" fmla="*/ 29029 h 2569029"/>
              <a:gd name="connsiteX49" fmla="*/ 609600 w 4455886"/>
              <a:gd name="connsiteY49" fmla="*/ 43543 h 2569029"/>
              <a:gd name="connsiteX0" fmla="*/ 885371 w 4455886"/>
              <a:gd name="connsiteY0" fmla="*/ 72572 h 2569029"/>
              <a:gd name="connsiteX1" fmla="*/ 319314 w 4455886"/>
              <a:gd name="connsiteY1" fmla="*/ 72572 h 2569029"/>
              <a:gd name="connsiteX2" fmla="*/ 203200 w 4455886"/>
              <a:gd name="connsiteY2" fmla="*/ 145143 h 2569029"/>
              <a:gd name="connsiteX3" fmla="*/ 72571 w 4455886"/>
              <a:gd name="connsiteY3" fmla="*/ 304800 h 2569029"/>
              <a:gd name="connsiteX4" fmla="*/ 0 w 4455886"/>
              <a:gd name="connsiteY4" fmla="*/ 522515 h 2569029"/>
              <a:gd name="connsiteX5" fmla="*/ 29028 w 4455886"/>
              <a:gd name="connsiteY5" fmla="*/ 1016000 h 2569029"/>
              <a:gd name="connsiteX6" fmla="*/ 58057 w 4455886"/>
              <a:gd name="connsiteY6" fmla="*/ 1132115 h 2569029"/>
              <a:gd name="connsiteX7" fmla="*/ 290286 w 4455886"/>
              <a:gd name="connsiteY7" fmla="*/ 1640115 h 2569029"/>
              <a:gd name="connsiteX8" fmla="*/ 348343 w 4455886"/>
              <a:gd name="connsiteY8" fmla="*/ 1770743 h 2569029"/>
              <a:gd name="connsiteX9" fmla="*/ 522514 w 4455886"/>
              <a:gd name="connsiteY9" fmla="*/ 2046515 h 2569029"/>
              <a:gd name="connsiteX10" fmla="*/ 653143 w 4455886"/>
              <a:gd name="connsiteY10" fmla="*/ 2177143 h 2569029"/>
              <a:gd name="connsiteX11" fmla="*/ 696686 w 4455886"/>
              <a:gd name="connsiteY11" fmla="*/ 2220686 h 2569029"/>
              <a:gd name="connsiteX12" fmla="*/ 870857 w 4455886"/>
              <a:gd name="connsiteY12" fmla="*/ 2380343 h 2569029"/>
              <a:gd name="connsiteX13" fmla="*/ 957943 w 4455886"/>
              <a:gd name="connsiteY13" fmla="*/ 2423886 h 2569029"/>
              <a:gd name="connsiteX14" fmla="*/ 1001486 w 4455886"/>
              <a:gd name="connsiteY14" fmla="*/ 2438400 h 2569029"/>
              <a:gd name="connsiteX15" fmla="*/ 1625600 w 4455886"/>
              <a:gd name="connsiteY15" fmla="*/ 2452915 h 2569029"/>
              <a:gd name="connsiteX16" fmla="*/ 1741714 w 4455886"/>
              <a:gd name="connsiteY16" fmla="*/ 2481943 h 2569029"/>
              <a:gd name="connsiteX17" fmla="*/ 2380343 w 4455886"/>
              <a:gd name="connsiteY17" fmla="*/ 2525486 h 2569029"/>
              <a:gd name="connsiteX18" fmla="*/ 2540000 w 4455886"/>
              <a:gd name="connsiteY18" fmla="*/ 2554515 h 2569029"/>
              <a:gd name="connsiteX19" fmla="*/ 2656114 w 4455886"/>
              <a:gd name="connsiteY19" fmla="*/ 2569029 h 2569029"/>
              <a:gd name="connsiteX20" fmla="*/ 3164114 w 4455886"/>
              <a:gd name="connsiteY20" fmla="*/ 2554515 h 2569029"/>
              <a:gd name="connsiteX21" fmla="*/ 3367314 w 4455886"/>
              <a:gd name="connsiteY21" fmla="*/ 2496458 h 2569029"/>
              <a:gd name="connsiteX22" fmla="*/ 3599543 w 4455886"/>
              <a:gd name="connsiteY22" fmla="*/ 2438400 h 2569029"/>
              <a:gd name="connsiteX23" fmla="*/ 3904343 w 4455886"/>
              <a:gd name="connsiteY23" fmla="*/ 2336800 h 2569029"/>
              <a:gd name="connsiteX24" fmla="*/ 4049486 w 4455886"/>
              <a:gd name="connsiteY24" fmla="*/ 2249715 h 2569029"/>
              <a:gd name="connsiteX25" fmla="*/ 4122057 w 4455886"/>
              <a:gd name="connsiteY25" fmla="*/ 2162629 h 2569029"/>
              <a:gd name="connsiteX26" fmla="*/ 4209143 w 4455886"/>
              <a:gd name="connsiteY26" fmla="*/ 2075543 h 2569029"/>
              <a:gd name="connsiteX27" fmla="*/ 4339771 w 4455886"/>
              <a:gd name="connsiteY27" fmla="*/ 1901372 h 2569029"/>
              <a:gd name="connsiteX28" fmla="*/ 4441371 w 4455886"/>
              <a:gd name="connsiteY28" fmla="*/ 1582058 h 2569029"/>
              <a:gd name="connsiteX29" fmla="*/ 4455886 w 4455886"/>
              <a:gd name="connsiteY29" fmla="*/ 1436915 h 2569029"/>
              <a:gd name="connsiteX30" fmla="*/ 4412343 w 4455886"/>
              <a:gd name="connsiteY30" fmla="*/ 1175658 h 2569029"/>
              <a:gd name="connsiteX31" fmla="*/ 4252686 w 4455886"/>
              <a:gd name="connsiteY31" fmla="*/ 798286 h 2569029"/>
              <a:gd name="connsiteX32" fmla="*/ 4165600 w 4455886"/>
              <a:gd name="connsiteY32" fmla="*/ 682172 h 2569029"/>
              <a:gd name="connsiteX33" fmla="*/ 4107543 w 4455886"/>
              <a:gd name="connsiteY33" fmla="*/ 609600 h 2569029"/>
              <a:gd name="connsiteX34" fmla="*/ 3991428 w 4455886"/>
              <a:gd name="connsiteY34" fmla="*/ 508000 h 2569029"/>
              <a:gd name="connsiteX35" fmla="*/ 3875314 w 4455886"/>
              <a:gd name="connsiteY35" fmla="*/ 391886 h 2569029"/>
              <a:gd name="connsiteX36" fmla="*/ 3817257 w 4455886"/>
              <a:gd name="connsiteY36" fmla="*/ 362858 h 2569029"/>
              <a:gd name="connsiteX37" fmla="*/ 3715657 w 4455886"/>
              <a:gd name="connsiteY37" fmla="*/ 304800 h 2569029"/>
              <a:gd name="connsiteX38" fmla="*/ 3309257 w 4455886"/>
              <a:gd name="connsiteY38" fmla="*/ 174172 h 2569029"/>
              <a:gd name="connsiteX39" fmla="*/ 3048000 w 4455886"/>
              <a:gd name="connsiteY39" fmla="*/ 145143 h 2569029"/>
              <a:gd name="connsiteX40" fmla="*/ 2685143 w 4455886"/>
              <a:gd name="connsiteY40" fmla="*/ 159658 h 2569029"/>
              <a:gd name="connsiteX41" fmla="*/ 2525486 w 4455886"/>
              <a:gd name="connsiteY41" fmla="*/ 203200 h 2569029"/>
              <a:gd name="connsiteX42" fmla="*/ 2220686 w 4455886"/>
              <a:gd name="connsiteY42" fmla="*/ 232229 h 2569029"/>
              <a:gd name="connsiteX43" fmla="*/ 1654628 w 4455886"/>
              <a:gd name="connsiteY43" fmla="*/ 188686 h 2569029"/>
              <a:gd name="connsiteX44" fmla="*/ 1204686 w 4455886"/>
              <a:gd name="connsiteY44" fmla="*/ 72572 h 2569029"/>
              <a:gd name="connsiteX45" fmla="*/ 1074057 w 4455886"/>
              <a:gd name="connsiteY45" fmla="*/ 43543 h 2569029"/>
              <a:gd name="connsiteX46" fmla="*/ 885371 w 4455886"/>
              <a:gd name="connsiteY46" fmla="*/ 0 h 2569029"/>
              <a:gd name="connsiteX47" fmla="*/ 696686 w 4455886"/>
              <a:gd name="connsiteY47" fmla="*/ 29029 h 2569029"/>
              <a:gd name="connsiteX48" fmla="*/ 609600 w 4455886"/>
              <a:gd name="connsiteY48" fmla="*/ 43543 h 2569029"/>
              <a:gd name="connsiteX0" fmla="*/ 319314 w 4455886"/>
              <a:gd name="connsiteY0" fmla="*/ 72572 h 2569029"/>
              <a:gd name="connsiteX1" fmla="*/ 203200 w 4455886"/>
              <a:gd name="connsiteY1" fmla="*/ 145143 h 2569029"/>
              <a:gd name="connsiteX2" fmla="*/ 72571 w 4455886"/>
              <a:gd name="connsiteY2" fmla="*/ 304800 h 2569029"/>
              <a:gd name="connsiteX3" fmla="*/ 0 w 4455886"/>
              <a:gd name="connsiteY3" fmla="*/ 522515 h 2569029"/>
              <a:gd name="connsiteX4" fmla="*/ 29028 w 4455886"/>
              <a:gd name="connsiteY4" fmla="*/ 1016000 h 2569029"/>
              <a:gd name="connsiteX5" fmla="*/ 58057 w 4455886"/>
              <a:gd name="connsiteY5" fmla="*/ 1132115 h 2569029"/>
              <a:gd name="connsiteX6" fmla="*/ 290286 w 4455886"/>
              <a:gd name="connsiteY6" fmla="*/ 1640115 h 2569029"/>
              <a:gd name="connsiteX7" fmla="*/ 348343 w 4455886"/>
              <a:gd name="connsiteY7" fmla="*/ 1770743 h 2569029"/>
              <a:gd name="connsiteX8" fmla="*/ 522514 w 4455886"/>
              <a:gd name="connsiteY8" fmla="*/ 2046515 h 2569029"/>
              <a:gd name="connsiteX9" fmla="*/ 653143 w 4455886"/>
              <a:gd name="connsiteY9" fmla="*/ 2177143 h 2569029"/>
              <a:gd name="connsiteX10" fmla="*/ 696686 w 4455886"/>
              <a:gd name="connsiteY10" fmla="*/ 2220686 h 2569029"/>
              <a:gd name="connsiteX11" fmla="*/ 870857 w 4455886"/>
              <a:gd name="connsiteY11" fmla="*/ 2380343 h 2569029"/>
              <a:gd name="connsiteX12" fmla="*/ 957943 w 4455886"/>
              <a:gd name="connsiteY12" fmla="*/ 2423886 h 2569029"/>
              <a:gd name="connsiteX13" fmla="*/ 1001486 w 4455886"/>
              <a:gd name="connsiteY13" fmla="*/ 2438400 h 2569029"/>
              <a:gd name="connsiteX14" fmla="*/ 1625600 w 4455886"/>
              <a:gd name="connsiteY14" fmla="*/ 2452915 h 2569029"/>
              <a:gd name="connsiteX15" fmla="*/ 1741714 w 4455886"/>
              <a:gd name="connsiteY15" fmla="*/ 2481943 h 2569029"/>
              <a:gd name="connsiteX16" fmla="*/ 2380343 w 4455886"/>
              <a:gd name="connsiteY16" fmla="*/ 2525486 h 2569029"/>
              <a:gd name="connsiteX17" fmla="*/ 2540000 w 4455886"/>
              <a:gd name="connsiteY17" fmla="*/ 2554515 h 2569029"/>
              <a:gd name="connsiteX18" fmla="*/ 2656114 w 4455886"/>
              <a:gd name="connsiteY18" fmla="*/ 2569029 h 2569029"/>
              <a:gd name="connsiteX19" fmla="*/ 3164114 w 4455886"/>
              <a:gd name="connsiteY19" fmla="*/ 2554515 h 2569029"/>
              <a:gd name="connsiteX20" fmla="*/ 3367314 w 4455886"/>
              <a:gd name="connsiteY20" fmla="*/ 2496458 h 2569029"/>
              <a:gd name="connsiteX21" fmla="*/ 3599543 w 4455886"/>
              <a:gd name="connsiteY21" fmla="*/ 2438400 h 2569029"/>
              <a:gd name="connsiteX22" fmla="*/ 3904343 w 4455886"/>
              <a:gd name="connsiteY22" fmla="*/ 2336800 h 2569029"/>
              <a:gd name="connsiteX23" fmla="*/ 4049486 w 4455886"/>
              <a:gd name="connsiteY23" fmla="*/ 2249715 h 2569029"/>
              <a:gd name="connsiteX24" fmla="*/ 4122057 w 4455886"/>
              <a:gd name="connsiteY24" fmla="*/ 2162629 h 2569029"/>
              <a:gd name="connsiteX25" fmla="*/ 4209143 w 4455886"/>
              <a:gd name="connsiteY25" fmla="*/ 2075543 h 2569029"/>
              <a:gd name="connsiteX26" fmla="*/ 4339771 w 4455886"/>
              <a:gd name="connsiteY26" fmla="*/ 1901372 h 2569029"/>
              <a:gd name="connsiteX27" fmla="*/ 4441371 w 4455886"/>
              <a:gd name="connsiteY27" fmla="*/ 1582058 h 2569029"/>
              <a:gd name="connsiteX28" fmla="*/ 4455886 w 4455886"/>
              <a:gd name="connsiteY28" fmla="*/ 1436915 h 2569029"/>
              <a:gd name="connsiteX29" fmla="*/ 4412343 w 4455886"/>
              <a:gd name="connsiteY29" fmla="*/ 1175658 h 2569029"/>
              <a:gd name="connsiteX30" fmla="*/ 4252686 w 4455886"/>
              <a:gd name="connsiteY30" fmla="*/ 798286 h 2569029"/>
              <a:gd name="connsiteX31" fmla="*/ 4165600 w 4455886"/>
              <a:gd name="connsiteY31" fmla="*/ 682172 h 2569029"/>
              <a:gd name="connsiteX32" fmla="*/ 4107543 w 4455886"/>
              <a:gd name="connsiteY32" fmla="*/ 609600 h 2569029"/>
              <a:gd name="connsiteX33" fmla="*/ 3991428 w 4455886"/>
              <a:gd name="connsiteY33" fmla="*/ 508000 h 2569029"/>
              <a:gd name="connsiteX34" fmla="*/ 3875314 w 4455886"/>
              <a:gd name="connsiteY34" fmla="*/ 391886 h 2569029"/>
              <a:gd name="connsiteX35" fmla="*/ 3817257 w 4455886"/>
              <a:gd name="connsiteY35" fmla="*/ 362858 h 2569029"/>
              <a:gd name="connsiteX36" fmla="*/ 3715657 w 4455886"/>
              <a:gd name="connsiteY36" fmla="*/ 304800 h 2569029"/>
              <a:gd name="connsiteX37" fmla="*/ 3309257 w 4455886"/>
              <a:gd name="connsiteY37" fmla="*/ 174172 h 2569029"/>
              <a:gd name="connsiteX38" fmla="*/ 3048000 w 4455886"/>
              <a:gd name="connsiteY38" fmla="*/ 145143 h 2569029"/>
              <a:gd name="connsiteX39" fmla="*/ 2685143 w 4455886"/>
              <a:gd name="connsiteY39" fmla="*/ 159658 h 2569029"/>
              <a:gd name="connsiteX40" fmla="*/ 2525486 w 4455886"/>
              <a:gd name="connsiteY40" fmla="*/ 203200 h 2569029"/>
              <a:gd name="connsiteX41" fmla="*/ 2220686 w 4455886"/>
              <a:gd name="connsiteY41" fmla="*/ 232229 h 2569029"/>
              <a:gd name="connsiteX42" fmla="*/ 1654628 w 4455886"/>
              <a:gd name="connsiteY42" fmla="*/ 188686 h 2569029"/>
              <a:gd name="connsiteX43" fmla="*/ 1204686 w 4455886"/>
              <a:gd name="connsiteY43" fmla="*/ 72572 h 2569029"/>
              <a:gd name="connsiteX44" fmla="*/ 1074057 w 4455886"/>
              <a:gd name="connsiteY44" fmla="*/ 43543 h 2569029"/>
              <a:gd name="connsiteX45" fmla="*/ 885371 w 4455886"/>
              <a:gd name="connsiteY45" fmla="*/ 0 h 2569029"/>
              <a:gd name="connsiteX46" fmla="*/ 696686 w 4455886"/>
              <a:gd name="connsiteY46" fmla="*/ 29029 h 2569029"/>
              <a:gd name="connsiteX47" fmla="*/ 609600 w 4455886"/>
              <a:gd name="connsiteY47" fmla="*/ 43543 h 2569029"/>
              <a:gd name="connsiteX0" fmla="*/ 595539 w 4455886"/>
              <a:gd name="connsiteY0" fmla="*/ 58285 h 2569029"/>
              <a:gd name="connsiteX1" fmla="*/ 203200 w 4455886"/>
              <a:gd name="connsiteY1" fmla="*/ 145143 h 2569029"/>
              <a:gd name="connsiteX2" fmla="*/ 72571 w 4455886"/>
              <a:gd name="connsiteY2" fmla="*/ 304800 h 2569029"/>
              <a:gd name="connsiteX3" fmla="*/ 0 w 4455886"/>
              <a:gd name="connsiteY3" fmla="*/ 522515 h 2569029"/>
              <a:gd name="connsiteX4" fmla="*/ 29028 w 4455886"/>
              <a:gd name="connsiteY4" fmla="*/ 1016000 h 2569029"/>
              <a:gd name="connsiteX5" fmla="*/ 58057 w 4455886"/>
              <a:gd name="connsiteY5" fmla="*/ 1132115 h 2569029"/>
              <a:gd name="connsiteX6" fmla="*/ 290286 w 4455886"/>
              <a:gd name="connsiteY6" fmla="*/ 1640115 h 2569029"/>
              <a:gd name="connsiteX7" fmla="*/ 348343 w 4455886"/>
              <a:gd name="connsiteY7" fmla="*/ 1770743 h 2569029"/>
              <a:gd name="connsiteX8" fmla="*/ 522514 w 4455886"/>
              <a:gd name="connsiteY8" fmla="*/ 2046515 h 2569029"/>
              <a:gd name="connsiteX9" fmla="*/ 653143 w 4455886"/>
              <a:gd name="connsiteY9" fmla="*/ 2177143 h 2569029"/>
              <a:gd name="connsiteX10" fmla="*/ 696686 w 4455886"/>
              <a:gd name="connsiteY10" fmla="*/ 2220686 h 2569029"/>
              <a:gd name="connsiteX11" fmla="*/ 870857 w 4455886"/>
              <a:gd name="connsiteY11" fmla="*/ 2380343 h 2569029"/>
              <a:gd name="connsiteX12" fmla="*/ 957943 w 4455886"/>
              <a:gd name="connsiteY12" fmla="*/ 2423886 h 2569029"/>
              <a:gd name="connsiteX13" fmla="*/ 1001486 w 4455886"/>
              <a:gd name="connsiteY13" fmla="*/ 2438400 h 2569029"/>
              <a:gd name="connsiteX14" fmla="*/ 1625600 w 4455886"/>
              <a:gd name="connsiteY14" fmla="*/ 2452915 h 2569029"/>
              <a:gd name="connsiteX15" fmla="*/ 1741714 w 4455886"/>
              <a:gd name="connsiteY15" fmla="*/ 2481943 h 2569029"/>
              <a:gd name="connsiteX16" fmla="*/ 2380343 w 4455886"/>
              <a:gd name="connsiteY16" fmla="*/ 2525486 h 2569029"/>
              <a:gd name="connsiteX17" fmla="*/ 2540000 w 4455886"/>
              <a:gd name="connsiteY17" fmla="*/ 2554515 h 2569029"/>
              <a:gd name="connsiteX18" fmla="*/ 2656114 w 4455886"/>
              <a:gd name="connsiteY18" fmla="*/ 2569029 h 2569029"/>
              <a:gd name="connsiteX19" fmla="*/ 3164114 w 4455886"/>
              <a:gd name="connsiteY19" fmla="*/ 2554515 h 2569029"/>
              <a:gd name="connsiteX20" fmla="*/ 3367314 w 4455886"/>
              <a:gd name="connsiteY20" fmla="*/ 2496458 h 2569029"/>
              <a:gd name="connsiteX21" fmla="*/ 3599543 w 4455886"/>
              <a:gd name="connsiteY21" fmla="*/ 2438400 h 2569029"/>
              <a:gd name="connsiteX22" fmla="*/ 3904343 w 4455886"/>
              <a:gd name="connsiteY22" fmla="*/ 2336800 h 2569029"/>
              <a:gd name="connsiteX23" fmla="*/ 4049486 w 4455886"/>
              <a:gd name="connsiteY23" fmla="*/ 2249715 h 2569029"/>
              <a:gd name="connsiteX24" fmla="*/ 4122057 w 4455886"/>
              <a:gd name="connsiteY24" fmla="*/ 2162629 h 2569029"/>
              <a:gd name="connsiteX25" fmla="*/ 4209143 w 4455886"/>
              <a:gd name="connsiteY25" fmla="*/ 2075543 h 2569029"/>
              <a:gd name="connsiteX26" fmla="*/ 4339771 w 4455886"/>
              <a:gd name="connsiteY26" fmla="*/ 1901372 h 2569029"/>
              <a:gd name="connsiteX27" fmla="*/ 4441371 w 4455886"/>
              <a:gd name="connsiteY27" fmla="*/ 1582058 h 2569029"/>
              <a:gd name="connsiteX28" fmla="*/ 4455886 w 4455886"/>
              <a:gd name="connsiteY28" fmla="*/ 1436915 h 2569029"/>
              <a:gd name="connsiteX29" fmla="*/ 4412343 w 4455886"/>
              <a:gd name="connsiteY29" fmla="*/ 1175658 h 2569029"/>
              <a:gd name="connsiteX30" fmla="*/ 4252686 w 4455886"/>
              <a:gd name="connsiteY30" fmla="*/ 798286 h 2569029"/>
              <a:gd name="connsiteX31" fmla="*/ 4165600 w 4455886"/>
              <a:gd name="connsiteY31" fmla="*/ 682172 h 2569029"/>
              <a:gd name="connsiteX32" fmla="*/ 4107543 w 4455886"/>
              <a:gd name="connsiteY32" fmla="*/ 609600 h 2569029"/>
              <a:gd name="connsiteX33" fmla="*/ 3991428 w 4455886"/>
              <a:gd name="connsiteY33" fmla="*/ 508000 h 2569029"/>
              <a:gd name="connsiteX34" fmla="*/ 3875314 w 4455886"/>
              <a:gd name="connsiteY34" fmla="*/ 391886 h 2569029"/>
              <a:gd name="connsiteX35" fmla="*/ 3817257 w 4455886"/>
              <a:gd name="connsiteY35" fmla="*/ 362858 h 2569029"/>
              <a:gd name="connsiteX36" fmla="*/ 3715657 w 4455886"/>
              <a:gd name="connsiteY36" fmla="*/ 304800 h 2569029"/>
              <a:gd name="connsiteX37" fmla="*/ 3309257 w 4455886"/>
              <a:gd name="connsiteY37" fmla="*/ 174172 h 2569029"/>
              <a:gd name="connsiteX38" fmla="*/ 3048000 w 4455886"/>
              <a:gd name="connsiteY38" fmla="*/ 145143 h 2569029"/>
              <a:gd name="connsiteX39" fmla="*/ 2685143 w 4455886"/>
              <a:gd name="connsiteY39" fmla="*/ 159658 h 2569029"/>
              <a:gd name="connsiteX40" fmla="*/ 2525486 w 4455886"/>
              <a:gd name="connsiteY40" fmla="*/ 203200 h 2569029"/>
              <a:gd name="connsiteX41" fmla="*/ 2220686 w 4455886"/>
              <a:gd name="connsiteY41" fmla="*/ 232229 h 2569029"/>
              <a:gd name="connsiteX42" fmla="*/ 1654628 w 4455886"/>
              <a:gd name="connsiteY42" fmla="*/ 188686 h 2569029"/>
              <a:gd name="connsiteX43" fmla="*/ 1204686 w 4455886"/>
              <a:gd name="connsiteY43" fmla="*/ 72572 h 2569029"/>
              <a:gd name="connsiteX44" fmla="*/ 1074057 w 4455886"/>
              <a:gd name="connsiteY44" fmla="*/ 43543 h 2569029"/>
              <a:gd name="connsiteX45" fmla="*/ 885371 w 4455886"/>
              <a:gd name="connsiteY45" fmla="*/ 0 h 2569029"/>
              <a:gd name="connsiteX46" fmla="*/ 696686 w 4455886"/>
              <a:gd name="connsiteY46" fmla="*/ 29029 h 2569029"/>
              <a:gd name="connsiteX47" fmla="*/ 609600 w 4455886"/>
              <a:gd name="connsiteY47" fmla="*/ 43543 h 256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455886" h="2569029">
                <a:moveTo>
                  <a:pt x="595539" y="58285"/>
                </a:moveTo>
                <a:cubicBezTo>
                  <a:pt x="550876" y="67688"/>
                  <a:pt x="241905" y="120953"/>
                  <a:pt x="203200" y="145143"/>
                </a:cubicBezTo>
                <a:cubicBezTo>
                  <a:pt x="159657" y="198362"/>
                  <a:pt x="91461" y="238683"/>
                  <a:pt x="72571" y="304800"/>
                </a:cubicBezTo>
                <a:cubicBezTo>
                  <a:pt x="32187" y="446147"/>
                  <a:pt x="55910" y="373421"/>
                  <a:pt x="0" y="522515"/>
                </a:cubicBezTo>
                <a:cubicBezTo>
                  <a:pt x="9676" y="687010"/>
                  <a:pt x="13405" y="851963"/>
                  <a:pt x="29028" y="1016000"/>
                </a:cubicBezTo>
                <a:cubicBezTo>
                  <a:pt x="32811" y="1055717"/>
                  <a:pt x="47379" y="1093674"/>
                  <a:pt x="58057" y="1132115"/>
                </a:cubicBezTo>
                <a:cubicBezTo>
                  <a:pt x="143456" y="1439550"/>
                  <a:pt x="71057" y="1146851"/>
                  <a:pt x="290286" y="1640115"/>
                </a:cubicBezTo>
                <a:cubicBezTo>
                  <a:pt x="309638" y="1683658"/>
                  <a:pt x="328193" y="1727564"/>
                  <a:pt x="348343" y="1770743"/>
                </a:cubicBezTo>
                <a:cubicBezTo>
                  <a:pt x="391776" y="1863814"/>
                  <a:pt x="454306" y="1978307"/>
                  <a:pt x="522514" y="2046515"/>
                </a:cubicBezTo>
                <a:lnTo>
                  <a:pt x="653143" y="2177143"/>
                </a:lnTo>
                <a:lnTo>
                  <a:pt x="696686" y="2220686"/>
                </a:lnTo>
                <a:cubicBezTo>
                  <a:pt x="744169" y="2315653"/>
                  <a:pt x="729704" y="2309766"/>
                  <a:pt x="870857" y="2380343"/>
                </a:cubicBezTo>
                <a:cubicBezTo>
                  <a:pt x="899886" y="2394857"/>
                  <a:pt x="928285" y="2410705"/>
                  <a:pt x="957943" y="2423886"/>
                </a:cubicBezTo>
                <a:cubicBezTo>
                  <a:pt x="971924" y="2430100"/>
                  <a:pt x="986201" y="2437735"/>
                  <a:pt x="1001486" y="2438400"/>
                </a:cubicBezTo>
                <a:cubicBezTo>
                  <a:pt x="1209384" y="2447439"/>
                  <a:pt x="1417562" y="2448077"/>
                  <a:pt x="1625600" y="2452915"/>
                </a:cubicBezTo>
                <a:cubicBezTo>
                  <a:pt x="1664305" y="2462591"/>
                  <a:pt x="1702146" y="2476837"/>
                  <a:pt x="1741714" y="2481943"/>
                </a:cubicBezTo>
                <a:cubicBezTo>
                  <a:pt x="1951987" y="2509075"/>
                  <a:pt x="2168766" y="2515411"/>
                  <a:pt x="2380343" y="2525486"/>
                </a:cubicBezTo>
                <a:cubicBezTo>
                  <a:pt x="2442843" y="2537986"/>
                  <a:pt x="2475020" y="2545232"/>
                  <a:pt x="2540000" y="2554515"/>
                </a:cubicBezTo>
                <a:cubicBezTo>
                  <a:pt x="2578614" y="2560031"/>
                  <a:pt x="2617409" y="2564191"/>
                  <a:pt x="2656114" y="2569029"/>
                </a:cubicBezTo>
                <a:cubicBezTo>
                  <a:pt x="2825447" y="2564191"/>
                  <a:pt x="2995122" y="2566305"/>
                  <a:pt x="3164114" y="2554515"/>
                </a:cubicBezTo>
                <a:cubicBezTo>
                  <a:pt x="3229073" y="2549983"/>
                  <a:pt x="3304381" y="2513622"/>
                  <a:pt x="3367314" y="2496458"/>
                </a:cubicBezTo>
                <a:cubicBezTo>
                  <a:pt x="3444295" y="2475463"/>
                  <a:pt x="3522133" y="2457752"/>
                  <a:pt x="3599543" y="2438400"/>
                </a:cubicBezTo>
                <a:cubicBezTo>
                  <a:pt x="3750990" y="2400538"/>
                  <a:pt x="3773930" y="2405438"/>
                  <a:pt x="3904343" y="2336800"/>
                </a:cubicBezTo>
                <a:cubicBezTo>
                  <a:pt x="3954271" y="2310522"/>
                  <a:pt x="4049486" y="2249715"/>
                  <a:pt x="4049486" y="2249715"/>
                </a:cubicBezTo>
                <a:cubicBezTo>
                  <a:pt x="4073676" y="2220686"/>
                  <a:pt x="4096524" y="2190484"/>
                  <a:pt x="4122057" y="2162629"/>
                </a:cubicBezTo>
                <a:cubicBezTo>
                  <a:pt x="4149797" y="2132367"/>
                  <a:pt x="4181403" y="2105805"/>
                  <a:pt x="4209143" y="2075543"/>
                </a:cubicBezTo>
                <a:cubicBezTo>
                  <a:pt x="4245591" y="2035782"/>
                  <a:pt x="4314728" y="1951459"/>
                  <a:pt x="4339771" y="1901372"/>
                </a:cubicBezTo>
                <a:cubicBezTo>
                  <a:pt x="4399982" y="1780949"/>
                  <a:pt x="4408241" y="1714579"/>
                  <a:pt x="4441371" y="1582058"/>
                </a:cubicBezTo>
                <a:cubicBezTo>
                  <a:pt x="4446209" y="1533677"/>
                  <a:pt x="4455886" y="1485537"/>
                  <a:pt x="4455886" y="1436915"/>
                </a:cubicBezTo>
                <a:cubicBezTo>
                  <a:pt x="4455886" y="1333833"/>
                  <a:pt x="4437996" y="1271857"/>
                  <a:pt x="4412343" y="1175658"/>
                </a:cubicBezTo>
                <a:cubicBezTo>
                  <a:pt x="4370726" y="1019595"/>
                  <a:pt x="4354047" y="980735"/>
                  <a:pt x="4252686" y="798286"/>
                </a:cubicBezTo>
                <a:cubicBezTo>
                  <a:pt x="4229190" y="755993"/>
                  <a:pt x="4195098" y="720520"/>
                  <a:pt x="4165600" y="682172"/>
                </a:cubicBezTo>
                <a:cubicBezTo>
                  <a:pt x="4146712" y="657617"/>
                  <a:pt x="4129448" y="631505"/>
                  <a:pt x="4107543" y="609600"/>
                </a:cubicBezTo>
                <a:cubicBezTo>
                  <a:pt x="3851474" y="353531"/>
                  <a:pt x="4231284" y="727867"/>
                  <a:pt x="3991428" y="508000"/>
                </a:cubicBezTo>
                <a:cubicBezTo>
                  <a:pt x="3951079" y="471013"/>
                  <a:pt x="3924272" y="416365"/>
                  <a:pt x="3875314" y="391886"/>
                </a:cubicBezTo>
                <a:cubicBezTo>
                  <a:pt x="3855962" y="382210"/>
                  <a:pt x="3836252" y="373219"/>
                  <a:pt x="3817257" y="362858"/>
                </a:cubicBezTo>
                <a:cubicBezTo>
                  <a:pt x="3783014" y="344180"/>
                  <a:pt x="3751004" y="321295"/>
                  <a:pt x="3715657" y="304800"/>
                </a:cubicBezTo>
                <a:cubicBezTo>
                  <a:pt x="3631258" y="265414"/>
                  <a:pt x="3330456" y="176292"/>
                  <a:pt x="3309257" y="174172"/>
                </a:cubicBezTo>
                <a:cubicBezTo>
                  <a:pt x="3125302" y="155777"/>
                  <a:pt x="3212361" y="165689"/>
                  <a:pt x="3048000" y="145143"/>
                </a:cubicBezTo>
                <a:cubicBezTo>
                  <a:pt x="2927048" y="149981"/>
                  <a:pt x="2805452" y="146290"/>
                  <a:pt x="2685143" y="159658"/>
                </a:cubicBezTo>
                <a:cubicBezTo>
                  <a:pt x="2630318" y="165750"/>
                  <a:pt x="2579987" y="194684"/>
                  <a:pt x="2525486" y="203200"/>
                </a:cubicBezTo>
                <a:cubicBezTo>
                  <a:pt x="2424650" y="218956"/>
                  <a:pt x="2220686" y="232229"/>
                  <a:pt x="2220686" y="232229"/>
                </a:cubicBezTo>
                <a:cubicBezTo>
                  <a:pt x="2032000" y="217715"/>
                  <a:pt x="1842553" y="210982"/>
                  <a:pt x="1654628" y="188686"/>
                </a:cubicBezTo>
                <a:cubicBezTo>
                  <a:pt x="1309623" y="147753"/>
                  <a:pt x="1456616" y="148151"/>
                  <a:pt x="1204686" y="72572"/>
                </a:cubicBezTo>
                <a:cubicBezTo>
                  <a:pt x="1161962" y="59755"/>
                  <a:pt x="1117476" y="53759"/>
                  <a:pt x="1074057" y="43543"/>
                </a:cubicBezTo>
                <a:cubicBezTo>
                  <a:pt x="875656" y="-3139"/>
                  <a:pt x="1033147" y="29556"/>
                  <a:pt x="885371" y="0"/>
                </a:cubicBezTo>
                <a:cubicBezTo>
                  <a:pt x="809272" y="10872"/>
                  <a:pt x="770519" y="15605"/>
                  <a:pt x="696686" y="29029"/>
                </a:cubicBezTo>
                <a:cubicBezTo>
                  <a:pt x="611639" y="44492"/>
                  <a:pt x="650300" y="43543"/>
                  <a:pt x="609600" y="43543"/>
                </a:cubicBezTo>
              </a:path>
            </a:pathLst>
          </a:custGeom>
          <a:noFill/>
          <a:ln w="5715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129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2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2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2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2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7" dur="2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8" dur="2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2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7" dur="2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8" dur="2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2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7" dur="2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8" dur="2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6" dur="2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7" dur="2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8" dur="2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" dur="2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7" dur="2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8" dur="2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2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" dur="2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7" dur="2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8" dur="2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2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6" dur="2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7" dur="2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8" dur="2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2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6" dur="2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7" dur="2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8" dur="2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" dur="2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6" dur="2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7" dur="2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8" dur="2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9" dur="2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6" dur="2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7" dur="2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8" dur="2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9" dur="2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6" dur="2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7" dur="2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8" dur="2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2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6" dur="2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7" dur="2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8" dur="2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9" dur="2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6" dur="2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7" dur="2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8" dur="2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9" dur="2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6" dur="2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7" dur="2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8" dur="2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2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6" dur="2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7" dur="2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8" dur="2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9" dur="2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6" dur="2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7" dur="2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8" dur="2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9" dur="2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6" dur="2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7" dur="2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8" dur="2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9" dur="2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6" dur="2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7" dur="2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8" dur="2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9" dur="2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6" dur="2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7" dur="2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8" dur="2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9" dur="2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6" dur="2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7" dur="2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8" dur="2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9" dur="2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6" dur="2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7" dur="2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8" dur="2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9" dur="2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000"/>
                            </p:stCondLst>
                            <p:childTnLst>
                              <p:par>
                                <p:cTn id="36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2000"/>
                            </p:stCondLst>
                            <p:childTnLst>
                              <p:par>
                                <p:cTn id="38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2000"/>
                            </p:stCondLst>
                            <p:childTnLst>
                              <p:par>
                                <p:cTn id="390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9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  <p:bldP spid="155" grpId="0" animBg="1"/>
      <p:bldP spid="166" grpId="0" animBg="1"/>
      <p:bldP spid="253" grpId="0" animBg="1"/>
      <p:bldP spid="254" grpId="0" animBg="1"/>
      <p:bldP spid="12" grpId="0" animBg="1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HẠM DUYÊN 1 - 9Slide.vn"/>
          <p:cNvSpPr/>
          <p:nvPr/>
        </p:nvSpPr>
        <p:spPr>
          <a:xfrm>
            <a:off x="11563047" y="6743700"/>
            <a:ext cx="5477755" cy="1937664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cs typeface="Lato" pitchFamily="34" charset="0"/>
              </a:rPr>
              <a:t>Trong</a:t>
            </a:r>
            <a:r>
              <a:rPr lang="en-US" sz="4400" b="1" dirty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4400" b="1" err="1">
                <a:solidFill>
                  <a:schemeClr val="bg1"/>
                </a:solidFill>
                <a:cs typeface="Lato" pitchFamily="34" charset="0"/>
              </a:rPr>
              <a:t>tranh</a:t>
            </a:r>
            <a:r>
              <a:rPr lang="en-US" sz="4400" b="1">
                <a:solidFill>
                  <a:schemeClr val="bg1"/>
                </a:solidFill>
                <a:cs typeface="Lato" pitchFamily="34" charset="0"/>
              </a:rPr>
              <a:t>,</a:t>
            </a:r>
            <a:br>
              <a:rPr lang="en-US" sz="4400" b="1">
                <a:solidFill>
                  <a:schemeClr val="bg1"/>
                </a:solidFill>
                <a:cs typeface="Lato" pitchFamily="34" charset="0"/>
              </a:rPr>
            </a:br>
            <a:r>
              <a:rPr lang="en-US" sz="4400" b="1">
                <a:solidFill>
                  <a:schemeClr val="bg1"/>
                </a:solidFill>
                <a:cs typeface="Lato" pitchFamily="34" charset="0"/>
              </a:rPr>
              <a:t>số </a:t>
            </a:r>
            <a:r>
              <a:rPr lang="en-US" sz="4400" b="1" dirty="0">
                <a:solidFill>
                  <a:srgbClr val="FFFF00"/>
                </a:solidFill>
                <a:cs typeface="Lato" pitchFamily="34" charset="0"/>
              </a:rPr>
              <a:t>con </a:t>
            </a:r>
            <a:r>
              <a:rPr lang="en-US" sz="4400" b="1" dirty="0" err="1">
                <a:solidFill>
                  <a:srgbClr val="FFFF00"/>
                </a:solidFill>
                <a:cs typeface="Lato" pitchFamily="34" charset="0"/>
              </a:rPr>
              <a:t>trâu</a:t>
            </a:r>
            <a:r>
              <a:rPr lang="en-US" sz="4400" b="1" dirty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4400" b="1" err="1">
                <a:solidFill>
                  <a:schemeClr val="bg1"/>
                </a:solidFill>
                <a:cs typeface="Lato" pitchFamily="34" charset="0"/>
              </a:rPr>
              <a:t>ít</a:t>
            </a:r>
            <a:r>
              <a:rPr lang="en-US" sz="4400" b="1">
                <a:solidFill>
                  <a:schemeClr val="bg1"/>
                </a:solidFill>
                <a:cs typeface="Lato" pitchFamily="34" charset="0"/>
              </a:rPr>
              <a:t> nhất.</a:t>
            </a:r>
            <a:endParaRPr lang="en-US" sz="4400" b="1" dirty="0">
              <a:solidFill>
                <a:schemeClr val="bg1"/>
              </a:solidFill>
              <a:cs typeface="Lato" pitchFamily="34" charset="0"/>
            </a:endParaRPr>
          </a:p>
        </p:txBody>
      </p:sp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72D94D5C-C6DD-97C0-23F7-71CC0CE59899}"/>
              </a:ext>
            </a:extLst>
          </p:cNvPr>
          <p:cNvGrpSpPr/>
          <p:nvPr/>
        </p:nvGrpSpPr>
        <p:grpSpPr>
          <a:xfrm>
            <a:off x="804182" y="750124"/>
            <a:ext cx="1236898" cy="1246045"/>
            <a:chOff x="1559434" y="1192600"/>
            <a:chExt cx="668922" cy="67387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EA05DA7-9A1D-76EC-60DC-6B588768D10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6237C7E-D862-284E-7B9E-2402BCC4C7B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288023F-A68C-02F7-B4BB-C94F436E340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74A5F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B61E9E-70B6-E59C-5443-ACBDE9F33431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2" name="PHẠM DUYÊN 3 - 9Slide.vn">
            <a:extLst>
              <a:ext uri="{FF2B5EF4-FFF2-40B4-BE49-F238E27FC236}">
                <a16:creationId xmlns:a16="http://schemas.microsoft.com/office/drawing/2014/main" id="{C00BFE31-0098-45B3-0E02-127B29D55FAF}"/>
              </a:ext>
            </a:extLst>
          </p:cNvPr>
          <p:cNvSpPr txBox="1"/>
          <p:nvPr/>
        </p:nvSpPr>
        <p:spPr>
          <a:xfrm>
            <a:off x="2158004" y="716340"/>
            <a:ext cx="155203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pc="11">
                <a:solidFill>
                  <a:srgbClr val="EF4F37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các con vật: con thỏ, con chó, con trâu, số con vật nào ít nhất?</a:t>
            </a:r>
          </a:p>
        </p:txBody>
      </p:sp>
      <p:pic>
        <p:nvPicPr>
          <p:cNvPr id="33" name="PHẠM DUYÊN 4 - 9Slide.vn">
            <a:extLst>
              <a:ext uri="{FF2B5EF4-FFF2-40B4-BE49-F238E27FC236}">
                <a16:creationId xmlns:a16="http://schemas.microsoft.com/office/drawing/2014/main" id="{9F293CB0-C661-1E7E-4193-17970638E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993" y="2628900"/>
            <a:ext cx="9780176" cy="6541530"/>
          </a:xfrm>
          <a:prstGeom prst="rect">
            <a:avLst/>
          </a:prstGeom>
        </p:spPr>
      </p:pic>
      <p:grpSp>
        <p:nvGrpSpPr>
          <p:cNvPr id="63" name="PHẠM DUYÊN 5 - 9Slide.vn">
            <a:extLst>
              <a:ext uri="{FF2B5EF4-FFF2-40B4-BE49-F238E27FC236}">
                <a16:creationId xmlns:a16="http://schemas.microsoft.com/office/drawing/2014/main" id="{49565EA8-B097-6B16-CEE5-942E8F3A2F63}"/>
              </a:ext>
            </a:extLst>
          </p:cNvPr>
          <p:cNvGrpSpPr/>
          <p:nvPr/>
        </p:nvGrpSpPr>
        <p:grpSpPr>
          <a:xfrm>
            <a:off x="11563048" y="3295872"/>
            <a:ext cx="5480664" cy="2752884"/>
            <a:chOff x="135802" y="1729212"/>
            <a:chExt cx="2996698" cy="137692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905A1FD-6C0F-7EAE-4605-42A7581008B4}"/>
                </a:ext>
              </a:extLst>
            </p:cNvPr>
            <p:cNvSpPr/>
            <p:nvPr/>
          </p:nvSpPr>
          <p:spPr>
            <a:xfrm>
              <a:off x="135803" y="1729212"/>
              <a:ext cx="2996697" cy="137612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 dirty="0"/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3579C59-846D-6B32-08C5-295239308559}"/>
                </a:ext>
              </a:extLst>
            </p:cNvPr>
            <p:cNvCxnSpPr/>
            <p:nvPr/>
          </p:nvCxnSpPr>
          <p:spPr>
            <a:xfrm rot="10800000" flipH="1">
              <a:off x="135802" y="2607388"/>
              <a:ext cx="2996697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7839DB3-B2AD-5EA2-AE76-25014666CF3C}"/>
                </a:ext>
              </a:extLst>
            </p:cNvPr>
            <p:cNvCxnSpPr/>
            <p:nvPr/>
          </p:nvCxnSpPr>
          <p:spPr>
            <a:xfrm rot="16200000" flipH="1">
              <a:off x="1462135" y="2417275"/>
              <a:ext cx="137612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038EE2F-C93F-CAA7-BAE2-5E1DA8855EB2}"/>
                </a:ext>
              </a:extLst>
            </p:cNvPr>
            <p:cNvCxnSpPr/>
            <p:nvPr/>
          </p:nvCxnSpPr>
          <p:spPr>
            <a:xfrm rot="16200000" flipH="1">
              <a:off x="439097" y="2417275"/>
              <a:ext cx="137612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9" name="PHẠM DUYÊN 6 - 9Slide.vn" descr="F:\AAA-LÀM ẢNH SLIDE\Bai17-LT1-2(2).png">
            <a:extLst>
              <a:ext uri="{FF2B5EF4-FFF2-40B4-BE49-F238E27FC236}">
                <a16:creationId xmlns:a16="http://schemas.microsoft.com/office/drawing/2014/main" id="{0908778E-AC08-3369-8BB0-BDC35C966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88098" y="3486150"/>
            <a:ext cx="999274" cy="1403956"/>
          </a:xfrm>
          <a:prstGeom prst="rect">
            <a:avLst/>
          </a:prstGeom>
          <a:noFill/>
        </p:spPr>
      </p:pic>
      <p:pic>
        <p:nvPicPr>
          <p:cNvPr id="76" name="PHẠM DUYÊN 7 - 9Slide.vn" descr="F:\AAA-LÀM ẢNH SLIDE\Bai17-LT1-2(4).png">
            <a:extLst>
              <a:ext uri="{FF2B5EF4-FFF2-40B4-BE49-F238E27FC236}">
                <a16:creationId xmlns:a16="http://schemas.microsoft.com/office/drawing/2014/main" id="{A13D8D4C-845A-1FBD-A12A-0CC582AC0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08728" y="3834390"/>
            <a:ext cx="1440772" cy="1135688"/>
          </a:xfrm>
          <a:prstGeom prst="rect">
            <a:avLst/>
          </a:prstGeom>
          <a:noFill/>
        </p:spPr>
      </p:pic>
      <p:pic>
        <p:nvPicPr>
          <p:cNvPr id="78" name="PHẠM DUYÊN 8 - 9Slide.vn" descr="F:\AAA-LÀM ẢNH SLIDE\Bai17-LT1-2(6).png">
            <a:extLst>
              <a:ext uri="{FF2B5EF4-FFF2-40B4-BE49-F238E27FC236}">
                <a16:creationId xmlns:a16="http://schemas.microsoft.com/office/drawing/2014/main" id="{A1CD1AF9-97B1-1D13-1C44-B202109C0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52737" y="3695700"/>
            <a:ext cx="1471490" cy="1288168"/>
          </a:xfrm>
          <a:prstGeom prst="rect">
            <a:avLst/>
          </a:prstGeom>
          <a:noFill/>
        </p:spPr>
      </p:pic>
      <p:sp>
        <p:nvSpPr>
          <p:cNvPr id="80" name="PHẠM DUYÊN 9 - 9Slide.vn">
            <a:extLst>
              <a:ext uri="{FF2B5EF4-FFF2-40B4-BE49-F238E27FC236}">
                <a16:creationId xmlns:a16="http://schemas.microsoft.com/office/drawing/2014/main" id="{76427C6E-3D66-E443-6111-ADA229C02379}"/>
              </a:ext>
            </a:extLst>
          </p:cNvPr>
          <p:cNvSpPr/>
          <p:nvPr/>
        </p:nvSpPr>
        <p:spPr>
          <a:xfrm>
            <a:off x="13469303" y="5120317"/>
            <a:ext cx="1686858" cy="850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1" name="PHẠM DUYÊN 10 - 9Slide.vn">
            <a:extLst>
              <a:ext uri="{FF2B5EF4-FFF2-40B4-BE49-F238E27FC236}">
                <a16:creationId xmlns:a16="http://schemas.microsoft.com/office/drawing/2014/main" id="{1BFCE532-98CD-15E2-D980-2A6FB2EB23F3}"/>
              </a:ext>
            </a:extLst>
          </p:cNvPr>
          <p:cNvSpPr/>
          <p:nvPr/>
        </p:nvSpPr>
        <p:spPr>
          <a:xfrm>
            <a:off x="15496575" y="5120319"/>
            <a:ext cx="1446578" cy="850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4" name="PHẠM DUYÊN 11 - 9Slide.vn">
            <a:extLst>
              <a:ext uri="{FF2B5EF4-FFF2-40B4-BE49-F238E27FC236}">
                <a16:creationId xmlns:a16="http://schemas.microsoft.com/office/drawing/2014/main" id="{54054C88-99FC-54EA-0003-6334B3BB56B4}"/>
              </a:ext>
            </a:extLst>
          </p:cNvPr>
          <p:cNvSpPr/>
          <p:nvPr/>
        </p:nvSpPr>
        <p:spPr>
          <a:xfrm>
            <a:off x="15437361" y="5168375"/>
            <a:ext cx="1425279" cy="850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1" name="PHẠM DUYÊN 12 - 9Slide.vn">
            <a:extLst>
              <a:ext uri="{FF2B5EF4-FFF2-40B4-BE49-F238E27FC236}">
                <a16:creationId xmlns:a16="http://schemas.microsoft.com/office/drawing/2014/main" id="{50A8E653-07FD-0092-FB82-17A8C7D124AD}"/>
              </a:ext>
            </a:extLst>
          </p:cNvPr>
          <p:cNvSpPr/>
          <p:nvPr/>
        </p:nvSpPr>
        <p:spPr>
          <a:xfrm>
            <a:off x="11678340" y="5120317"/>
            <a:ext cx="1686858" cy="850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5" name="PHẠM DUYÊN 13 - 9Slide.vn">
            <a:extLst>
              <a:ext uri="{FF2B5EF4-FFF2-40B4-BE49-F238E27FC236}">
                <a16:creationId xmlns:a16="http://schemas.microsoft.com/office/drawing/2014/main" id="{FEFEC29D-306D-1B39-E793-E01209CED5CE}"/>
              </a:ext>
            </a:extLst>
          </p:cNvPr>
          <p:cNvSpPr/>
          <p:nvPr/>
        </p:nvSpPr>
        <p:spPr>
          <a:xfrm>
            <a:off x="11620500" y="5130969"/>
            <a:ext cx="1686858" cy="850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7" name="PHẠM DUYÊN 14 - 9Slide.vn">
            <a:extLst>
              <a:ext uri="{FF2B5EF4-FFF2-40B4-BE49-F238E27FC236}">
                <a16:creationId xmlns:a16="http://schemas.microsoft.com/office/drawing/2014/main" id="{2771F540-0E6A-8182-AB40-0C13D7FA668A}"/>
              </a:ext>
            </a:extLst>
          </p:cNvPr>
          <p:cNvSpPr/>
          <p:nvPr/>
        </p:nvSpPr>
        <p:spPr>
          <a:xfrm>
            <a:off x="13601700" y="5130969"/>
            <a:ext cx="1333794" cy="850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9" name="PHẠM DUYÊN 15 - 9Slide.vn">
            <a:extLst>
              <a:ext uri="{FF2B5EF4-FFF2-40B4-BE49-F238E27FC236}">
                <a16:creationId xmlns:a16="http://schemas.microsoft.com/office/drawing/2014/main" id="{504819A7-FF01-9F1E-5B99-C739D439005B}"/>
              </a:ext>
            </a:extLst>
          </p:cNvPr>
          <p:cNvSpPr/>
          <p:nvPr/>
        </p:nvSpPr>
        <p:spPr>
          <a:xfrm>
            <a:off x="15455829" y="5130969"/>
            <a:ext cx="1333794" cy="850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94446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80" grpId="0" animBg="1"/>
      <p:bldP spid="81" grpId="0" animBg="1"/>
      <p:bldP spid="84" grpId="0" animBg="1"/>
      <p:bldP spid="91" grpId="0" animBg="1"/>
      <p:bldP spid="85" grpId="0" animBg="1"/>
      <p:bldP spid="87" grpId="0" animBg="1"/>
      <p:bldP spid="8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HẠM DUYÊN 14 - 9Slide.vn">
            <a:extLst>
              <a:ext uri="{FF2B5EF4-FFF2-40B4-BE49-F238E27FC236}">
                <a16:creationId xmlns:a16="http://schemas.microsoft.com/office/drawing/2014/main" id="{09AD9DB9-6700-5C7D-2564-00196BC26D4F}"/>
              </a:ext>
            </a:extLst>
          </p:cNvPr>
          <p:cNvSpPr/>
          <p:nvPr/>
        </p:nvSpPr>
        <p:spPr>
          <a:xfrm>
            <a:off x="11006409" y="2875764"/>
            <a:ext cx="4843191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</a:t>
            </a:r>
            <a:r>
              <a:rPr lang="en-US" sz="675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 </a:t>
            </a:r>
            <a:r>
              <a:rPr lang="en-US" sz="6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675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6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24" name="PHẠM DUYÊN 17 - 9Slide.vn">
            <a:extLst>
              <a:ext uri="{FF2B5EF4-FFF2-40B4-BE49-F238E27FC236}">
                <a16:creationId xmlns:a16="http://schemas.microsoft.com/office/drawing/2014/main" id="{9AD4F684-E592-06AE-2D3F-D16069611BEC}"/>
              </a:ext>
            </a:extLst>
          </p:cNvPr>
          <p:cNvSpPr/>
          <p:nvPr/>
        </p:nvSpPr>
        <p:spPr>
          <a:xfrm>
            <a:off x="9065887" y="7966997"/>
            <a:ext cx="902398" cy="904304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spc="-46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3" name="PHẠM DUYÊN 16 - 9Slide.vn">
            <a:extLst>
              <a:ext uri="{FF2B5EF4-FFF2-40B4-BE49-F238E27FC236}">
                <a16:creationId xmlns:a16="http://schemas.microsoft.com/office/drawing/2014/main" id="{905B216D-03A2-7193-0633-A31E22403664}"/>
              </a:ext>
            </a:extLst>
          </p:cNvPr>
          <p:cNvSpPr/>
          <p:nvPr/>
        </p:nvSpPr>
        <p:spPr>
          <a:xfrm>
            <a:off x="5969057" y="5981700"/>
            <a:ext cx="4843191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</a:t>
            </a:r>
            <a:r>
              <a:rPr lang="en-US" sz="675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</a:t>
            </a:r>
            <a:r>
              <a:rPr lang="en-US" sz="6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+ 2</a:t>
            </a:r>
          </a:p>
        </p:txBody>
      </p:sp>
      <p:sp>
        <p:nvSpPr>
          <p:cNvPr id="34" name="PHẠM DUYÊN 27 - 9Slide.vn">
            <a:extLst>
              <a:ext uri="{FF2B5EF4-FFF2-40B4-BE49-F238E27FC236}">
                <a16:creationId xmlns:a16="http://schemas.microsoft.com/office/drawing/2014/main" id="{B241C870-DA5C-7947-96CE-13858CF4BE70}"/>
              </a:ext>
            </a:extLst>
          </p:cNvPr>
          <p:cNvSpPr/>
          <p:nvPr/>
        </p:nvSpPr>
        <p:spPr>
          <a:xfrm>
            <a:off x="9168720" y="8065223"/>
            <a:ext cx="700622" cy="700623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DACA0D27-0DEB-F4C7-670C-95EA0045DCDC}"/>
              </a:ext>
            </a:extLst>
          </p:cNvPr>
          <p:cNvGrpSpPr/>
          <p:nvPr/>
        </p:nvGrpSpPr>
        <p:grpSpPr>
          <a:xfrm>
            <a:off x="2351164" y="742231"/>
            <a:ext cx="3574525" cy="1352729"/>
            <a:chOff x="1848975" y="1228937"/>
            <a:chExt cx="2383016" cy="106512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8800908-ADE8-392C-B088-90D62A8C262D}"/>
                </a:ext>
              </a:extLst>
            </p:cNvPr>
            <p:cNvSpPr/>
            <p:nvPr/>
          </p:nvSpPr>
          <p:spPr>
            <a:xfrm>
              <a:off x="1865870" y="1358797"/>
              <a:ext cx="1724193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5B80A1-AFBE-ACEE-05D2-078107C0ED37}"/>
                </a:ext>
              </a:extLst>
            </p:cNvPr>
            <p:cNvSpPr txBox="1"/>
            <p:nvPr/>
          </p:nvSpPr>
          <p:spPr>
            <a:xfrm>
              <a:off x="1848975" y="1228937"/>
              <a:ext cx="1773416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>
                  <a:solidFill>
                    <a:srgbClr val="EE7118"/>
                  </a:solidFill>
                  <a:cs typeface="Arial" panose="020B0604020202020204" pitchFamily="34" charset="0"/>
                </a:rPr>
                <a:t>&gt;</a:t>
              </a:r>
              <a:r>
                <a:rPr lang="en-US" sz="7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,</a:t>
              </a:r>
              <a:r>
                <a:rPr lang="en-US" sz="7200">
                  <a:solidFill>
                    <a:srgbClr val="EE7118"/>
                  </a:solidFill>
                  <a:cs typeface="Arial" panose="020B0604020202020204" pitchFamily="34" charset="0"/>
                </a:rPr>
                <a:t>&lt;</a:t>
              </a:r>
              <a:r>
                <a:rPr lang="en-US" sz="7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,</a:t>
              </a:r>
              <a:r>
                <a:rPr lang="en-US" sz="7200">
                  <a:solidFill>
                    <a:srgbClr val="EE7118"/>
                  </a:solidFill>
                  <a:cs typeface="Arial" panose="020B0604020202020204" pitchFamily="34" charset="0"/>
                </a:rPr>
                <a:t>=</a:t>
              </a:r>
              <a:endParaRPr lang="en-US" sz="7200" b="1" dirty="0">
                <a:solidFill>
                  <a:schemeClr val="accent6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C3EA12-EE7C-F35B-817A-51D0932E375E}"/>
                </a:ext>
              </a:extLst>
            </p:cNvPr>
            <p:cNvSpPr txBox="1"/>
            <p:nvPr/>
          </p:nvSpPr>
          <p:spPr>
            <a:xfrm>
              <a:off x="3540653" y="1348935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accent6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id="{6CE72750-1DB7-A8D6-7743-85A0ABBA33FF}"/>
              </a:ext>
            </a:extLst>
          </p:cNvPr>
          <p:cNvGrpSpPr/>
          <p:nvPr/>
        </p:nvGrpSpPr>
        <p:grpSpPr>
          <a:xfrm>
            <a:off x="804182" y="750124"/>
            <a:ext cx="1236898" cy="1246045"/>
            <a:chOff x="1559434" y="1192600"/>
            <a:chExt cx="668922" cy="67387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68A60AA-9E9D-AC21-4B5D-453F201EECDA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F802A850-F173-CC6C-F034-1D946911C13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740A6AA-FEF1-76E1-729E-BE341B65AE8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74A5F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C51416-800F-B8A3-0420-D2625EDD4237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BDDADFF9-CC5D-671D-1E7D-4CD160D615A5}"/>
              </a:ext>
            </a:extLst>
          </p:cNvPr>
          <p:cNvSpPr/>
          <p:nvPr/>
        </p:nvSpPr>
        <p:spPr>
          <a:xfrm>
            <a:off x="2223377" y="2875764"/>
            <a:ext cx="4843191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</a:t>
            </a:r>
            <a:r>
              <a:rPr lang="en-US" sz="675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 </a:t>
            </a:r>
            <a:r>
              <a:rPr lang="en-US" sz="6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78DD4440-D5ED-168E-A381-C1D4BBCDA7DB}"/>
              </a:ext>
            </a:extLst>
          </p:cNvPr>
          <p:cNvSpPr/>
          <p:nvPr/>
        </p:nvSpPr>
        <p:spPr>
          <a:xfrm>
            <a:off x="4190018" y="3028164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1C778924-B448-6248-98F5-277189EC314E}"/>
              </a:ext>
            </a:extLst>
          </p:cNvPr>
          <p:cNvSpPr/>
          <p:nvPr/>
        </p:nvSpPr>
        <p:spPr>
          <a:xfrm>
            <a:off x="4316667" y="3153462"/>
            <a:ext cx="722661" cy="771525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PHẠM DUYÊN 12 - 9Slide.vn">
            <a:extLst>
              <a:ext uri="{FF2B5EF4-FFF2-40B4-BE49-F238E27FC236}">
                <a16:creationId xmlns:a16="http://schemas.microsoft.com/office/drawing/2014/main" id="{3B505FB8-E9EA-5F9F-3939-86FB95A44E6B}"/>
              </a:ext>
            </a:extLst>
          </p:cNvPr>
          <p:cNvSpPr txBox="1">
            <a:spLocks/>
          </p:cNvSpPr>
          <p:nvPr/>
        </p:nvSpPr>
        <p:spPr>
          <a:xfrm>
            <a:off x="2338015" y="3104364"/>
            <a:ext cx="1037007" cy="85608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000" b="1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a)</a:t>
            </a:r>
            <a:endParaRPr lang="en-GB" sz="6000" b="1" dirty="0">
              <a:solidFill>
                <a:schemeClr val="tx1">
                  <a:lumMod val="75000"/>
                  <a:lumOff val="25000"/>
                </a:schemeClr>
              </a:solidFill>
              <a:cs typeface="Lato" panose="020F0502020204030203" pitchFamily="34" charset="0"/>
            </a:endParaRPr>
          </a:p>
        </p:txBody>
      </p:sp>
      <p:sp>
        <p:nvSpPr>
          <p:cNvPr id="20" name="PHẠM DUYÊN 13 - 9Slide.vn">
            <a:extLst>
              <a:ext uri="{FF2B5EF4-FFF2-40B4-BE49-F238E27FC236}">
                <a16:creationId xmlns:a16="http://schemas.microsoft.com/office/drawing/2014/main" id="{456FEFA9-257A-E8E4-5B67-3182286181B8}"/>
              </a:ext>
            </a:extLst>
          </p:cNvPr>
          <p:cNvSpPr/>
          <p:nvPr/>
        </p:nvSpPr>
        <p:spPr>
          <a:xfrm>
            <a:off x="12155129" y="2990064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HẠM DUYÊN 15 - 9Slide.vn">
            <a:extLst>
              <a:ext uri="{FF2B5EF4-FFF2-40B4-BE49-F238E27FC236}">
                <a16:creationId xmlns:a16="http://schemas.microsoft.com/office/drawing/2014/main" id="{1BFC7DE7-828D-FB5D-C05F-3BCFEA390202}"/>
              </a:ext>
            </a:extLst>
          </p:cNvPr>
          <p:cNvSpPr/>
          <p:nvPr/>
        </p:nvSpPr>
        <p:spPr>
          <a:xfrm>
            <a:off x="13960212" y="4861061"/>
            <a:ext cx="902398" cy="904304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PHẠM DUYÊN 18 - 9Slide.vn">
            <a:extLst>
              <a:ext uri="{FF2B5EF4-FFF2-40B4-BE49-F238E27FC236}">
                <a16:creationId xmlns:a16="http://schemas.microsoft.com/office/drawing/2014/main" id="{21035328-0404-6385-3FB1-3A22DD0B76C4}"/>
              </a:ext>
            </a:extLst>
          </p:cNvPr>
          <p:cNvSpPr/>
          <p:nvPr/>
        </p:nvSpPr>
        <p:spPr>
          <a:xfrm>
            <a:off x="12281778" y="3115362"/>
            <a:ext cx="722661" cy="771525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26" name="PHẠM DUYÊN 19 - 9Slide.vn">
            <a:extLst>
              <a:ext uri="{FF2B5EF4-FFF2-40B4-BE49-F238E27FC236}">
                <a16:creationId xmlns:a16="http://schemas.microsoft.com/office/drawing/2014/main" id="{8A0629FD-BB84-0599-6D5F-7536C717E26D}"/>
              </a:ext>
            </a:extLst>
          </p:cNvPr>
          <p:cNvCxnSpPr>
            <a:cxnSpLocks/>
          </p:cNvCxnSpPr>
          <p:nvPr/>
        </p:nvCxnSpPr>
        <p:spPr>
          <a:xfrm>
            <a:off x="13450529" y="3956431"/>
            <a:ext cx="2057400" cy="0"/>
          </a:xfrm>
          <a:prstGeom prst="line">
            <a:avLst/>
          </a:prstGeom>
          <a:ln w="28575">
            <a:solidFill>
              <a:srgbClr val="FD95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HẠM DUYÊN 20 - 9Slide.vn">
            <a:extLst>
              <a:ext uri="{FF2B5EF4-FFF2-40B4-BE49-F238E27FC236}">
                <a16:creationId xmlns:a16="http://schemas.microsoft.com/office/drawing/2014/main" id="{4BEE8E6C-B3ED-331A-373B-1903CDEF8DA1}"/>
              </a:ext>
            </a:extLst>
          </p:cNvPr>
          <p:cNvCxnSpPr>
            <a:cxnSpLocks/>
          </p:cNvCxnSpPr>
          <p:nvPr/>
        </p:nvCxnSpPr>
        <p:spPr>
          <a:xfrm>
            <a:off x="14448558" y="3956431"/>
            <a:ext cx="0" cy="738608"/>
          </a:xfrm>
          <a:prstGeom prst="straightConnector1">
            <a:avLst/>
          </a:prstGeom>
          <a:ln w="28575">
            <a:solidFill>
              <a:srgbClr val="FD9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HẠM DUYÊN 21 - 9Slide.vn">
            <a:extLst>
              <a:ext uri="{FF2B5EF4-FFF2-40B4-BE49-F238E27FC236}">
                <a16:creationId xmlns:a16="http://schemas.microsoft.com/office/drawing/2014/main" id="{A0D36295-1B94-54AB-2119-014B1E9468D5}"/>
              </a:ext>
            </a:extLst>
          </p:cNvPr>
          <p:cNvSpPr/>
          <p:nvPr/>
        </p:nvSpPr>
        <p:spPr>
          <a:xfrm>
            <a:off x="14063045" y="4959287"/>
            <a:ext cx="700622" cy="700623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29" name="PHẠM DUYÊN 22 - 9Slide.vn">
            <a:extLst>
              <a:ext uri="{FF2B5EF4-FFF2-40B4-BE49-F238E27FC236}">
                <a16:creationId xmlns:a16="http://schemas.microsoft.com/office/drawing/2014/main" id="{C69BBFE9-CCE2-3C0C-1A62-C9CE0E932C4B}"/>
              </a:ext>
            </a:extLst>
          </p:cNvPr>
          <p:cNvCxnSpPr>
            <a:cxnSpLocks/>
          </p:cNvCxnSpPr>
          <p:nvPr/>
        </p:nvCxnSpPr>
        <p:spPr>
          <a:xfrm flipH="1" flipV="1">
            <a:off x="11792709" y="3956431"/>
            <a:ext cx="2043504" cy="1328736"/>
          </a:xfrm>
          <a:prstGeom prst="straightConnector1">
            <a:avLst/>
          </a:prstGeom>
          <a:ln w="12700">
            <a:solidFill>
              <a:schemeClr val="accent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HẠM DUYÊN 23 - 9Slide.vn">
            <a:extLst>
              <a:ext uri="{FF2B5EF4-FFF2-40B4-BE49-F238E27FC236}">
                <a16:creationId xmlns:a16="http://schemas.microsoft.com/office/drawing/2014/main" id="{2D149D0D-2C8B-3B28-81E8-21CA8D6242D8}"/>
              </a:ext>
            </a:extLst>
          </p:cNvPr>
          <p:cNvSpPr/>
          <p:nvPr/>
        </p:nvSpPr>
        <p:spPr>
          <a:xfrm>
            <a:off x="7377485" y="6096000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HẠM DUYÊN 24 - 9Slide.vn">
            <a:extLst>
              <a:ext uri="{FF2B5EF4-FFF2-40B4-BE49-F238E27FC236}">
                <a16:creationId xmlns:a16="http://schemas.microsoft.com/office/drawing/2014/main" id="{9126615D-B901-3C77-6532-9144318361D8}"/>
              </a:ext>
            </a:extLst>
          </p:cNvPr>
          <p:cNvSpPr/>
          <p:nvPr/>
        </p:nvSpPr>
        <p:spPr>
          <a:xfrm>
            <a:off x="7504134" y="6221298"/>
            <a:ext cx="722661" cy="771525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32" name="PHẠM DUYÊN 25 - 9Slide.vn">
            <a:extLst>
              <a:ext uri="{FF2B5EF4-FFF2-40B4-BE49-F238E27FC236}">
                <a16:creationId xmlns:a16="http://schemas.microsoft.com/office/drawing/2014/main" id="{14F96DCF-F4A5-5669-1081-E531B915F674}"/>
              </a:ext>
            </a:extLst>
          </p:cNvPr>
          <p:cNvCxnSpPr>
            <a:cxnSpLocks/>
          </p:cNvCxnSpPr>
          <p:nvPr/>
        </p:nvCxnSpPr>
        <p:spPr>
          <a:xfrm>
            <a:off x="8672885" y="7062367"/>
            <a:ext cx="1828800" cy="0"/>
          </a:xfrm>
          <a:prstGeom prst="line">
            <a:avLst/>
          </a:prstGeom>
          <a:ln w="28575">
            <a:solidFill>
              <a:srgbClr val="FD95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HẠM DUYÊN 26 - 9Slide.vn">
            <a:extLst>
              <a:ext uri="{FF2B5EF4-FFF2-40B4-BE49-F238E27FC236}">
                <a16:creationId xmlns:a16="http://schemas.microsoft.com/office/drawing/2014/main" id="{F4B14B50-B9A8-2459-C361-CC8F3240ACC2}"/>
              </a:ext>
            </a:extLst>
          </p:cNvPr>
          <p:cNvCxnSpPr>
            <a:cxnSpLocks/>
          </p:cNvCxnSpPr>
          <p:nvPr/>
        </p:nvCxnSpPr>
        <p:spPr>
          <a:xfrm>
            <a:off x="9594714" y="7062367"/>
            <a:ext cx="0" cy="738608"/>
          </a:xfrm>
          <a:prstGeom prst="straightConnector1">
            <a:avLst/>
          </a:prstGeom>
          <a:ln w="28575">
            <a:solidFill>
              <a:srgbClr val="FD9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HẠM DUYÊN 28 - 9Slide.vn">
            <a:extLst>
              <a:ext uri="{FF2B5EF4-FFF2-40B4-BE49-F238E27FC236}">
                <a16:creationId xmlns:a16="http://schemas.microsoft.com/office/drawing/2014/main" id="{4553C6FC-6399-7CA4-8F8C-871AB2158DA6}"/>
              </a:ext>
            </a:extLst>
          </p:cNvPr>
          <p:cNvCxnSpPr>
            <a:cxnSpLocks/>
          </p:cNvCxnSpPr>
          <p:nvPr/>
        </p:nvCxnSpPr>
        <p:spPr>
          <a:xfrm flipH="1" flipV="1">
            <a:off x="6849384" y="7089540"/>
            <a:ext cx="2043504" cy="1328736"/>
          </a:xfrm>
          <a:prstGeom prst="straightConnector1">
            <a:avLst/>
          </a:prstGeom>
          <a:ln w="12700">
            <a:solidFill>
              <a:schemeClr val="accent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HẠM DUYÊN 12 - 9Slide.vn">
            <a:extLst>
              <a:ext uri="{FF2B5EF4-FFF2-40B4-BE49-F238E27FC236}">
                <a16:creationId xmlns:a16="http://schemas.microsoft.com/office/drawing/2014/main" id="{FAE883C0-E167-AEE9-D529-F103973110A4}"/>
              </a:ext>
            </a:extLst>
          </p:cNvPr>
          <p:cNvSpPr txBox="1">
            <a:spLocks/>
          </p:cNvSpPr>
          <p:nvPr/>
        </p:nvSpPr>
        <p:spPr>
          <a:xfrm>
            <a:off x="10341983" y="3104364"/>
            <a:ext cx="1037007" cy="85608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000" b="1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b)</a:t>
            </a:r>
            <a:endParaRPr lang="en-GB" sz="6000" b="1" dirty="0">
              <a:solidFill>
                <a:schemeClr val="tx1">
                  <a:lumMod val="75000"/>
                  <a:lumOff val="25000"/>
                </a:schemeClr>
              </a:solidFill>
              <a:cs typeface="Lato" panose="020F0502020204030203" pitchFamily="34" charset="0"/>
            </a:endParaRPr>
          </a:p>
        </p:txBody>
      </p:sp>
      <p:sp>
        <p:nvSpPr>
          <p:cNvPr id="37" name="PHẠM DUYÊN 12 - 9Slide.vn">
            <a:extLst>
              <a:ext uri="{FF2B5EF4-FFF2-40B4-BE49-F238E27FC236}">
                <a16:creationId xmlns:a16="http://schemas.microsoft.com/office/drawing/2014/main" id="{E0218BA9-1E35-3DCA-E472-C73F1CEEE98F}"/>
              </a:ext>
            </a:extLst>
          </p:cNvPr>
          <p:cNvSpPr txBox="1">
            <a:spLocks/>
          </p:cNvSpPr>
          <p:nvPr/>
        </p:nvSpPr>
        <p:spPr>
          <a:xfrm>
            <a:off x="5257800" y="6190464"/>
            <a:ext cx="1037007" cy="85608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000" b="1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c)</a:t>
            </a:r>
            <a:endParaRPr lang="en-GB" sz="6000" b="1" dirty="0">
              <a:solidFill>
                <a:schemeClr val="tx1">
                  <a:lumMod val="75000"/>
                  <a:lumOff val="25000"/>
                </a:schemeClr>
              </a:solidFill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207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  <p:bldP spid="24" grpId="1" animBg="1"/>
      <p:bldP spid="23" grpId="0"/>
      <p:bldP spid="34" grpId="0" animBg="1"/>
      <p:bldP spid="34" grpId="1" animBg="1"/>
      <p:bldP spid="34" grpId="2" animBg="1"/>
      <p:bldP spid="11" grpId="0"/>
      <p:bldP spid="12" grpId="0" animBg="1"/>
      <p:bldP spid="13" grpId="0" animBg="1"/>
      <p:bldP spid="13" grpId="1" animBg="1"/>
      <p:bldP spid="19" grpId="0"/>
      <p:bldP spid="20" grpId="0" animBg="1"/>
      <p:bldP spid="22" grpId="0" animBg="1"/>
      <p:bldP spid="22" grpId="1" animBg="1"/>
      <p:bldP spid="25" grpId="0" animBg="1"/>
      <p:bldP spid="25" grpId="1" animBg="1"/>
      <p:bldP spid="28" grpId="0" animBg="1"/>
      <p:bldP spid="28" grpId="1" animBg="1"/>
      <p:bldP spid="28" grpId="2" animBg="1"/>
      <p:bldP spid="30" grpId="0" animBg="1"/>
      <p:bldP spid="31" grpId="0" animBg="1"/>
      <p:bldP spid="31" grpId="1" animBg="1"/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HẠM DUYÊN 25 - 9Slide.vn">
            <a:extLst>
              <a:ext uri="{FF2B5EF4-FFF2-40B4-BE49-F238E27FC236}">
                <a16:creationId xmlns:a16="http://schemas.microsoft.com/office/drawing/2014/main" id="{EC6C1A40-FEBF-1D6B-0ED4-5ABE01BDE436}"/>
              </a:ext>
            </a:extLst>
          </p:cNvPr>
          <p:cNvSpPr/>
          <p:nvPr/>
        </p:nvSpPr>
        <p:spPr>
          <a:xfrm>
            <a:off x="7391400" y="8193560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PHẠM DUYÊN 17 - 9Slide.vn">
            <a:extLst>
              <a:ext uri="{FF2B5EF4-FFF2-40B4-BE49-F238E27FC236}">
                <a16:creationId xmlns:a16="http://schemas.microsoft.com/office/drawing/2014/main" id="{01DE263A-C0F3-8744-8307-1EC2A60ED6F4}"/>
              </a:ext>
            </a:extLst>
          </p:cNvPr>
          <p:cNvSpPr/>
          <p:nvPr/>
        </p:nvSpPr>
        <p:spPr>
          <a:xfrm>
            <a:off x="12840593" y="4845102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PHẠM DUYÊN 12 - 9Slide.vn">
            <a:extLst>
              <a:ext uri="{FF2B5EF4-FFF2-40B4-BE49-F238E27FC236}">
                <a16:creationId xmlns:a16="http://schemas.microsoft.com/office/drawing/2014/main" id="{A211FC3C-D628-8303-B39C-95539742761C}"/>
              </a:ext>
            </a:extLst>
          </p:cNvPr>
          <p:cNvSpPr/>
          <p:nvPr/>
        </p:nvSpPr>
        <p:spPr>
          <a:xfrm>
            <a:off x="11963400" y="2895600"/>
            <a:ext cx="4843191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+ 1  </a:t>
            </a:r>
            <a:r>
              <a:rPr lang="en-US" sz="675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 </a:t>
            </a:r>
            <a:r>
              <a:rPr lang="en-US" sz="6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7" name="PHẠM DUYÊN 20 - 9Slide.vn">
            <a:extLst>
              <a:ext uri="{FF2B5EF4-FFF2-40B4-BE49-F238E27FC236}">
                <a16:creationId xmlns:a16="http://schemas.microsoft.com/office/drawing/2014/main" id="{498A4A27-7119-B3CC-5DB5-DD0DA6E1435F}"/>
              </a:ext>
            </a:extLst>
          </p:cNvPr>
          <p:cNvSpPr/>
          <p:nvPr/>
        </p:nvSpPr>
        <p:spPr>
          <a:xfrm>
            <a:off x="6477000" y="6244058"/>
            <a:ext cx="4843191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+ 0  </a:t>
            </a:r>
            <a:r>
              <a:rPr lang="en-US" sz="675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 </a:t>
            </a:r>
            <a:r>
              <a:rPr lang="en-US" sz="6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PHẠM DUYÊN 18 - 9Slide.vn">
            <a:extLst>
              <a:ext uri="{FF2B5EF4-FFF2-40B4-BE49-F238E27FC236}">
                <a16:creationId xmlns:a16="http://schemas.microsoft.com/office/drawing/2014/main" id="{6A4341F2-7B82-67FE-210A-D60A4838406F}"/>
              </a:ext>
            </a:extLst>
          </p:cNvPr>
          <p:cNvSpPr/>
          <p:nvPr/>
        </p:nvSpPr>
        <p:spPr>
          <a:xfrm>
            <a:off x="13013795" y="5028232"/>
            <a:ext cx="700622" cy="700623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PHẠM DUYÊN 26 - 9Slide.vn">
            <a:extLst>
              <a:ext uri="{FF2B5EF4-FFF2-40B4-BE49-F238E27FC236}">
                <a16:creationId xmlns:a16="http://schemas.microsoft.com/office/drawing/2014/main" id="{72858996-0E2B-84D5-5EB2-5645A5EE1CC1}"/>
              </a:ext>
            </a:extLst>
          </p:cNvPr>
          <p:cNvSpPr/>
          <p:nvPr/>
        </p:nvSpPr>
        <p:spPr>
          <a:xfrm>
            <a:off x="7414057" y="8240000"/>
            <a:ext cx="863168" cy="863168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BF62E467-C2EF-86E3-6D6A-F066BBAFB50B}"/>
              </a:ext>
            </a:extLst>
          </p:cNvPr>
          <p:cNvGrpSpPr/>
          <p:nvPr/>
        </p:nvGrpSpPr>
        <p:grpSpPr>
          <a:xfrm>
            <a:off x="2351164" y="742231"/>
            <a:ext cx="3574525" cy="1352729"/>
            <a:chOff x="1848975" y="1228937"/>
            <a:chExt cx="2383016" cy="106512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FFDA153-409A-53F7-F31B-D260E92220BB}"/>
                </a:ext>
              </a:extLst>
            </p:cNvPr>
            <p:cNvSpPr/>
            <p:nvPr/>
          </p:nvSpPr>
          <p:spPr>
            <a:xfrm>
              <a:off x="1865870" y="1358797"/>
              <a:ext cx="1724193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2714DE-84A7-4861-D170-A58955BFE7F8}"/>
                </a:ext>
              </a:extLst>
            </p:cNvPr>
            <p:cNvSpPr txBox="1"/>
            <p:nvPr/>
          </p:nvSpPr>
          <p:spPr>
            <a:xfrm>
              <a:off x="1848975" y="1228937"/>
              <a:ext cx="1773416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>
                  <a:solidFill>
                    <a:srgbClr val="EE7118"/>
                  </a:solidFill>
                  <a:cs typeface="Arial" panose="020B0604020202020204" pitchFamily="34" charset="0"/>
                </a:rPr>
                <a:t>&gt;</a:t>
              </a:r>
              <a:r>
                <a:rPr lang="en-US" sz="7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,</a:t>
              </a:r>
              <a:r>
                <a:rPr lang="en-US" sz="7200">
                  <a:solidFill>
                    <a:srgbClr val="EE7118"/>
                  </a:solidFill>
                  <a:cs typeface="Arial" panose="020B0604020202020204" pitchFamily="34" charset="0"/>
                </a:rPr>
                <a:t>&lt;</a:t>
              </a:r>
              <a:r>
                <a:rPr lang="en-US" sz="7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,</a:t>
              </a:r>
              <a:r>
                <a:rPr lang="en-US" sz="7200">
                  <a:solidFill>
                    <a:srgbClr val="EE7118"/>
                  </a:solidFill>
                  <a:cs typeface="Arial" panose="020B0604020202020204" pitchFamily="34" charset="0"/>
                </a:rPr>
                <a:t>=</a:t>
              </a:r>
              <a:endParaRPr lang="en-US" sz="7200" b="1" dirty="0">
                <a:solidFill>
                  <a:schemeClr val="accent6"/>
                </a:solidFill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C1E31D-9D9C-4C1C-42D9-E908FF550B81}"/>
                </a:ext>
              </a:extLst>
            </p:cNvPr>
            <p:cNvSpPr txBox="1"/>
            <p:nvPr/>
          </p:nvSpPr>
          <p:spPr>
            <a:xfrm>
              <a:off x="3540653" y="1348935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accent6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id="{C56F61E9-EABF-DA27-B953-EECA3CBA4FD3}"/>
              </a:ext>
            </a:extLst>
          </p:cNvPr>
          <p:cNvGrpSpPr/>
          <p:nvPr/>
        </p:nvGrpSpPr>
        <p:grpSpPr>
          <a:xfrm>
            <a:off x="804182" y="750124"/>
            <a:ext cx="1236898" cy="1246045"/>
            <a:chOff x="1559434" y="1192600"/>
            <a:chExt cx="668922" cy="67387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BE1D429-A60C-75E5-2B36-25C8E9F4AB0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F3E54B3-A738-C2A1-B3E3-69E53F977CF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DF2990E-D378-4114-1B06-DC56931B7C81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74A5F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82D6A59-45A4-616D-6A70-55B595FC452A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3C2CCA1C-8AD2-DA91-1B45-DBCD6C078B81}"/>
              </a:ext>
            </a:extLst>
          </p:cNvPr>
          <p:cNvSpPr/>
          <p:nvPr/>
        </p:nvSpPr>
        <p:spPr>
          <a:xfrm>
            <a:off x="2071959" y="2895600"/>
            <a:ext cx="4843191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+ 3  </a:t>
            </a:r>
            <a:r>
              <a:rPr lang="en-US" sz="675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</a:t>
            </a:r>
            <a:r>
              <a:rPr lang="en-US" sz="6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E24E62D1-15EE-7D2B-D014-47A84D0065B9}"/>
              </a:ext>
            </a:extLst>
          </p:cNvPr>
          <p:cNvSpPr/>
          <p:nvPr/>
        </p:nvSpPr>
        <p:spPr>
          <a:xfrm>
            <a:off x="4693649" y="3009900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4A9E3269-F103-FD06-3803-76C2C220423A}"/>
              </a:ext>
            </a:extLst>
          </p:cNvPr>
          <p:cNvSpPr/>
          <p:nvPr/>
        </p:nvSpPr>
        <p:spPr>
          <a:xfrm>
            <a:off x="4798662" y="3120910"/>
            <a:ext cx="722661" cy="771525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4" name="PHẠM DUYÊN 7 - 9Slide.vn">
            <a:extLst>
              <a:ext uri="{FF2B5EF4-FFF2-40B4-BE49-F238E27FC236}">
                <a16:creationId xmlns:a16="http://schemas.microsoft.com/office/drawing/2014/main" id="{7A038E0C-01F8-CD4C-DFE8-E76D14EB6B0F}"/>
              </a:ext>
            </a:extLst>
          </p:cNvPr>
          <p:cNvCxnSpPr>
            <a:cxnSpLocks/>
          </p:cNvCxnSpPr>
          <p:nvPr/>
        </p:nvCxnSpPr>
        <p:spPr>
          <a:xfrm>
            <a:off x="2579099" y="3976267"/>
            <a:ext cx="1828800" cy="0"/>
          </a:xfrm>
          <a:prstGeom prst="line">
            <a:avLst/>
          </a:prstGeom>
          <a:ln w="28575">
            <a:solidFill>
              <a:srgbClr val="FD95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HẠM DUYÊN 8 - 9Slide.vn">
            <a:extLst>
              <a:ext uri="{FF2B5EF4-FFF2-40B4-BE49-F238E27FC236}">
                <a16:creationId xmlns:a16="http://schemas.microsoft.com/office/drawing/2014/main" id="{96E14AD7-82A3-D80B-2AB9-CCA15D3D171B}"/>
              </a:ext>
            </a:extLst>
          </p:cNvPr>
          <p:cNvCxnSpPr>
            <a:cxnSpLocks/>
          </p:cNvCxnSpPr>
          <p:nvPr/>
        </p:nvCxnSpPr>
        <p:spPr>
          <a:xfrm>
            <a:off x="3500928" y="3976267"/>
            <a:ext cx="0" cy="738608"/>
          </a:xfrm>
          <a:prstGeom prst="straightConnector1">
            <a:avLst/>
          </a:prstGeom>
          <a:ln w="28575">
            <a:solidFill>
              <a:srgbClr val="FD9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HẠM DUYÊN 9 - 9Slide.vn">
            <a:extLst>
              <a:ext uri="{FF2B5EF4-FFF2-40B4-BE49-F238E27FC236}">
                <a16:creationId xmlns:a16="http://schemas.microsoft.com/office/drawing/2014/main" id="{B985449D-3844-1772-93EC-D6D49F961A9A}"/>
              </a:ext>
            </a:extLst>
          </p:cNvPr>
          <p:cNvSpPr/>
          <p:nvPr/>
        </p:nvSpPr>
        <p:spPr>
          <a:xfrm>
            <a:off x="2949152" y="4845102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" name="PHẠM DUYÊN 10 - 9Slide.vn">
            <a:extLst>
              <a:ext uri="{FF2B5EF4-FFF2-40B4-BE49-F238E27FC236}">
                <a16:creationId xmlns:a16="http://schemas.microsoft.com/office/drawing/2014/main" id="{5EF56F7E-3F8E-BF12-BFDD-CD06289B06F0}"/>
              </a:ext>
            </a:extLst>
          </p:cNvPr>
          <p:cNvSpPr/>
          <p:nvPr/>
        </p:nvSpPr>
        <p:spPr>
          <a:xfrm>
            <a:off x="3089017" y="5012461"/>
            <a:ext cx="700622" cy="700623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8" name="PHẠM DUYÊN 11 - 9Slide.vn">
            <a:extLst>
              <a:ext uri="{FF2B5EF4-FFF2-40B4-BE49-F238E27FC236}">
                <a16:creationId xmlns:a16="http://schemas.microsoft.com/office/drawing/2014/main" id="{297E5FE0-9939-C05B-1977-F2338D605D29}"/>
              </a:ext>
            </a:extLst>
          </p:cNvPr>
          <p:cNvCxnSpPr>
            <a:cxnSpLocks/>
          </p:cNvCxnSpPr>
          <p:nvPr/>
        </p:nvCxnSpPr>
        <p:spPr>
          <a:xfrm flipV="1">
            <a:off x="4045557" y="3967163"/>
            <a:ext cx="2043504" cy="1328736"/>
          </a:xfrm>
          <a:prstGeom prst="straightConnector1">
            <a:avLst/>
          </a:prstGeom>
          <a:ln w="12700">
            <a:solidFill>
              <a:schemeClr val="accent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HẠM DUYÊN 13 - 9Slide.vn">
            <a:extLst>
              <a:ext uri="{FF2B5EF4-FFF2-40B4-BE49-F238E27FC236}">
                <a16:creationId xmlns:a16="http://schemas.microsoft.com/office/drawing/2014/main" id="{A15F8B62-AD62-9578-23AC-985372A16170}"/>
              </a:ext>
            </a:extLst>
          </p:cNvPr>
          <p:cNvSpPr/>
          <p:nvPr/>
        </p:nvSpPr>
        <p:spPr>
          <a:xfrm>
            <a:off x="14630400" y="3009900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ẠM DUYÊN 14 - 9Slide.vn">
            <a:extLst>
              <a:ext uri="{FF2B5EF4-FFF2-40B4-BE49-F238E27FC236}">
                <a16:creationId xmlns:a16="http://schemas.microsoft.com/office/drawing/2014/main" id="{3EF2B63B-7EDB-723D-74FB-24C78CF6B105}"/>
              </a:ext>
            </a:extLst>
          </p:cNvPr>
          <p:cNvSpPr/>
          <p:nvPr/>
        </p:nvSpPr>
        <p:spPr>
          <a:xfrm>
            <a:off x="14792973" y="3132340"/>
            <a:ext cx="722661" cy="771525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22" name="PHẠM DUYÊN 15 - 9Slide.vn">
            <a:extLst>
              <a:ext uri="{FF2B5EF4-FFF2-40B4-BE49-F238E27FC236}">
                <a16:creationId xmlns:a16="http://schemas.microsoft.com/office/drawing/2014/main" id="{9D65BB63-6389-61D4-3715-C422FE13E23B}"/>
              </a:ext>
            </a:extLst>
          </p:cNvPr>
          <p:cNvCxnSpPr>
            <a:cxnSpLocks/>
          </p:cNvCxnSpPr>
          <p:nvPr/>
        </p:nvCxnSpPr>
        <p:spPr>
          <a:xfrm>
            <a:off x="12470540" y="3976267"/>
            <a:ext cx="1828800" cy="0"/>
          </a:xfrm>
          <a:prstGeom prst="line">
            <a:avLst/>
          </a:prstGeom>
          <a:ln w="28575">
            <a:solidFill>
              <a:srgbClr val="FD95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HẠM DUYÊN 16 - 9Slide.vn">
            <a:extLst>
              <a:ext uri="{FF2B5EF4-FFF2-40B4-BE49-F238E27FC236}">
                <a16:creationId xmlns:a16="http://schemas.microsoft.com/office/drawing/2014/main" id="{CC89DEAA-BEC6-4994-C4D9-5F7D5E4EDA86}"/>
              </a:ext>
            </a:extLst>
          </p:cNvPr>
          <p:cNvCxnSpPr>
            <a:cxnSpLocks/>
          </p:cNvCxnSpPr>
          <p:nvPr/>
        </p:nvCxnSpPr>
        <p:spPr>
          <a:xfrm>
            <a:off x="13392369" y="3976267"/>
            <a:ext cx="0" cy="738608"/>
          </a:xfrm>
          <a:prstGeom prst="straightConnector1">
            <a:avLst/>
          </a:prstGeom>
          <a:ln w="28575">
            <a:solidFill>
              <a:srgbClr val="FD9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HẠM DUYÊN 19 - 9Slide.vn">
            <a:extLst>
              <a:ext uri="{FF2B5EF4-FFF2-40B4-BE49-F238E27FC236}">
                <a16:creationId xmlns:a16="http://schemas.microsoft.com/office/drawing/2014/main" id="{4C1CBAC1-38C7-E414-F5EA-AF4BBCE7A2A9}"/>
              </a:ext>
            </a:extLst>
          </p:cNvPr>
          <p:cNvCxnSpPr>
            <a:cxnSpLocks/>
          </p:cNvCxnSpPr>
          <p:nvPr/>
        </p:nvCxnSpPr>
        <p:spPr>
          <a:xfrm flipV="1">
            <a:off x="13936998" y="3967163"/>
            <a:ext cx="2043504" cy="1328736"/>
          </a:xfrm>
          <a:prstGeom prst="straightConnector1">
            <a:avLst/>
          </a:prstGeom>
          <a:ln w="12700">
            <a:solidFill>
              <a:schemeClr val="accent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HẠM DUYÊN 21 - 9Slide.vn">
            <a:extLst>
              <a:ext uri="{FF2B5EF4-FFF2-40B4-BE49-F238E27FC236}">
                <a16:creationId xmlns:a16="http://schemas.microsoft.com/office/drawing/2014/main" id="{373CAC61-A52F-A5FA-35D2-4CCC6752B006}"/>
              </a:ext>
            </a:extLst>
          </p:cNvPr>
          <p:cNvSpPr/>
          <p:nvPr/>
        </p:nvSpPr>
        <p:spPr>
          <a:xfrm>
            <a:off x="9067800" y="6358358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HẠM DUYÊN 22 - 9Slide.vn">
            <a:extLst>
              <a:ext uri="{FF2B5EF4-FFF2-40B4-BE49-F238E27FC236}">
                <a16:creationId xmlns:a16="http://schemas.microsoft.com/office/drawing/2014/main" id="{3E95FF7E-A60E-575D-E30A-2794738C6C87}"/>
              </a:ext>
            </a:extLst>
          </p:cNvPr>
          <p:cNvSpPr/>
          <p:nvPr/>
        </p:nvSpPr>
        <p:spPr>
          <a:xfrm>
            <a:off x="9172813" y="6469368"/>
            <a:ext cx="722661" cy="771525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30" name="PHẠM DUYÊN 23 - 9Slide.vn">
            <a:extLst>
              <a:ext uri="{FF2B5EF4-FFF2-40B4-BE49-F238E27FC236}">
                <a16:creationId xmlns:a16="http://schemas.microsoft.com/office/drawing/2014/main" id="{D6C002D4-5562-99BC-3234-05AA8A7E5B0C}"/>
              </a:ext>
            </a:extLst>
          </p:cNvPr>
          <p:cNvCxnSpPr>
            <a:cxnSpLocks/>
          </p:cNvCxnSpPr>
          <p:nvPr/>
        </p:nvCxnSpPr>
        <p:spPr>
          <a:xfrm>
            <a:off x="6982691" y="7324725"/>
            <a:ext cx="1856509" cy="0"/>
          </a:xfrm>
          <a:prstGeom prst="line">
            <a:avLst/>
          </a:prstGeom>
          <a:ln w="28575">
            <a:solidFill>
              <a:srgbClr val="FD95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HẠM DUYÊN 24 - 9Slide.vn">
            <a:extLst>
              <a:ext uri="{FF2B5EF4-FFF2-40B4-BE49-F238E27FC236}">
                <a16:creationId xmlns:a16="http://schemas.microsoft.com/office/drawing/2014/main" id="{57E379A3-1B9F-0A46-78EB-F420BA927D46}"/>
              </a:ext>
            </a:extLst>
          </p:cNvPr>
          <p:cNvCxnSpPr>
            <a:cxnSpLocks/>
          </p:cNvCxnSpPr>
          <p:nvPr/>
        </p:nvCxnSpPr>
        <p:spPr>
          <a:xfrm>
            <a:off x="7887188" y="7324725"/>
            <a:ext cx="0" cy="738608"/>
          </a:xfrm>
          <a:prstGeom prst="straightConnector1">
            <a:avLst/>
          </a:prstGeom>
          <a:ln w="28575">
            <a:solidFill>
              <a:srgbClr val="FD9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HẠM DUYÊN 27 - 9Slide.vn">
            <a:extLst>
              <a:ext uri="{FF2B5EF4-FFF2-40B4-BE49-F238E27FC236}">
                <a16:creationId xmlns:a16="http://schemas.microsoft.com/office/drawing/2014/main" id="{6900C8DA-C9E3-AD10-3EED-6CE95E86D653}"/>
              </a:ext>
            </a:extLst>
          </p:cNvPr>
          <p:cNvCxnSpPr>
            <a:cxnSpLocks/>
          </p:cNvCxnSpPr>
          <p:nvPr/>
        </p:nvCxnSpPr>
        <p:spPr>
          <a:xfrm flipV="1">
            <a:off x="8512391" y="7398265"/>
            <a:ext cx="2043504" cy="1328736"/>
          </a:xfrm>
          <a:prstGeom prst="straightConnector1">
            <a:avLst/>
          </a:prstGeom>
          <a:ln w="12700">
            <a:solidFill>
              <a:schemeClr val="accent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HẠM DUYÊN 12 - 9Slide.vn">
            <a:extLst>
              <a:ext uri="{FF2B5EF4-FFF2-40B4-BE49-F238E27FC236}">
                <a16:creationId xmlns:a16="http://schemas.microsoft.com/office/drawing/2014/main" id="{F3DC7E54-54F1-2050-B357-DA398ECAA714}"/>
              </a:ext>
            </a:extLst>
          </p:cNvPr>
          <p:cNvSpPr txBox="1">
            <a:spLocks/>
          </p:cNvSpPr>
          <p:nvPr/>
        </p:nvSpPr>
        <p:spPr>
          <a:xfrm>
            <a:off x="1442665" y="3104364"/>
            <a:ext cx="1037007" cy="85608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000" b="1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d)</a:t>
            </a:r>
            <a:endParaRPr lang="en-GB" sz="6000" b="1" dirty="0">
              <a:solidFill>
                <a:schemeClr val="tx1">
                  <a:lumMod val="75000"/>
                  <a:lumOff val="25000"/>
                </a:schemeClr>
              </a:solidFill>
              <a:cs typeface="Lato" panose="020F0502020204030203" pitchFamily="34" charset="0"/>
            </a:endParaRPr>
          </a:p>
        </p:txBody>
      </p:sp>
      <p:sp>
        <p:nvSpPr>
          <p:cNvPr id="36" name="PHẠM DUYÊN 12 - 9Slide.vn">
            <a:extLst>
              <a:ext uri="{FF2B5EF4-FFF2-40B4-BE49-F238E27FC236}">
                <a16:creationId xmlns:a16="http://schemas.microsoft.com/office/drawing/2014/main" id="{AB5F150D-432D-0F80-E102-D69340B3067D}"/>
              </a:ext>
            </a:extLst>
          </p:cNvPr>
          <p:cNvSpPr txBox="1">
            <a:spLocks/>
          </p:cNvSpPr>
          <p:nvPr/>
        </p:nvSpPr>
        <p:spPr>
          <a:xfrm>
            <a:off x="11307393" y="3104364"/>
            <a:ext cx="1037007" cy="85608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000" b="1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e)</a:t>
            </a:r>
            <a:endParaRPr lang="en-GB" sz="6000" b="1" dirty="0">
              <a:solidFill>
                <a:schemeClr val="tx1">
                  <a:lumMod val="75000"/>
                  <a:lumOff val="25000"/>
                </a:schemeClr>
              </a:solidFill>
              <a:cs typeface="Lato" panose="020F0502020204030203" pitchFamily="34" charset="0"/>
            </a:endParaRPr>
          </a:p>
        </p:txBody>
      </p:sp>
      <p:sp>
        <p:nvSpPr>
          <p:cNvPr id="37" name="PHẠM DUYÊN 12 - 9Slide.vn">
            <a:extLst>
              <a:ext uri="{FF2B5EF4-FFF2-40B4-BE49-F238E27FC236}">
                <a16:creationId xmlns:a16="http://schemas.microsoft.com/office/drawing/2014/main" id="{C7A27A47-2250-D1E6-6D34-0CD0A2AE8468}"/>
              </a:ext>
            </a:extLst>
          </p:cNvPr>
          <p:cNvSpPr txBox="1">
            <a:spLocks/>
          </p:cNvSpPr>
          <p:nvPr/>
        </p:nvSpPr>
        <p:spPr>
          <a:xfrm>
            <a:off x="5745932" y="6427086"/>
            <a:ext cx="1037007" cy="85608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000" b="1">
                <a:solidFill>
                  <a:schemeClr val="tx1">
                    <a:lumMod val="75000"/>
                    <a:lumOff val="25000"/>
                  </a:schemeClr>
                </a:solidFill>
                <a:cs typeface="Lato" panose="020F0502020204030203" pitchFamily="34" charset="0"/>
              </a:rPr>
              <a:t>g)</a:t>
            </a:r>
            <a:endParaRPr lang="en-GB" sz="6000" b="1" dirty="0">
              <a:solidFill>
                <a:schemeClr val="tx1">
                  <a:lumMod val="75000"/>
                  <a:lumOff val="25000"/>
                </a:schemeClr>
              </a:solidFill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126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24" grpId="0" animBg="1"/>
      <p:bldP spid="24" grpId="1" animBg="1"/>
      <p:bldP spid="19" grpId="0"/>
      <p:bldP spid="27" grpId="0"/>
      <p:bldP spid="25" grpId="0" animBg="1"/>
      <p:bldP spid="25" grpId="1" animBg="1"/>
      <p:bldP spid="25" grpId="2" animBg="1"/>
      <p:bldP spid="33" grpId="0" animBg="1"/>
      <p:bldP spid="33" grpId="1" animBg="1"/>
      <p:bldP spid="33" grpId="2" animBg="1"/>
      <p:bldP spid="11" grpId="0"/>
      <p:bldP spid="12" grpId="0" animBg="1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7" grpId="2" animBg="1"/>
      <p:bldP spid="20" grpId="0" animBg="1"/>
      <p:bldP spid="21" grpId="0" animBg="1"/>
      <p:bldP spid="21" grpId="1" animBg="1"/>
      <p:bldP spid="28" grpId="0" animBg="1"/>
      <p:bldP spid="29" grpId="0" animBg="1"/>
      <p:bldP spid="29" grpId="1" animBg="1"/>
      <p:bldP spid="35" grpId="0"/>
      <p:bldP spid="36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- 9Slide.vn">
            <a:extLst>
              <a:ext uri="{FF2B5EF4-FFF2-40B4-BE49-F238E27FC236}">
                <a16:creationId xmlns:a16="http://schemas.microsoft.com/office/drawing/2014/main" id="{306F3EB2-5605-C6D0-5E48-88BBBC8C98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60" r="19409"/>
          <a:stretch/>
        </p:blipFill>
        <p:spPr>
          <a:xfrm>
            <a:off x="3429000" y="1837676"/>
            <a:ext cx="11049000" cy="627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057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61B70AAA-ECD2-4199-E6F9-109064BDC43D}"/>
              </a:ext>
            </a:extLst>
          </p:cNvPr>
          <p:cNvGrpSpPr/>
          <p:nvPr/>
        </p:nvGrpSpPr>
        <p:grpSpPr>
          <a:xfrm>
            <a:off x="533400" y="495300"/>
            <a:ext cx="4122060" cy="762152"/>
            <a:chOff x="4835046" y="3447431"/>
            <a:chExt cx="3010835" cy="556691"/>
          </a:xfr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2">
              <a:extLst>
                <a:ext uri="{FF2B5EF4-FFF2-40B4-BE49-F238E27FC236}">
                  <a16:creationId xmlns:a16="http://schemas.microsoft.com/office/drawing/2014/main" id="{A301CD87-B9C4-3CD1-BA8D-1E8036F02850}"/>
                </a:ext>
              </a:extLst>
            </p:cNvPr>
            <p:cNvSpPr/>
            <p:nvPr/>
          </p:nvSpPr>
          <p:spPr>
            <a:xfrm>
              <a:off x="4835046" y="3490555"/>
              <a:ext cx="513567" cy="513567"/>
            </a:xfrm>
            <a:prstGeom prst="ellipse">
              <a:avLst/>
            </a:prstGeom>
            <a:solidFill>
              <a:srgbClr val="1887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T</a:t>
              </a:r>
              <a:endParaRPr lang="zh-CN" altLang="en-US" sz="40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4" name="3">
              <a:extLst>
                <a:ext uri="{FF2B5EF4-FFF2-40B4-BE49-F238E27FC236}">
                  <a16:creationId xmlns:a16="http://schemas.microsoft.com/office/drawing/2014/main" id="{ABFA4D60-50F3-0E99-ADBD-509E202B77DF}"/>
                </a:ext>
              </a:extLst>
            </p:cNvPr>
            <p:cNvSpPr/>
            <p:nvPr/>
          </p:nvSpPr>
          <p:spPr>
            <a:xfrm>
              <a:off x="5348613" y="3490555"/>
              <a:ext cx="513567" cy="513567"/>
            </a:xfrm>
            <a:prstGeom prst="ellipse">
              <a:avLst/>
            </a:prstGeom>
            <a:solidFill>
              <a:srgbClr val="1887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O</a:t>
              </a:r>
              <a:endParaRPr lang="zh-CN" altLang="en-US" sz="40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5" name="4">
              <a:extLst>
                <a:ext uri="{FF2B5EF4-FFF2-40B4-BE49-F238E27FC236}">
                  <a16:creationId xmlns:a16="http://schemas.microsoft.com/office/drawing/2014/main" id="{9CC4617A-42F4-49C9-D241-707B2CD0FB4F}"/>
                </a:ext>
              </a:extLst>
            </p:cNvPr>
            <p:cNvSpPr/>
            <p:nvPr/>
          </p:nvSpPr>
          <p:spPr>
            <a:xfrm>
              <a:off x="5862180" y="3490555"/>
              <a:ext cx="513567" cy="513567"/>
            </a:xfrm>
            <a:prstGeom prst="ellipse">
              <a:avLst/>
            </a:prstGeom>
            <a:solidFill>
              <a:srgbClr val="1887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Á</a:t>
              </a:r>
              <a:endParaRPr lang="zh-CN" altLang="en-US" sz="40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6" name="5">
              <a:extLst>
                <a:ext uri="{FF2B5EF4-FFF2-40B4-BE49-F238E27FC236}">
                  <a16:creationId xmlns:a16="http://schemas.microsoft.com/office/drawing/2014/main" id="{A4A6D45A-18E8-6A10-C7FB-C31EC2F84C15}"/>
                </a:ext>
              </a:extLst>
            </p:cNvPr>
            <p:cNvSpPr/>
            <p:nvPr/>
          </p:nvSpPr>
          <p:spPr>
            <a:xfrm>
              <a:off x="6375747" y="3490555"/>
              <a:ext cx="513567" cy="513567"/>
            </a:xfrm>
            <a:prstGeom prst="ellipse">
              <a:avLst/>
            </a:prstGeom>
            <a:solidFill>
              <a:srgbClr val="1887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N</a:t>
              </a:r>
              <a:endParaRPr lang="zh-CN" altLang="en-US" sz="40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7" name="5">
              <a:extLst>
                <a:ext uri="{FF2B5EF4-FFF2-40B4-BE49-F238E27FC236}">
                  <a16:creationId xmlns:a16="http://schemas.microsoft.com/office/drawing/2014/main" id="{7B001EF9-2B6F-0C28-2E3C-9F3A4120D526}"/>
                </a:ext>
              </a:extLst>
            </p:cNvPr>
            <p:cNvSpPr/>
            <p:nvPr/>
          </p:nvSpPr>
          <p:spPr>
            <a:xfrm>
              <a:off x="6865794" y="3447431"/>
              <a:ext cx="513567" cy="51356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rgbClr val="1887EC"/>
                  </a:solidFill>
                  <a:latin typeface="+mj-lt"/>
                  <a:ea typeface="字魂70号-灵悦黑体" panose="00000500000000000000" pitchFamily="2" charset="-122"/>
                </a:rPr>
                <a:t>-</a:t>
              </a:r>
              <a:endParaRPr lang="zh-CN" altLang="en-US" sz="4000" dirty="0">
                <a:solidFill>
                  <a:srgbClr val="1887EC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5">
              <a:extLst>
                <a:ext uri="{FF2B5EF4-FFF2-40B4-BE49-F238E27FC236}">
                  <a16:creationId xmlns:a16="http://schemas.microsoft.com/office/drawing/2014/main" id="{CC4E5346-4096-11B7-F2B1-E24C7DB1317E}"/>
                </a:ext>
              </a:extLst>
            </p:cNvPr>
            <p:cNvSpPr/>
            <p:nvPr/>
          </p:nvSpPr>
          <p:spPr>
            <a:xfrm>
              <a:off x="7332314" y="3490555"/>
              <a:ext cx="513567" cy="513567"/>
            </a:xfrm>
            <a:prstGeom prst="ellipse">
              <a:avLst/>
            </a:prstGeom>
            <a:solidFill>
              <a:srgbClr val="1887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1</a:t>
              </a:r>
              <a:endParaRPr lang="zh-CN" altLang="en-US" sz="40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PHẠM DUYÊN 2 - 9Slide.vn">
            <a:extLst>
              <a:ext uri="{FF2B5EF4-FFF2-40B4-BE49-F238E27FC236}">
                <a16:creationId xmlns:a16="http://schemas.microsoft.com/office/drawing/2014/main" id="{1D957CA7-25D0-8C2C-6EC6-4BBBCC2ADD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616"/>
          <a:stretch/>
        </p:blipFill>
        <p:spPr>
          <a:xfrm>
            <a:off x="6761019" y="1332287"/>
            <a:ext cx="4765962" cy="3601146"/>
          </a:xfrm>
          <a:prstGeom prst="rect">
            <a:avLst/>
          </a:prstGeom>
        </p:spPr>
      </p:pic>
      <p:pic>
        <p:nvPicPr>
          <p:cNvPr id="13" name="PHẠM DUYÊN 3 - 9Slide.vn">
            <a:extLst>
              <a:ext uri="{FF2B5EF4-FFF2-40B4-BE49-F238E27FC236}">
                <a16:creationId xmlns:a16="http://schemas.microsoft.com/office/drawing/2014/main" id="{2D19A6B8-A9F1-5C76-6E6F-9CA10013C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181" y="4938954"/>
            <a:ext cx="12607638" cy="286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28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72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2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2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2481100-096F-323E-16D9-DC2C53DB6BE1}"/>
              </a:ext>
            </a:extLst>
          </p:cNvPr>
          <p:cNvGrpSpPr/>
          <p:nvPr/>
        </p:nvGrpSpPr>
        <p:grpSpPr>
          <a:xfrm>
            <a:off x="533400" y="495300"/>
            <a:ext cx="4122060" cy="762152"/>
            <a:chOff x="4835046" y="3447431"/>
            <a:chExt cx="3010835" cy="556691"/>
          </a:xfr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2">
              <a:extLst>
                <a:ext uri="{FF2B5EF4-FFF2-40B4-BE49-F238E27FC236}">
                  <a16:creationId xmlns:a16="http://schemas.microsoft.com/office/drawing/2014/main" id="{D7C5634B-2C39-BBAA-68FB-C37B82BFDF26}"/>
                </a:ext>
              </a:extLst>
            </p:cNvPr>
            <p:cNvSpPr/>
            <p:nvPr/>
          </p:nvSpPr>
          <p:spPr>
            <a:xfrm>
              <a:off x="4835046" y="3490555"/>
              <a:ext cx="513567" cy="513567"/>
            </a:xfrm>
            <a:prstGeom prst="ellipse">
              <a:avLst/>
            </a:prstGeom>
            <a:solidFill>
              <a:srgbClr val="1887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T</a:t>
              </a:r>
              <a:endParaRPr lang="zh-CN" altLang="en-US" sz="40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4" name="3">
              <a:extLst>
                <a:ext uri="{FF2B5EF4-FFF2-40B4-BE49-F238E27FC236}">
                  <a16:creationId xmlns:a16="http://schemas.microsoft.com/office/drawing/2014/main" id="{3D602934-B6E0-B8CF-0CA1-83383FF25B82}"/>
                </a:ext>
              </a:extLst>
            </p:cNvPr>
            <p:cNvSpPr/>
            <p:nvPr/>
          </p:nvSpPr>
          <p:spPr>
            <a:xfrm>
              <a:off x="5348613" y="3490555"/>
              <a:ext cx="513567" cy="513567"/>
            </a:xfrm>
            <a:prstGeom prst="ellipse">
              <a:avLst/>
            </a:prstGeom>
            <a:solidFill>
              <a:srgbClr val="1887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O</a:t>
              </a:r>
              <a:endParaRPr lang="zh-CN" altLang="en-US" sz="40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5" name="4">
              <a:extLst>
                <a:ext uri="{FF2B5EF4-FFF2-40B4-BE49-F238E27FC236}">
                  <a16:creationId xmlns:a16="http://schemas.microsoft.com/office/drawing/2014/main" id="{BF9D596A-10DB-DD41-EBAF-E7C461426B71}"/>
                </a:ext>
              </a:extLst>
            </p:cNvPr>
            <p:cNvSpPr/>
            <p:nvPr/>
          </p:nvSpPr>
          <p:spPr>
            <a:xfrm>
              <a:off x="5862180" y="3490555"/>
              <a:ext cx="513567" cy="513567"/>
            </a:xfrm>
            <a:prstGeom prst="ellipse">
              <a:avLst/>
            </a:prstGeom>
            <a:solidFill>
              <a:srgbClr val="1887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Á</a:t>
              </a:r>
              <a:endParaRPr lang="zh-CN" altLang="en-US" sz="40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6" name="5">
              <a:extLst>
                <a:ext uri="{FF2B5EF4-FFF2-40B4-BE49-F238E27FC236}">
                  <a16:creationId xmlns:a16="http://schemas.microsoft.com/office/drawing/2014/main" id="{1DE275A2-7B1D-32EE-54E7-53EC58C9F390}"/>
                </a:ext>
              </a:extLst>
            </p:cNvPr>
            <p:cNvSpPr/>
            <p:nvPr/>
          </p:nvSpPr>
          <p:spPr>
            <a:xfrm>
              <a:off x="6375747" y="3490555"/>
              <a:ext cx="513567" cy="513567"/>
            </a:xfrm>
            <a:prstGeom prst="ellipse">
              <a:avLst/>
            </a:prstGeom>
            <a:solidFill>
              <a:srgbClr val="1887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N</a:t>
              </a:r>
              <a:endParaRPr lang="zh-CN" altLang="en-US" sz="40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7" name="5">
              <a:extLst>
                <a:ext uri="{FF2B5EF4-FFF2-40B4-BE49-F238E27FC236}">
                  <a16:creationId xmlns:a16="http://schemas.microsoft.com/office/drawing/2014/main" id="{E9282068-16F4-A55F-193C-4750630750F2}"/>
                </a:ext>
              </a:extLst>
            </p:cNvPr>
            <p:cNvSpPr/>
            <p:nvPr/>
          </p:nvSpPr>
          <p:spPr>
            <a:xfrm>
              <a:off x="6865794" y="3447431"/>
              <a:ext cx="513567" cy="51356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rgbClr val="1887EC"/>
                  </a:solidFill>
                  <a:latin typeface="+mj-lt"/>
                  <a:ea typeface="字魂70号-灵悦黑体" panose="00000500000000000000" pitchFamily="2" charset="-122"/>
                </a:rPr>
                <a:t>-</a:t>
              </a:r>
              <a:endParaRPr lang="zh-CN" altLang="en-US" sz="4000" dirty="0">
                <a:solidFill>
                  <a:srgbClr val="1887EC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5">
              <a:extLst>
                <a:ext uri="{FF2B5EF4-FFF2-40B4-BE49-F238E27FC236}">
                  <a16:creationId xmlns:a16="http://schemas.microsoft.com/office/drawing/2014/main" id="{BE5B5F55-3E44-8E41-1FA1-EF44366C9FEA}"/>
                </a:ext>
              </a:extLst>
            </p:cNvPr>
            <p:cNvSpPr/>
            <p:nvPr/>
          </p:nvSpPr>
          <p:spPr>
            <a:xfrm>
              <a:off x="7332314" y="3490555"/>
              <a:ext cx="513567" cy="513567"/>
            </a:xfrm>
            <a:prstGeom prst="ellipse">
              <a:avLst/>
            </a:prstGeom>
            <a:solidFill>
              <a:srgbClr val="1887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1</a:t>
              </a:r>
              <a:endParaRPr lang="zh-CN" altLang="en-US" sz="40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764B8CE-7DC9-6912-F045-B2A287C33714}"/>
              </a:ext>
            </a:extLst>
          </p:cNvPr>
          <p:cNvSpPr txBox="1"/>
          <p:nvPr/>
        </p:nvSpPr>
        <p:spPr>
          <a:xfrm>
            <a:off x="3834452" y="2400300"/>
            <a:ext cx="1061909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Khởi </a:t>
            </a:r>
          </a:p>
          <a:p>
            <a:pPr algn="ctr"/>
            <a:r>
              <a:rPr lang="en-US" sz="13800" b="1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13800" b="1" dirty="0">
              <a:solidFill>
                <a:schemeClr val="accent6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27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9861"/>
            <a:ext cx="18288000" cy="10277091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766" y="5148407"/>
            <a:ext cx="6478469" cy="44247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90348" y="2313095"/>
            <a:ext cx="16272978" cy="26289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TextBox 11"/>
          <p:cNvSpPr txBox="1"/>
          <p:nvPr/>
        </p:nvSpPr>
        <p:spPr>
          <a:xfrm>
            <a:off x="1116167" y="3069381"/>
            <a:ext cx="17221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BigApple" pitchFamily="2" charset="-93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9861"/>
            <a:ext cx="36576000" cy="10277091"/>
            <a:chOff x="-19812000" y="181103"/>
            <a:chExt cx="24384000" cy="68513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7" y="6462319"/>
            <a:ext cx="4561115" cy="3115241"/>
          </a:xfrm>
          <a:prstGeom prst="rect">
            <a:avLst/>
          </a:prstGeom>
        </p:spPr>
      </p:pic>
      <p:pic>
        <p:nvPicPr>
          <p:cNvPr id="5124" name="Picture 4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337" y="3338991"/>
            <a:ext cx="3123327" cy="312332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4766" y="7128589"/>
            <a:ext cx="5286288" cy="2448971"/>
          </a:xfrm>
          <a:prstGeom prst="rect">
            <a:avLst/>
          </a:prstGeom>
        </p:spPr>
      </p:pic>
      <p:pic>
        <p:nvPicPr>
          <p:cNvPr id="11" name="c1">
            <a:hlinkClick r:id="rId6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29568381" y="7556225"/>
            <a:ext cx="1538100" cy="159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9861"/>
            <a:ext cx="36576000" cy="10277091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7" y="6462319"/>
            <a:ext cx="4561115" cy="3115241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015" y="7327228"/>
            <a:ext cx="5286288" cy="244897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1073898" y="6799439"/>
            <a:ext cx="6878856" cy="11246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200" b="1">
                <a:latin typeface="Times New Roman" panose="02020603050405020304" pitchFamily="18" charset="0"/>
                <a:cs typeface="Times New Roman" panose="02020603050405020304" pitchFamily="18" charset="0"/>
              </a:rPr>
              <a:t>. 8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51004" y="8536252"/>
            <a:ext cx="7806486" cy="11306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306513" y="6756736"/>
            <a:ext cx="7468272" cy="11673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200" b="1">
                <a:latin typeface="Times New Roman" panose="02020603050405020304" pitchFamily="18" charset="0"/>
                <a:cs typeface="Times New Roman" panose="02020603050405020304" pitchFamily="18" charset="0"/>
              </a:rPr>
              <a:t>. 7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765810" y="6359648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2217031" y="8175647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178916" y="6433126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204316" y="949396"/>
            <a:ext cx="150291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</a:t>
            </a:r>
          </a:p>
          <a:p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en-US" sz="8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+ 2 = ?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3811" y="5385186"/>
            <a:ext cx="6006459" cy="4745736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812" y="7024514"/>
            <a:ext cx="1929164" cy="207519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79" b="99076" l="150" r="97605">
                        <a14:foregroundMark x1="8533" y1="42725" x2="87874" y2="36259"/>
                        <a14:foregroundMark x1="25898" y1="81524" x2="89072" y2="78291"/>
                        <a14:foregroundMark x1="9431" y1="52194" x2="17515" y2="41570"/>
                        <a14:foregroundMark x1="23503" y1="78522" x2="87575" y2="73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13" y="1898847"/>
            <a:ext cx="6227580" cy="4036740"/>
          </a:xfr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9847" y="1110945"/>
            <a:ext cx="6647109" cy="66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9861"/>
            <a:ext cx="36576000" cy="10277091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7" y="6462319"/>
            <a:ext cx="4561115" cy="3115241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722" y="5461005"/>
            <a:ext cx="6012678" cy="4750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9804182" y="6637246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7</a:t>
            </a:r>
            <a:endParaRPr lang="en-US" sz="4200" dirty="0"/>
          </a:p>
        </p:txBody>
      </p:sp>
      <p:sp>
        <p:nvSpPr>
          <p:cNvPr id="21" name="Rectangle 20"/>
          <p:cNvSpPr/>
          <p:nvPr/>
        </p:nvSpPr>
        <p:spPr>
          <a:xfrm>
            <a:off x="1111942" y="8261614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6</a:t>
            </a:r>
            <a:endParaRPr lang="en-US" sz="4200" dirty="0"/>
          </a:p>
        </p:txBody>
      </p:sp>
      <p:sp>
        <p:nvSpPr>
          <p:cNvPr id="22" name="Rectangle 21"/>
          <p:cNvSpPr/>
          <p:nvPr/>
        </p:nvSpPr>
        <p:spPr>
          <a:xfrm>
            <a:off x="9804182" y="826161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10</a:t>
            </a:r>
            <a:endParaRPr lang="en-US" sz="4200" dirty="0"/>
          </a:p>
        </p:txBody>
      </p:sp>
      <p:sp>
        <p:nvSpPr>
          <p:cNvPr id="23" name="Rectangle 22"/>
          <p:cNvSpPr/>
          <p:nvPr/>
        </p:nvSpPr>
        <p:spPr>
          <a:xfrm>
            <a:off x="1078610" y="670936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8</a:t>
            </a:r>
            <a:endParaRPr lang="en-US" sz="4200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63244" y="625850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797133" y="790919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94516" y="774977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844073" y="6173936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5699" y="2137451"/>
            <a:ext cx="6647109" cy="66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204316" y="949396"/>
            <a:ext cx="16478137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 Chọn câu trả lời đúng</a:t>
            </a:r>
          </a:p>
          <a:p>
            <a:endParaRPr lang="en-US" sz="4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1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9 - 2 = ?</a:t>
            </a:r>
            <a:endParaRPr lang="en-US" sz="6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0636" y="5692373"/>
            <a:ext cx="3242175" cy="4114800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7706" y="7370624"/>
            <a:ext cx="1929164" cy="200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9861"/>
            <a:ext cx="36576000" cy="10277091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7" y="6462319"/>
            <a:ext cx="4561115" cy="3115241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719" y="5851791"/>
            <a:ext cx="3242175" cy="41148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9804182" y="6637246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9</a:t>
            </a:r>
            <a:endParaRPr lang="en-US" sz="4200" dirty="0"/>
          </a:p>
        </p:txBody>
      </p:sp>
      <p:sp>
        <p:nvSpPr>
          <p:cNvPr id="21" name="Rectangle 20"/>
          <p:cNvSpPr/>
          <p:nvPr/>
        </p:nvSpPr>
        <p:spPr>
          <a:xfrm>
            <a:off x="1111942" y="8261614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7</a:t>
            </a:r>
            <a:endParaRPr lang="en-US" sz="4200" dirty="0"/>
          </a:p>
        </p:txBody>
      </p:sp>
      <p:sp>
        <p:nvSpPr>
          <p:cNvPr id="22" name="Rectangle 21"/>
          <p:cNvSpPr/>
          <p:nvPr/>
        </p:nvSpPr>
        <p:spPr>
          <a:xfrm>
            <a:off x="9804182" y="826161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6</a:t>
            </a:r>
            <a:endParaRPr lang="en-US" sz="4200" dirty="0"/>
          </a:p>
        </p:txBody>
      </p:sp>
      <p:sp>
        <p:nvSpPr>
          <p:cNvPr id="23" name="Rectangle 22"/>
          <p:cNvSpPr/>
          <p:nvPr/>
        </p:nvSpPr>
        <p:spPr>
          <a:xfrm>
            <a:off x="1078610" y="670936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8</a:t>
            </a:r>
            <a:endParaRPr lang="en-US" sz="4200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63244" y="625850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797133" y="790919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94516" y="774977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844073" y="6173936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5699" y="2137451"/>
            <a:ext cx="6647109" cy="66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204316" y="949396"/>
            <a:ext cx="129688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 Chọn câu trả lời đúng</a:t>
            </a:r>
          </a:p>
          <a:p>
            <a:endParaRPr 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9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9 - 2 + 2= ?</a:t>
            </a:r>
            <a:endParaRPr lang="en-US" sz="6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5331" y="6709368"/>
            <a:ext cx="5985491" cy="3993318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812" y="7058947"/>
            <a:ext cx="1929164" cy="200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9861"/>
            <a:ext cx="36576000" cy="10277091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7" y="6462319"/>
            <a:ext cx="4561115" cy="3115241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760" y="6750489"/>
            <a:ext cx="6097638" cy="406814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9804182" y="6637246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&lt;</a:t>
            </a:r>
            <a:endParaRPr lang="en-US" sz="4200" dirty="0"/>
          </a:p>
        </p:txBody>
      </p:sp>
      <p:sp>
        <p:nvSpPr>
          <p:cNvPr id="21" name="Rectangle 20"/>
          <p:cNvSpPr/>
          <p:nvPr/>
        </p:nvSpPr>
        <p:spPr>
          <a:xfrm>
            <a:off x="5400189" y="826492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=</a:t>
            </a:r>
            <a:endParaRPr lang="en-US" sz="4200" dirty="0"/>
          </a:p>
        </p:txBody>
      </p:sp>
      <p:sp>
        <p:nvSpPr>
          <p:cNvPr id="23" name="Rectangle 22"/>
          <p:cNvSpPr/>
          <p:nvPr/>
        </p:nvSpPr>
        <p:spPr>
          <a:xfrm>
            <a:off x="1078610" y="670936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&gt;</a:t>
            </a:r>
            <a:endParaRPr lang="en-US" sz="4200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63244" y="625850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482763" y="7753084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844073" y="6173936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5699" y="2137451"/>
            <a:ext cx="6647109" cy="66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204316" y="949396"/>
            <a:ext cx="135022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 Chọn câu trả lời đúng</a:t>
            </a:r>
          </a:p>
          <a:p>
            <a:endParaRPr 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9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9 - 2 …… 2 + 6</a:t>
            </a:r>
            <a:endParaRPr lang="en-US" sz="6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5341" y="5728347"/>
            <a:ext cx="4618257" cy="4361688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6226" y="7319651"/>
            <a:ext cx="1929164" cy="194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9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9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theme/theme1.xml><?xml version="1.0" encoding="utf-8"?>
<a:theme xmlns:a="http://schemas.openxmlformats.org/drawingml/2006/main" name="Office Theme">
  <a:themeElements>
    <a:clrScheme name="PHẠM DUYÊN - XANH LÁ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146356"/>
      </a:accent1>
      <a:accent2>
        <a:srgbClr val="229F94"/>
      </a:accent2>
      <a:accent3>
        <a:srgbClr val="6FB3A5"/>
      </a:accent3>
      <a:accent4>
        <a:srgbClr val="C1DEAE"/>
      </a:accent4>
      <a:accent5>
        <a:srgbClr val="FABB51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1352</TotalTime>
  <Words>316</Words>
  <Application>Microsoft Office PowerPoint</Application>
  <PresentationFormat>Custom</PresentationFormat>
  <Paragraphs>153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#9Slide06 VL Fadilla</vt:lpstr>
      <vt:lpstr>Arial</vt:lpstr>
      <vt:lpstr>SVN-Dumpling</vt:lpstr>
      <vt:lpstr>UVN Bo Quen</vt:lpstr>
      <vt:lpstr>Montserrat Alternates Black</vt:lpstr>
      <vt:lpstr>Quicksand</vt:lpstr>
      <vt:lpstr>Arial-Rounded</vt:lpstr>
      <vt:lpstr>Times New Roman</vt:lpstr>
      <vt:lpstr>BigApple</vt:lpstr>
      <vt:lpstr>#9Slide03 Sofia Pro Soft Bold</vt:lpstr>
      <vt:lpstr>Calibri</vt:lpstr>
      <vt:lpstr>#9Slide03 Sofia Pro Soft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duyên</dc:title>
  <dc:subject>9Slide.vn</dc:subject>
  <dc:creator>PHAM DUYEN</dc:creator>
  <dc:description>9Slide.vn</dc:description>
  <cp:lastModifiedBy>Ms Quyen</cp:lastModifiedBy>
  <cp:revision>330</cp:revision>
  <dcterms:created xsi:type="dcterms:W3CDTF">2006-08-16T00:00:00Z</dcterms:created>
  <dcterms:modified xsi:type="dcterms:W3CDTF">2023-12-19T15:09:03Z</dcterms:modified>
  <cp:category>9Slide.vn</cp:category>
  <dc:identifier>DAFOJ1LuU7I</dc:identifier>
</cp:coreProperties>
</file>