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58" r:id="rId2"/>
    <p:sldId id="262" r:id="rId3"/>
    <p:sldId id="457" r:id="rId4"/>
    <p:sldId id="459" r:id="rId5"/>
    <p:sldId id="460" r:id="rId6"/>
    <p:sldId id="316" r:id="rId7"/>
    <p:sldId id="461" r:id="rId8"/>
    <p:sldId id="462" r:id="rId9"/>
    <p:sldId id="463" r:id="rId10"/>
    <p:sldId id="286" r:id="rId11"/>
  </p:sldIdLst>
  <p:sldSz cx="18288000" cy="10287000"/>
  <p:notesSz cx="6858000" cy="9144000"/>
  <p:embeddedFontLst>
    <p:embeddedFont>
      <p:font typeface="#9Slide03 Sofia Pro Soft" panose="020B0604020202020204" charset="0"/>
      <p:regular r:id="rId14"/>
    </p:embeddedFont>
    <p:embeddedFont>
      <p:font typeface="#9Slide03 Sofia Pro Soft Bold" panose="020B0604020202020204" charset="0"/>
      <p:bold r:id="rId15"/>
    </p:embeddedFont>
    <p:embeddedFont>
      <p:font typeface="#9Slide06 VL Fadilla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00"/>
    <a:srgbClr val="146356"/>
    <a:srgbClr val="EF4F37"/>
    <a:srgbClr val="74A5F4"/>
    <a:srgbClr val="39466C"/>
    <a:srgbClr val="262626"/>
    <a:srgbClr val="9EC0F7"/>
    <a:srgbClr val="FEF8F9"/>
    <a:srgbClr val="009BA0"/>
    <a:srgbClr val="FBE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39" autoAdjust="0"/>
    <p:restoredTop sz="96201" autoAdjust="0"/>
  </p:normalViewPr>
  <p:slideViewPr>
    <p:cSldViewPr>
      <p:cViewPr varScale="1">
        <p:scale>
          <a:sx n="42" d="100"/>
          <a:sy n="42" d="100"/>
        </p:scale>
        <p:origin x="109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02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2814E846-D2D6-9C43-1CB3-CCC9D42E9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7" r="14851"/>
          <a:stretch>
            <a:fillRect/>
          </a:stretch>
        </p:blipFill>
        <p:spPr>
          <a:xfrm>
            <a:off x="9825326" y="0"/>
            <a:ext cx="8462674" cy="10050022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56271A13-4BE9-E867-05FF-438D7A0A14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825326" cy="9813045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FAE93DF6-33FC-D2CC-3DB3-A8FE3B679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3135" b="22298"/>
          <a:stretch/>
        </p:blipFill>
        <p:spPr>
          <a:xfrm>
            <a:off x="4276904" y="9389035"/>
            <a:ext cx="7069099" cy="897965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2F3D47C5-69FB-F15E-9656-A86A271CE5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6390064"/>
            <a:ext cx="5621540" cy="4183363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2CA85201-0672-1DE2-41B3-08005D7F15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315200" cy="1554480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00116FCE-9D96-8777-A673-8E4E8D5841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15200" y="0"/>
            <a:ext cx="7315200" cy="1554480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FA061C83-A64B-1ED5-48B1-FE38A7E1B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0000"/>
          <a:stretch/>
        </p:blipFill>
        <p:spPr>
          <a:xfrm>
            <a:off x="14630400" y="0"/>
            <a:ext cx="3657600" cy="1554480"/>
          </a:xfrm>
          <a:prstGeom prst="rect">
            <a:avLst/>
          </a:prstGeom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A755478E-EDB6-3C21-A854-ADF69B548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242"/>
          <a:stretch/>
        </p:blipFill>
        <p:spPr>
          <a:xfrm>
            <a:off x="11063659" y="7786532"/>
            <a:ext cx="7224341" cy="2500468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FC623961-2427-F629-7FA1-9BC53B96EEE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80648" y="8995274"/>
            <a:ext cx="5326703" cy="129172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FF84D448-1F73-992B-0650-D8B7236BA14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6228208" y="8157542"/>
            <a:ext cx="1554003" cy="1996577"/>
          </a:xfrm>
          <a:prstGeom prst="rect">
            <a:avLst/>
          </a:prstGeom>
        </p:spPr>
      </p:pic>
      <p:pic>
        <p:nvPicPr>
          <p:cNvPr id="36" name="PHẠM DUYÊN 11 - 9Slide.vn">
            <a:extLst>
              <a:ext uri="{FF2B5EF4-FFF2-40B4-BE49-F238E27FC236}">
                <a16:creationId xmlns:a16="http://schemas.microsoft.com/office/drawing/2014/main" id="{7F9F75F1-B0DE-1E5D-25F8-0A0537EB156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</a:blip>
          <a:srcRect/>
          <a:stretch>
            <a:fillRect/>
          </a:stretch>
        </p:blipFill>
        <p:spPr>
          <a:xfrm>
            <a:off x="-703107" y="-706328"/>
            <a:ext cx="19694211" cy="11225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344203AC-3DF3-67D0-0CA1-6A206F818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7" r="14851"/>
          <a:stretch>
            <a:fillRect/>
          </a:stretch>
        </p:blipFill>
        <p:spPr>
          <a:xfrm>
            <a:off x="9825326" y="0"/>
            <a:ext cx="8462674" cy="10050022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2DC9FAD6-BE71-C03B-B62D-D9544F581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825326" cy="9813045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54B51B59-740F-07CF-B58E-08445C2B9A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3135" b="22298"/>
          <a:stretch/>
        </p:blipFill>
        <p:spPr>
          <a:xfrm>
            <a:off x="4276904" y="9389035"/>
            <a:ext cx="7069099" cy="897965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D6891A62-D35A-E05F-6E82-E7F1248D8D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6390064"/>
            <a:ext cx="5621540" cy="4183363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55DAB5E1-CDE6-9DD6-4E72-C3BBB8334B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315200" cy="1554480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BD070FC1-44BE-1F47-DF66-2EED012E95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15200" y="0"/>
            <a:ext cx="7315200" cy="155448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2FFDD436-2426-D548-907C-A532559B7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0000"/>
          <a:stretch/>
        </p:blipFill>
        <p:spPr>
          <a:xfrm>
            <a:off x="14630400" y="0"/>
            <a:ext cx="3657600" cy="1554480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EAC01B62-A545-8E0E-39C6-EC07901B8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242"/>
          <a:stretch/>
        </p:blipFill>
        <p:spPr>
          <a:xfrm>
            <a:off x="11063659" y="7786532"/>
            <a:ext cx="7224341" cy="2500468"/>
          </a:xfrm>
          <a:prstGeom prst="rect">
            <a:avLst/>
          </a:prstGeom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BA4A8170-4F31-96AD-AA42-AE97C7A10A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80648" y="8995274"/>
            <a:ext cx="5326703" cy="1291726"/>
          </a:xfrm>
          <a:prstGeom prst="rect">
            <a:avLst/>
          </a:prstGeom>
        </p:spPr>
      </p:pic>
      <p:pic>
        <p:nvPicPr>
          <p:cNvPr id="21" name="PHẠM DUYÊN 10 - 9Slide.vn">
            <a:extLst>
              <a:ext uri="{FF2B5EF4-FFF2-40B4-BE49-F238E27FC236}">
                <a16:creationId xmlns:a16="http://schemas.microsoft.com/office/drawing/2014/main" id="{94452D6A-3183-9671-36A4-EFF1F308C4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6228208" y="8157542"/>
            <a:ext cx="1554003" cy="1996577"/>
          </a:xfrm>
          <a:prstGeom prst="rect">
            <a:avLst/>
          </a:prstGeom>
        </p:spPr>
      </p:pic>
      <p:pic>
        <p:nvPicPr>
          <p:cNvPr id="23" name="PHẠM DUYÊN 11 - 9Slide.vn">
            <a:extLst>
              <a:ext uri="{FF2B5EF4-FFF2-40B4-BE49-F238E27FC236}">
                <a16:creationId xmlns:a16="http://schemas.microsoft.com/office/drawing/2014/main" id="{4CC12C10-9F84-6A76-8CBD-7BDCB2CCFF3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98504" y="1073061"/>
            <a:ext cx="8090992" cy="8090992"/>
          </a:xfrm>
          <a:prstGeom prst="rect">
            <a:avLst/>
          </a:prstGeom>
        </p:spPr>
      </p:pic>
      <p:pic>
        <p:nvPicPr>
          <p:cNvPr id="34" name="PHẠM DUYÊN 12 - 9Slide.vn">
            <a:extLst>
              <a:ext uri="{FF2B5EF4-FFF2-40B4-BE49-F238E27FC236}">
                <a16:creationId xmlns:a16="http://schemas.microsoft.com/office/drawing/2014/main" id="{58CA6ED0-0C60-4735-E0D1-611CCBC6AC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6000"/>
          </a:blip>
          <a:srcRect/>
          <a:stretch>
            <a:fillRect/>
          </a:stretch>
        </p:blipFill>
        <p:spPr>
          <a:xfrm>
            <a:off x="89678" y="-737553"/>
            <a:ext cx="19341321" cy="11024553"/>
          </a:xfrm>
          <a:prstGeom prst="rect">
            <a:avLst/>
          </a:prstGeom>
        </p:spPr>
      </p:pic>
      <p:pic>
        <p:nvPicPr>
          <p:cNvPr id="36" name="PHẠM DUYÊN 13 - 9Slide.vn">
            <a:extLst>
              <a:ext uri="{FF2B5EF4-FFF2-40B4-BE49-F238E27FC236}">
                <a16:creationId xmlns:a16="http://schemas.microsoft.com/office/drawing/2014/main" id="{C804BA52-BFD0-EBFE-4B8F-28EFE2A5BA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 rot="20888062" flipV="1">
            <a:off x="6157795" y="5596163"/>
            <a:ext cx="6360822" cy="209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HẠM DUYÊN 1 - 9Slide.vn">
            <a:extLst>
              <a:ext uri="{FF2B5EF4-FFF2-40B4-BE49-F238E27FC236}">
                <a16:creationId xmlns:a16="http://schemas.microsoft.com/office/drawing/2014/main" id="{99022105-F51C-C026-605D-ECB8B3817037}"/>
              </a:ext>
            </a:extLst>
          </p:cNvPr>
          <p:cNvGrpSpPr/>
          <p:nvPr userDrawn="1"/>
        </p:nvGrpSpPr>
        <p:grpSpPr>
          <a:xfrm>
            <a:off x="344280" y="323850"/>
            <a:ext cx="17599440" cy="9639300"/>
            <a:chOff x="730319" y="673100"/>
            <a:chExt cx="10731362" cy="5511800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E1A8CCEF-23EA-64C2-E9D0-D5749397D6D9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oundRect">
              <a:avLst>
                <a:gd name="adj" fmla="val 4513"/>
              </a:avLst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7E256586-415A-D00E-9A90-A9F3C363643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oundRect">
              <a:avLst>
                <a:gd name="adj" fmla="val 1816"/>
              </a:avLst>
            </a:prstGeom>
            <a:solidFill>
              <a:schemeClr val="bg1">
                <a:alpha val="48000"/>
              </a:schemeClr>
            </a:solidFill>
            <a:ln w="76200" cap="rnd">
              <a:solidFill>
                <a:srgbClr val="64AEF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9EFEA60C-03BC-BE1B-50B1-7BEE11905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135" b="22298"/>
          <a:stretch/>
        </p:blipFill>
        <p:spPr>
          <a:xfrm>
            <a:off x="2895600" y="9761265"/>
            <a:ext cx="15392400" cy="549926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CFFDB0C3-F50B-82FD-082F-80AE6A50AF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8039100"/>
            <a:ext cx="3405592" cy="2534328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E73CC73E-3E14-032A-7BFF-11DC09C985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32697" y="8873309"/>
            <a:ext cx="5326703" cy="1291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PHẠM DUYÊN 1 - 9Slide.vn">
            <a:extLst>
              <a:ext uri="{FF2B5EF4-FFF2-40B4-BE49-F238E27FC236}">
                <a16:creationId xmlns:a16="http://schemas.microsoft.com/office/drawing/2014/main" id="{A136374E-1730-E23A-5A73-2A68E852A4F1}"/>
              </a:ext>
            </a:extLst>
          </p:cNvPr>
          <p:cNvGrpSpPr/>
          <p:nvPr userDrawn="1"/>
        </p:nvGrpSpPr>
        <p:grpSpPr>
          <a:xfrm>
            <a:off x="344280" y="323850"/>
            <a:ext cx="17599440" cy="9639300"/>
            <a:chOff x="730319" y="673100"/>
            <a:chExt cx="10731362" cy="5511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1D869D-1247-854F-9099-80233C2BF9E3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oundRect">
              <a:avLst>
                <a:gd name="adj" fmla="val 4513"/>
              </a:avLst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34F732-1052-1D93-BB61-573FBAE31612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oundRect">
              <a:avLst>
                <a:gd name="adj" fmla="val 1816"/>
              </a:avLst>
            </a:prstGeom>
            <a:solidFill>
              <a:schemeClr val="bg1">
                <a:alpha val="48000"/>
              </a:schemeClr>
            </a:solidFill>
            <a:ln w="76200" cap="rnd">
              <a:solidFill>
                <a:srgbClr val="64AEF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9C0308B-B2D7-BE6C-F3FF-C0937028D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135" b="22298"/>
          <a:stretch/>
        </p:blipFill>
        <p:spPr>
          <a:xfrm>
            <a:off x="2895600" y="9761265"/>
            <a:ext cx="15392400" cy="549926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B9917B0E-6F95-AADA-2250-B655217747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8039100"/>
            <a:ext cx="3405592" cy="2534328"/>
          </a:xfrm>
          <a:prstGeom prst="rect">
            <a:avLst/>
          </a:prstGeom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69E74799-01FB-FBDF-5A2D-A5E715C56E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32697" y="8873309"/>
            <a:ext cx="5326703" cy="1291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211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PHẠM DUYÊN 1 - 9Slide.vn">
            <a:extLst>
              <a:ext uri="{FF2B5EF4-FFF2-40B4-BE49-F238E27FC236}">
                <a16:creationId xmlns:a16="http://schemas.microsoft.com/office/drawing/2014/main" id="{BF79FFBF-1ECA-D7F7-E13E-8523AACA76AA}"/>
              </a:ext>
            </a:extLst>
          </p:cNvPr>
          <p:cNvGrpSpPr/>
          <p:nvPr userDrawn="1"/>
        </p:nvGrpSpPr>
        <p:grpSpPr>
          <a:xfrm>
            <a:off x="344280" y="323850"/>
            <a:ext cx="17599440" cy="9639300"/>
            <a:chOff x="730319" y="673100"/>
            <a:chExt cx="10731362" cy="5511800"/>
          </a:xfrm>
        </p:grpSpPr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6765FED6-6A3E-18DA-C190-447047174D80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oundRect">
              <a:avLst>
                <a:gd name="adj" fmla="val 4513"/>
              </a:avLst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46FE3B2A-F7A6-4563-E8C4-3BFD0034726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oundRect">
              <a:avLst>
                <a:gd name="adj" fmla="val 1816"/>
              </a:avLst>
            </a:prstGeom>
            <a:solidFill>
              <a:schemeClr val="bg1">
                <a:alpha val="48000"/>
              </a:schemeClr>
            </a:solidFill>
            <a:ln w="76200" cap="rnd">
              <a:solidFill>
                <a:srgbClr val="64AEF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569FE7D2-25F3-16A5-E29A-458B67CA9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094122" y="8856431"/>
            <a:ext cx="2199236" cy="1671111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65FA1AB8-64A7-6F12-2DBA-CA679E982D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flipH="1">
            <a:off x="59294" y="8244628"/>
            <a:ext cx="1554003" cy="199657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7E7F7396-94D7-430A-F1AC-A09FBD5560F4}"/>
              </a:ext>
            </a:extLst>
          </p:cNvPr>
          <p:cNvSpPr txBox="1"/>
          <p:nvPr userDrawn="1"/>
        </p:nvSpPr>
        <p:spPr>
          <a:xfrm>
            <a:off x="4191000" y="7361428"/>
            <a:ext cx="11734800" cy="336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9600" b="1" spc="180">
                <a:ln w="193675">
                  <a:solidFill>
                    <a:schemeClr val="bg1"/>
                  </a:solidFill>
                </a:ln>
                <a:noFill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sym typeface="Arial"/>
              </a:rPr>
              <a:t>TIẾT HỌC</a:t>
            </a:r>
            <a:br>
              <a:rPr lang="en-US" sz="9600" b="1" spc="180">
                <a:ln w="193675">
                  <a:solidFill>
                    <a:schemeClr val="bg1"/>
                  </a:solidFill>
                </a:ln>
                <a:noFill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sym typeface="Arial"/>
              </a:rPr>
            </a:br>
            <a:r>
              <a:rPr lang="en-US" sz="9600" b="1" spc="180">
                <a:ln w="193675">
                  <a:solidFill>
                    <a:schemeClr val="bg1"/>
                  </a:solidFill>
                </a:ln>
                <a:noFill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sym typeface="Arial"/>
              </a:rPr>
              <a:t>KẾT THÚC</a:t>
            </a:r>
          </a:p>
        </p:txBody>
      </p:sp>
      <p:sp>
        <p:nvSpPr>
          <p:cNvPr id="11" name="PHẠM DUYÊN 1 - 9Slide.vn">
            <a:extLst>
              <a:ext uri="{FF2B5EF4-FFF2-40B4-BE49-F238E27FC236}">
                <a16:creationId xmlns:a16="http://schemas.microsoft.com/office/drawing/2014/main" id="{5FEF5B07-5FB3-DF67-AFC6-94CF0C4B41E9}"/>
              </a:ext>
            </a:extLst>
          </p:cNvPr>
          <p:cNvSpPr txBox="1"/>
          <p:nvPr userDrawn="1"/>
        </p:nvSpPr>
        <p:spPr>
          <a:xfrm>
            <a:off x="4143342" y="7361428"/>
            <a:ext cx="11826001" cy="336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9600" spc="420">
                <a:solidFill>
                  <a:srgbClr val="E1263B"/>
                </a:solidFill>
                <a:effectLst>
                  <a:outerShdw blurRad="50800" dist="76200" dir="180000" algn="t" rotWithShape="0">
                    <a:srgbClr val="443325">
                      <a:alpha val="40000"/>
                    </a:srgbClr>
                  </a:outerShdw>
                </a:effectLst>
                <a:latin typeface="SVN-Dumpling" panose="02000000000000000000" pitchFamily="50" charset="0"/>
              </a:rPr>
              <a:t>TIẾT HỌC</a:t>
            </a:r>
            <a:br>
              <a:rPr lang="en-US" sz="9600" spc="420">
                <a:solidFill>
                  <a:srgbClr val="E1263B"/>
                </a:solidFill>
                <a:effectLst>
                  <a:outerShdw blurRad="50800" dist="76200" dir="180000" algn="t" rotWithShape="0">
                    <a:srgbClr val="443325">
                      <a:alpha val="40000"/>
                    </a:srgbClr>
                  </a:outerShdw>
                </a:effectLst>
                <a:latin typeface="SVN-Dumpling" panose="02000000000000000000" pitchFamily="50" charset="0"/>
              </a:rPr>
            </a:br>
            <a:r>
              <a:rPr lang="en-US" sz="9600" spc="420">
                <a:solidFill>
                  <a:srgbClr val="E1263B"/>
                </a:solidFill>
                <a:effectLst>
                  <a:outerShdw blurRad="50800" dist="76200" dir="180000" algn="t" rotWithShape="0">
                    <a:srgbClr val="443325">
                      <a:alpha val="40000"/>
                    </a:srgbClr>
                  </a:outerShdw>
                </a:effectLst>
                <a:latin typeface="SVN-Dumpling" panose="02000000000000000000" pitchFamily="50" charset="0"/>
              </a:rPr>
              <a:t>KẾT THÚC</a:t>
            </a:r>
          </a:p>
        </p:txBody>
      </p:sp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793CBB51-BCA3-1352-7963-849CFA66615B}"/>
              </a:ext>
            </a:extLst>
          </p:cNvPr>
          <p:cNvSpPr txBox="1"/>
          <p:nvPr/>
        </p:nvSpPr>
        <p:spPr>
          <a:xfrm>
            <a:off x="4191000" y="4822368"/>
            <a:ext cx="11734800" cy="336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9600" b="1" spc="180">
                <a:ln w="193675">
                  <a:solidFill>
                    <a:schemeClr val="bg1"/>
                  </a:solidFill>
                </a:ln>
                <a:noFill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sym typeface="Arial"/>
              </a:rPr>
              <a:t>LUYỆN TẬP CHUNG</a:t>
            </a:r>
          </a:p>
        </p:txBody>
      </p:sp>
      <p:sp>
        <p:nvSpPr>
          <p:cNvPr id="9" name="PHẠM DUYÊN 1 - 9Slide.vn">
            <a:extLst>
              <a:ext uri="{FF2B5EF4-FFF2-40B4-BE49-F238E27FC236}">
                <a16:creationId xmlns:a16="http://schemas.microsoft.com/office/drawing/2014/main" id="{67956C3D-B458-437F-A252-60E35854CBFE}"/>
              </a:ext>
            </a:extLst>
          </p:cNvPr>
          <p:cNvSpPr txBox="1"/>
          <p:nvPr/>
        </p:nvSpPr>
        <p:spPr>
          <a:xfrm>
            <a:off x="4143342" y="4822368"/>
            <a:ext cx="11826001" cy="16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9600" spc="420">
                <a:solidFill>
                  <a:srgbClr val="E1263B"/>
                </a:solidFill>
                <a:effectLst>
                  <a:outerShdw blurRad="50800" dist="76200" dir="180000" algn="t" rotWithShape="0">
                    <a:srgbClr val="443325">
                      <a:alpha val="40000"/>
                    </a:srgbClr>
                  </a:outerShdw>
                </a:effectLst>
                <a:latin typeface="SVN-Dumpling" panose="02000000000000000000" pitchFamily="50" charset="0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328889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C7DEF9"/>
            </a:gs>
            <a:gs pos="9000">
              <a:srgbClr val="74A5F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128A9A68-0076-74A9-B3A5-270AE9FC369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3" name="PHẠM DUYÊN 1 - 9Slide.vn">
            <a:extLst>
              <a:ext uri="{FF2B5EF4-FFF2-40B4-BE49-F238E27FC236}">
                <a16:creationId xmlns:a16="http://schemas.microsoft.com/office/drawing/2014/main" id="{2D9E9446-AE3F-9FE5-7763-E746B8B57CF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BBB76865-A09F-C54D-2FDC-3F671E8530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A8EDCB3-B050-81B1-03A3-4D3437BB7E7D}"/>
              </a:ext>
            </a:extLst>
          </p:cNvPr>
          <p:cNvSpPr txBox="1">
            <a:spLocks/>
          </p:cNvSpPr>
          <p:nvPr userDrawn="1"/>
        </p:nvSpPr>
        <p:spPr>
          <a:xfrm>
            <a:off x="-42748200" y="302263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2AC10218-0D1F-E26B-108F-0DE238EFECD5}"/>
              </a:ext>
            </a:extLst>
          </p:cNvPr>
          <p:cNvSpPr txBox="1">
            <a:spLocks/>
          </p:cNvSpPr>
          <p:nvPr userDrawn="1"/>
        </p:nvSpPr>
        <p:spPr>
          <a:xfrm>
            <a:off x="9144000" y="-258699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FD8B54E3-6EDB-32A4-E08C-DCE9E3311880}"/>
              </a:ext>
            </a:extLst>
          </p:cNvPr>
          <p:cNvSpPr txBox="1">
            <a:spLocks/>
          </p:cNvSpPr>
          <p:nvPr userDrawn="1"/>
        </p:nvSpPr>
        <p:spPr>
          <a:xfrm>
            <a:off x="58293000" y="367036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54837DCB-8026-C00E-DDD1-3421CC8D980C}"/>
              </a:ext>
            </a:extLst>
          </p:cNvPr>
          <p:cNvSpPr txBox="1">
            <a:spLocks/>
          </p:cNvSpPr>
          <p:nvPr userDrawn="1"/>
        </p:nvSpPr>
        <p:spPr>
          <a:xfrm>
            <a:off x="6553200" y="337947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5" r:id="rId5"/>
    <p:sldLayoutId id="2147483659" r:id="rId6"/>
    <p:sldLayoutId id="214748366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1B70AAA-ECD2-4199-E6F9-109064BDC43D}"/>
              </a:ext>
            </a:extLst>
          </p:cNvPr>
          <p:cNvGrpSpPr/>
          <p:nvPr/>
        </p:nvGrpSpPr>
        <p:grpSpPr>
          <a:xfrm>
            <a:off x="533400" y="495300"/>
            <a:ext cx="4122060" cy="762152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2">
              <a:extLst>
                <a:ext uri="{FF2B5EF4-FFF2-40B4-BE49-F238E27FC236}">
                  <a16:creationId xmlns:a16="http://schemas.microsoft.com/office/drawing/2014/main" id="{A301CD87-B9C4-3CD1-BA8D-1E8036F02850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4" name="3">
              <a:extLst>
                <a:ext uri="{FF2B5EF4-FFF2-40B4-BE49-F238E27FC236}">
                  <a16:creationId xmlns:a16="http://schemas.microsoft.com/office/drawing/2014/main" id="{ABFA4D60-50F3-0E99-ADBD-509E202B77DF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5" name="4">
              <a:extLst>
                <a:ext uri="{FF2B5EF4-FFF2-40B4-BE49-F238E27FC236}">
                  <a16:creationId xmlns:a16="http://schemas.microsoft.com/office/drawing/2014/main" id="{9CC4617A-42F4-49C9-D241-707B2CD0FB4F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6" name="5">
              <a:extLst>
                <a:ext uri="{FF2B5EF4-FFF2-40B4-BE49-F238E27FC236}">
                  <a16:creationId xmlns:a16="http://schemas.microsoft.com/office/drawing/2014/main" id="{A4A6D45A-18E8-6A10-C7FB-C31EC2F84C15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7" name="5">
              <a:extLst>
                <a:ext uri="{FF2B5EF4-FFF2-40B4-BE49-F238E27FC236}">
                  <a16:creationId xmlns:a16="http://schemas.microsoft.com/office/drawing/2014/main" id="{7B001EF9-2B6F-0C28-2E3C-9F3A4120D526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rgbClr val="1887EC"/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4000" dirty="0">
                <a:solidFill>
                  <a:srgbClr val="1887EC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5">
              <a:extLst>
                <a:ext uri="{FF2B5EF4-FFF2-40B4-BE49-F238E27FC236}">
                  <a16:creationId xmlns:a16="http://schemas.microsoft.com/office/drawing/2014/main" id="{CC4E5346-4096-11B7-F2B1-E24C7DB1317E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1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4" name="PHẠM DUYÊN 2 - 9Slide.vn">
            <a:extLst>
              <a:ext uri="{FF2B5EF4-FFF2-40B4-BE49-F238E27FC236}">
                <a16:creationId xmlns:a16="http://schemas.microsoft.com/office/drawing/2014/main" id="{56695775-0F96-32E8-31A9-1DB2DCC54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86" y="1866900"/>
            <a:ext cx="5515428" cy="2212910"/>
          </a:xfrm>
          <a:prstGeom prst="rect">
            <a:avLst/>
          </a:prstGeom>
        </p:spPr>
      </p:pic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54A1DD85-07E7-03AF-A3E0-F50686CE79C5}"/>
              </a:ext>
            </a:extLst>
          </p:cNvPr>
          <p:cNvSpPr txBox="1">
            <a:spLocks/>
          </p:cNvSpPr>
          <p:nvPr/>
        </p:nvSpPr>
        <p:spPr>
          <a:xfrm>
            <a:off x="8060126" y="7353300"/>
            <a:ext cx="2167749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err="1">
                <a:solidFill>
                  <a:srgbClr val="39466C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6000">
                <a:solidFill>
                  <a:srgbClr val="39466C"/>
                </a:solidFill>
                <a:latin typeface="+mj-lt"/>
                <a:cs typeface="Lato" panose="020F0502020204030203" pitchFamily="34" charset="0"/>
              </a:rPr>
              <a:t> 1</a:t>
            </a:r>
            <a:endParaRPr lang="en-GB" sz="6000" dirty="0">
              <a:solidFill>
                <a:srgbClr val="39466C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7" name="PHẠM DUYÊN 4 - 9Slide.vn">
            <a:extLst>
              <a:ext uri="{FF2B5EF4-FFF2-40B4-BE49-F238E27FC236}">
                <a16:creationId xmlns:a16="http://schemas.microsoft.com/office/drawing/2014/main" id="{CEB81F00-046E-4986-F0F7-6F017033B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604"/>
          <a:stretch/>
        </p:blipFill>
        <p:spPr>
          <a:xfrm>
            <a:off x="1770742" y="4229100"/>
            <a:ext cx="14746516" cy="255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28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72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- 9Slide.vn">
            <a:extLst>
              <a:ext uri="{FF2B5EF4-FFF2-40B4-BE49-F238E27FC236}">
                <a16:creationId xmlns:a16="http://schemas.microsoft.com/office/drawing/2014/main" id="{306F3EB2-5605-C6D0-5E48-88BBBC8C9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0" r="19409"/>
          <a:stretch/>
        </p:blipFill>
        <p:spPr>
          <a:xfrm>
            <a:off x="3429000" y="1837676"/>
            <a:ext cx="11049000" cy="627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DDF88F3-1CBE-7F05-770B-A2C6ADA8C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162300"/>
            <a:ext cx="6463474" cy="323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9591FED7-DB95-D407-40E8-F5AB88A87734}"/>
              </a:ext>
            </a:extLst>
          </p:cNvPr>
          <p:cNvGrpSpPr/>
          <p:nvPr/>
        </p:nvGrpSpPr>
        <p:grpSpPr>
          <a:xfrm>
            <a:off x="825702" y="663486"/>
            <a:ext cx="1003383" cy="1035531"/>
            <a:chOff x="1559434" y="1176116"/>
            <a:chExt cx="668922" cy="69035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CDB9FF-37EE-4631-B2E8-AA79329EC18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F66A5E2-3510-05AC-A732-B61EDA22C3C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F4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26205EF-8A6B-8D3A-09AD-9E1425ED664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B0D270-9B09-5C1C-9B2C-D59487294C8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C9EFE4D2-8145-7388-4BD1-D35601D58320}"/>
              </a:ext>
            </a:extLst>
          </p:cNvPr>
          <p:cNvSpPr txBox="1"/>
          <p:nvPr/>
        </p:nvSpPr>
        <p:spPr>
          <a:xfrm>
            <a:off x="2081804" y="602040"/>
            <a:ext cx="15520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11">
                <a:solidFill>
                  <a:srgbClr val="EF4F37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hình nào là khối lập phương? Những hình nào là khối hộp chữ nhật?</a:t>
            </a:r>
          </a:p>
        </p:txBody>
      </p:sp>
      <p:pic>
        <p:nvPicPr>
          <p:cNvPr id="34" name="PHẠM DUYÊN 3 - 9Slide.vn">
            <a:extLst>
              <a:ext uri="{FF2B5EF4-FFF2-40B4-BE49-F238E27FC236}">
                <a16:creationId xmlns:a16="http://schemas.microsoft.com/office/drawing/2014/main" id="{A81E5DAD-A8FE-A6D2-8BD6-098C936BA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7" t="392" r="35209" b="53166"/>
          <a:stretch>
            <a:fillRect/>
          </a:stretch>
        </p:blipFill>
        <p:spPr>
          <a:xfrm>
            <a:off x="2046109" y="4799210"/>
            <a:ext cx="2529110" cy="2787810"/>
          </a:xfrm>
          <a:custGeom>
            <a:avLst/>
            <a:gdLst>
              <a:gd name="connsiteX0" fmla="*/ 251304 w 2536371"/>
              <a:gd name="connsiteY0" fmla="*/ 0 h 2795814"/>
              <a:gd name="connsiteX1" fmla="*/ 2285067 w 2536371"/>
              <a:gd name="connsiteY1" fmla="*/ 0 h 2795814"/>
              <a:gd name="connsiteX2" fmla="*/ 2536371 w 2536371"/>
              <a:gd name="connsiteY2" fmla="*/ 251304 h 2795814"/>
              <a:gd name="connsiteX3" fmla="*/ 2536371 w 2536371"/>
              <a:gd name="connsiteY3" fmla="*/ 2544510 h 2795814"/>
              <a:gd name="connsiteX4" fmla="*/ 2285067 w 2536371"/>
              <a:gd name="connsiteY4" fmla="*/ 2795814 h 2795814"/>
              <a:gd name="connsiteX5" fmla="*/ 251304 w 2536371"/>
              <a:gd name="connsiteY5" fmla="*/ 2795814 h 2795814"/>
              <a:gd name="connsiteX6" fmla="*/ 0 w 2536371"/>
              <a:gd name="connsiteY6" fmla="*/ 2544510 h 2795814"/>
              <a:gd name="connsiteX7" fmla="*/ 0 w 2536371"/>
              <a:gd name="connsiteY7" fmla="*/ 251304 h 2795814"/>
              <a:gd name="connsiteX8" fmla="*/ 251304 w 2536371"/>
              <a:gd name="connsiteY8" fmla="*/ 0 h 279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6371" h="2795814">
                <a:moveTo>
                  <a:pt x="251304" y="0"/>
                </a:moveTo>
                <a:lnTo>
                  <a:pt x="2285067" y="0"/>
                </a:lnTo>
                <a:cubicBezTo>
                  <a:pt x="2423858" y="0"/>
                  <a:pt x="2536371" y="112513"/>
                  <a:pt x="2536371" y="251304"/>
                </a:cubicBezTo>
                <a:lnTo>
                  <a:pt x="2536371" y="2544510"/>
                </a:lnTo>
                <a:cubicBezTo>
                  <a:pt x="2536371" y="2683301"/>
                  <a:pt x="2423858" y="2795814"/>
                  <a:pt x="2285067" y="2795814"/>
                </a:cubicBezTo>
                <a:lnTo>
                  <a:pt x="251304" y="2795814"/>
                </a:lnTo>
                <a:cubicBezTo>
                  <a:pt x="112513" y="2795814"/>
                  <a:pt x="0" y="2683301"/>
                  <a:pt x="0" y="2544510"/>
                </a:cubicBezTo>
                <a:lnTo>
                  <a:pt x="0" y="251304"/>
                </a:lnTo>
                <a:cubicBezTo>
                  <a:pt x="0" y="112513"/>
                  <a:pt x="112513" y="0"/>
                  <a:pt x="25130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HẠM DUYÊN 4 - 9Slide.vn">
            <a:extLst>
              <a:ext uri="{FF2B5EF4-FFF2-40B4-BE49-F238E27FC236}">
                <a16:creationId xmlns:a16="http://schemas.microsoft.com/office/drawing/2014/main" id="{5AC7BC15-E110-A5E4-41DB-7C911B2B5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7595" r="68463" b="53166"/>
          <a:stretch>
            <a:fillRect/>
          </a:stretch>
        </p:blipFill>
        <p:spPr>
          <a:xfrm>
            <a:off x="1905000" y="2282371"/>
            <a:ext cx="2811328" cy="2355438"/>
          </a:xfrm>
          <a:custGeom>
            <a:avLst/>
            <a:gdLst>
              <a:gd name="connsiteX0" fmla="*/ 234047 w 2819400"/>
              <a:gd name="connsiteY0" fmla="*/ 0 h 2362200"/>
              <a:gd name="connsiteX1" fmla="*/ 2585353 w 2819400"/>
              <a:gd name="connsiteY1" fmla="*/ 0 h 2362200"/>
              <a:gd name="connsiteX2" fmla="*/ 2819400 w 2819400"/>
              <a:gd name="connsiteY2" fmla="*/ 234047 h 2362200"/>
              <a:gd name="connsiteX3" fmla="*/ 2819400 w 2819400"/>
              <a:gd name="connsiteY3" fmla="*/ 2128153 h 2362200"/>
              <a:gd name="connsiteX4" fmla="*/ 2585353 w 2819400"/>
              <a:gd name="connsiteY4" fmla="*/ 2362200 h 2362200"/>
              <a:gd name="connsiteX5" fmla="*/ 234047 w 2819400"/>
              <a:gd name="connsiteY5" fmla="*/ 2362200 h 2362200"/>
              <a:gd name="connsiteX6" fmla="*/ 0 w 2819400"/>
              <a:gd name="connsiteY6" fmla="*/ 2128153 h 2362200"/>
              <a:gd name="connsiteX7" fmla="*/ 0 w 2819400"/>
              <a:gd name="connsiteY7" fmla="*/ 234047 h 2362200"/>
              <a:gd name="connsiteX8" fmla="*/ 234047 w 2819400"/>
              <a:gd name="connsiteY8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9400" h="2362200">
                <a:moveTo>
                  <a:pt x="234047" y="0"/>
                </a:moveTo>
                <a:lnTo>
                  <a:pt x="2585353" y="0"/>
                </a:lnTo>
                <a:cubicBezTo>
                  <a:pt x="2714614" y="0"/>
                  <a:pt x="2819400" y="104786"/>
                  <a:pt x="2819400" y="234047"/>
                </a:cubicBezTo>
                <a:lnTo>
                  <a:pt x="2819400" y="2128153"/>
                </a:lnTo>
                <a:cubicBezTo>
                  <a:pt x="2819400" y="2257414"/>
                  <a:pt x="2714614" y="2362200"/>
                  <a:pt x="2585353" y="2362200"/>
                </a:cubicBezTo>
                <a:lnTo>
                  <a:pt x="234047" y="2362200"/>
                </a:lnTo>
                <a:cubicBezTo>
                  <a:pt x="104786" y="2362200"/>
                  <a:pt x="0" y="2257414"/>
                  <a:pt x="0" y="2128153"/>
                </a:cubicBezTo>
                <a:lnTo>
                  <a:pt x="0" y="234047"/>
                </a:lnTo>
                <a:cubicBezTo>
                  <a:pt x="0" y="104786"/>
                  <a:pt x="104786" y="0"/>
                  <a:pt x="234047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789B9BA8-77C8-821E-8121-4B210863D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1" t="14617" r="1955" b="53166"/>
          <a:stretch>
            <a:fillRect/>
          </a:stretch>
        </p:blipFill>
        <p:spPr>
          <a:xfrm>
            <a:off x="2046108" y="7748421"/>
            <a:ext cx="2529112" cy="1933918"/>
          </a:xfrm>
          <a:custGeom>
            <a:avLst/>
            <a:gdLst>
              <a:gd name="connsiteX0" fmla="*/ 192163 w 2536371"/>
              <a:gd name="connsiteY0" fmla="*/ 0 h 1939471"/>
              <a:gd name="connsiteX1" fmla="*/ 2344208 w 2536371"/>
              <a:gd name="connsiteY1" fmla="*/ 0 h 1939471"/>
              <a:gd name="connsiteX2" fmla="*/ 2536371 w 2536371"/>
              <a:gd name="connsiteY2" fmla="*/ 192163 h 1939471"/>
              <a:gd name="connsiteX3" fmla="*/ 2536371 w 2536371"/>
              <a:gd name="connsiteY3" fmla="*/ 1747308 h 1939471"/>
              <a:gd name="connsiteX4" fmla="*/ 2344208 w 2536371"/>
              <a:gd name="connsiteY4" fmla="*/ 1939471 h 1939471"/>
              <a:gd name="connsiteX5" fmla="*/ 192163 w 2536371"/>
              <a:gd name="connsiteY5" fmla="*/ 1939471 h 1939471"/>
              <a:gd name="connsiteX6" fmla="*/ 0 w 2536371"/>
              <a:gd name="connsiteY6" fmla="*/ 1747308 h 1939471"/>
              <a:gd name="connsiteX7" fmla="*/ 0 w 2536371"/>
              <a:gd name="connsiteY7" fmla="*/ 192163 h 1939471"/>
              <a:gd name="connsiteX8" fmla="*/ 192163 w 2536371"/>
              <a:gd name="connsiteY8" fmla="*/ 0 h 193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6371" h="1939471">
                <a:moveTo>
                  <a:pt x="192163" y="0"/>
                </a:moveTo>
                <a:lnTo>
                  <a:pt x="2344208" y="0"/>
                </a:lnTo>
                <a:cubicBezTo>
                  <a:pt x="2450337" y="0"/>
                  <a:pt x="2536371" y="86034"/>
                  <a:pt x="2536371" y="192163"/>
                </a:cubicBezTo>
                <a:lnTo>
                  <a:pt x="2536371" y="1747308"/>
                </a:lnTo>
                <a:cubicBezTo>
                  <a:pt x="2536371" y="1853437"/>
                  <a:pt x="2450337" y="1939471"/>
                  <a:pt x="2344208" y="1939471"/>
                </a:cubicBezTo>
                <a:lnTo>
                  <a:pt x="192163" y="1939471"/>
                </a:lnTo>
                <a:cubicBezTo>
                  <a:pt x="86034" y="1939471"/>
                  <a:pt x="0" y="1853437"/>
                  <a:pt x="0" y="1747308"/>
                </a:cubicBezTo>
                <a:lnTo>
                  <a:pt x="0" y="192163"/>
                </a:lnTo>
                <a:cubicBezTo>
                  <a:pt x="0" y="86034"/>
                  <a:pt x="86034" y="0"/>
                  <a:pt x="192163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6 - 9Slide.vn">
            <a:extLst>
              <a:ext uri="{FF2B5EF4-FFF2-40B4-BE49-F238E27FC236}">
                <a16:creationId xmlns:a16="http://schemas.microsoft.com/office/drawing/2014/main" id="{F54BCD83-C87B-CF78-8257-6200842A5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50000" r="73111" b="5066"/>
          <a:stretch>
            <a:fillRect/>
          </a:stretch>
        </p:blipFill>
        <p:spPr>
          <a:xfrm>
            <a:off x="13696348" y="1943100"/>
            <a:ext cx="2305652" cy="2542610"/>
          </a:xfrm>
          <a:custGeom>
            <a:avLst/>
            <a:gdLst>
              <a:gd name="connsiteX0" fmla="*/ 243035 w 2452915"/>
              <a:gd name="connsiteY0" fmla="*/ 0 h 2705008"/>
              <a:gd name="connsiteX1" fmla="*/ 2209880 w 2452915"/>
              <a:gd name="connsiteY1" fmla="*/ 0 h 2705008"/>
              <a:gd name="connsiteX2" fmla="*/ 2452915 w 2452915"/>
              <a:gd name="connsiteY2" fmla="*/ 243035 h 2705008"/>
              <a:gd name="connsiteX3" fmla="*/ 2452915 w 2452915"/>
              <a:gd name="connsiteY3" fmla="*/ 2461973 h 2705008"/>
              <a:gd name="connsiteX4" fmla="*/ 2209880 w 2452915"/>
              <a:gd name="connsiteY4" fmla="*/ 2705008 h 2705008"/>
              <a:gd name="connsiteX5" fmla="*/ 243035 w 2452915"/>
              <a:gd name="connsiteY5" fmla="*/ 2705008 h 2705008"/>
              <a:gd name="connsiteX6" fmla="*/ 0 w 2452915"/>
              <a:gd name="connsiteY6" fmla="*/ 2461973 h 2705008"/>
              <a:gd name="connsiteX7" fmla="*/ 0 w 2452915"/>
              <a:gd name="connsiteY7" fmla="*/ 243035 h 2705008"/>
              <a:gd name="connsiteX8" fmla="*/ 243035 w 2452915"/>
              <a:gd name="connsiteY8" fmla="*/ 0 h 27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2915" h="2705008">
                <a:moveTo>
                  <a:pt x="243035" y="0"/>
                </a:moveTo>
                <a:lnTo>
                  <a:pt x="2209880" y="0"/>
                </a:lnTo>
                <a:cubicBezTo>
                  <a:pt x="2344105" y="0"/>
                  <a:pt x="2452915" y="108810"/>
                  <a:pt x="2452915" y="243035"/>
                </a:cubicBezTo>
                <a:lnTo>
                  <a:pt x="2452915" y="2461973"/>
                </a:lnTo>
                <a:cubicBezTo>
                  <a:pt x="2452915" y="2596198"/>
                  <a:pt x="2344105" y="2705008"/>
                  <a:pt x="2209880" y="2705008"/>
                </a:cubicBezTo>
                <a:lnTo>
                  <a:pt x="243035" y="2705008"/>
                </a:lnTo>
                <a:cubicBezTo>
                  <a:pt x="108810" y="2705008"/>
                  <a:pt x="0" y="2596198"/>
                  <a:pt x="0" y="2461973"/>
                </a:cubicBezTo>
                <a:lnTo>
                  <a:pt x="0" y="243035"/>
                </a:lnTo>
                <a:cubicBezTo>
                  <a:pt x="0" y="108810"/>
                  <a:pt x="108810" y="0"/>
                  <a:pt x="243035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7 - 9Slide.vn">
            <a:extLst>
              <a:ext uri="{FF2B5EF4-FFF2-40B4-BE49-F238E27FC236}">
                <a16:creationId xmlns:a16="http://schemas.microsoft.com/office/drawing/2014/main" id="{30518664-5197-4BB6-C2A1-9BD7BC15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2" t="50000" r="35638" b="5066"/>
          <a:stretch>
            <a:fillRect/>
          </a:stretch>
        </p:blipFill>
        <p:spPr>
          <a:xfrm>
            <a:off x="13229078" y="4551700"/>
            <a:ext cx="2772922" cy="2542610"/>
          </a:xfrm>
          <a:custGeom>
            <a:avLst/>
            <a:gdLst>
              <a:gd name="connsiteX0" fmla="*/ 268012 w 2950029"/>
              <a:gd name="connsiteY0" fmla="*/ 0 h 2705008"/>
              <a:gd name="connsiteX1" fmla="*/ 2682017 w 2950029"/>
              <a:gd name="connsiteY1" fmla="*/ 0 h 2705008"/>
              <a:gd name="connsiteX2" fmla="*/ 2950029 w 2950029"/>
              <a:gd name="connsiteY2" fmla="*/ 268012 h 2705008"/>
              <a:gd name="connsiteX3" fmla="*/ 2950029 w 2950029"/>
              <a:gd name="connsiteY3" fmla="*/ 2436996 h 2705008"/>
              <a:gd name="connsiteX4" fmla="*/ 2682017 w 2950029"/>
              <a:gd name="connsiteY4" fmla="*/ 2705008 h 2705008"/>
              <a:gd name="connsiteX5" fmla="*/ 268012 w 2950029"/>
              <a:gd name="connsiteY5" fmla="*/ 2705008 h 2705008"/>
              <a:gd name="connsiteX6" fmla="*/ 0 w 2950029"/>
              <a:gd name="connsiteY6" fmla="*/ 2436996 h 2705008"/>
              <a:gd name="connsiteX7" fmla="*/ 0 w 2950029"/>
              <a:gd name="connsiteY7" fmla="*/ 268012 h 2705008"/>
              <a:gd name="connsiteX8" fmla="*/ 268012 w 2950029"/>
              <a:gd name="connsiteY8" fmla="*/ 0 h 27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0029" h="2705008">
                <a:moveTo>
                  <a:pt x="268012" y="0"/>
                </a:moveTo>
                <a:lnTo>
                  <a:pt x="2682017" y="0"/>
                </a:lnTo>
                <a:cubicBezTo>
                  <a:pt x="2830036" y="0"/>
                  <a:pt x="2950029" y="119993"/>
                  <a:pt x="2950029" y="268012"/>
                </a:cubicBezTo>
                <a:lnTo>
                  <a:pt x="2950029" y="2436996"/>
                </a:lnTo>
                <a:cubicBezTo>
                  <a:pt x="2950029" y="2585015"/>
                  <a:pt x="2830036" y="2705008"/>
                  <a:pt x="2682017" y="2705008"/>
                </a:cubicBezTo>
                <a:lnTo>
                  <a:pt x="268012" y="2705008"/>
                </a:lnTo>
                <a:cubicBezTo>
                  <a:pt x="119993" y="2705008"/>
                  <a:pt x="0" y="2585015"/>
                  <a:pt x="0" y="2436996"/>
                </a:cubicBezTo>
                <a:lnTo>
                  <a:pt x="0" y="268012"/>
                </a:lnTo>
                <a:cubicBezTo>
                  <a:pt x="0" y="119993"/>
                  <a:pt x="119993" y="0"/>
                  <a:pt x="268012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518629C4-D610-0F6A-295D-90B292EF9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6" t="50000" r="5603" b="5066"/>
          <a:stretch>
            <a:fillRect/>
          </a:stretch>
        </p:blipFill>
        <p:spPr>
          <a:xfrm>
            <a:off x="13450242" y="7160299"/>
            <a:ext cx="2551758" cy="2542608"/>
          </a:xfrm>
          <a:custGeom>
            <a:avLst/>
            <a:gdLst>
              <a:gd name="connsiteX0" fmla="*/ 268012 w 2714741"/>
              <a:gd name="connsiteY0" fmla="*/ 0 h 2705008"/>
              <a:gd name="connsiteX1" fmla="*/ 2446729 w 2714741"/>
              <a:gd name="connsiteY1" fmla="*/ 0 h 2705008"/>
              <a:gd name="connsiteX2" fmla="*/ 2714741 w 2714741"/>
              <a:gd name="connsiteY2" fmla="*/ 268012 h 2705008"/>
              <a:gd name="connsiteX3" fmla="*/ 2714741 w 2714741"/>
              <a:gd name="connsiteY3" fmla="*/ 2436996 h 2705008"/>
              <a:gd name="connsiteX4" fmla="*/ 2446729 w 2714741"/>
              <a:gd name="connsiteY4" fmla="*/ 2705008 h 2705008"/>
              <a:gd name="connsiteX5" fmla="*/ 268012 w 2714741"/>
              <a:gd name="connsiteY5" fmla="*/ 2705008 h 2705008"/>
              <a:gd name="connsiteX6" fmla="*/ 0 w 2714741"/>
              <a:gd name="connsiteY6" fmla="*/ 2436996 h 2705008"/>
              <a:gd name="connsiteX7" fmla="*/ 0 w 2714741"/>
              <a:gd name="connsiteY7" fmla="*/ 268012 h 2705008"/>
              <a:gd name="connsiteX8" fmla="*/ 268012 w 2714741"/>
              <a:gd name="connsiteY8" fmla="*/ 0 h 27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4741" h="2705008">
                <a:moveTo>
                  <a:pt x="268012" y="0"/>
                </a:moveTo>
                <a:lnTo>
                  <a:pt x="2446729" y="0"/>
                </a:lnTo>
                <a:cubicBezTo>
                  <a:pt x="2594748" y="0"/>
                  <a:pt x="2714741" y="119993"/>
                  <a:pt x="2714741" y="268012"/>
                </a:cubicBezTo>
                <a:lnTo>
                  <a:pt x="2714741" y="2436996"/>
                </a:lnTo>
                <a:cubicBezTo>
                  <a:pt x="2714741" y="2585015"/>
                  <a:pt x="2594748" y="2705008"/>
                  <a:pt x="2446729" y="2705008"/>
                </a:cubicBezTo>
                <a:lnTo>
                  <a:pt x="268012" y="2705008"/>
                </a:lnTo>
                <a:cubicBezTo>
                  <a:pt x="119993" y="2705008"/>
                  <a:pt x="0" y="2585015"/>
                  <a:pt x="0" y="2436996"/>
                </a:cubicBezTo>
                <a:lnTo>
                  <a:pt x="0" y="268012"/>
                </a:lnTo>
                <a:cubicBezTo>
                  <a:pt x="0" y="119993"/>
                  <a:pt x="119993" y="0"/>
                  <a:pt x="268012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PHẠM DUYÊN 9 - 9Slide.vn">
            <a:extLst>
              <a:ext uri="{FF2B5EF4-FFF2-40B4-BE49-F238E27FC236}">
                <a16:creationId xmlns:a16="http://schemas.microsoft.com/office/drawing/2014/main" id="{3AD5C54B-CFFA-25D1-2AB1-50FF459311A5}"/>
              </a:ext>
            </a:extLst>
          </p:cNvPr>
          <p:cNvGrpSpPr/>
          <p:nvPr/>
        </p:nvGrpSpPr>
        <p:grpSpPr>
          <a:xfrm>
            <a:off x="6526994" y="4067596"/>
            <a:ext cx="4876802" cy="1140426"/>
            <a:chOff x="2739809" y="3047185"/>
            <a:chExt cx="1101032" cy="1100747"/>
          </a:xfrm>
        </p:grpSpPr>
        <p:grpSp>
          <p:nvGrpSpPr>
            <p:cNvPr id="36" name="10">
              <a:extLst>
                <a:ext uri="{FF2B5EF4-FFF2-40B4-BE49-F238E27FC236}">
                  <a16:creationId xmlns:a16="http://schemas.microsoft.com/office/drawing/2014/main" id="{E84761A9-3274-F3DA-59A4-985A34F078AB}"/>
                </a:ext>
              </a:extLst>
            </p:cNvPr>
            <p:cNvGrpSpPr/>
            <p:nvPr/>
          </p:nvGrpSpPr>
          <p:grpSpPr>
            <a:xfrm>
              <a:off x="2740094" y="3047185"/>
              <a:ext cx="1100747" cy="1100747"/>
              <a:chOff x="5533163" y="1969001"/>
              <a:chExt cx="1382734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38" name="12">
                <a:extLst>
                  <a:ext uri="{FF2B5EF4-FFF2-40B4-BE49-F238E27FC236}">
                    <a16:creationId xmlns:a16="http://schemas.microsoft.com/office/drawing/2014/main" id="{4000CA4E-7F32-CBD2-5A1B-00C747BAB6F3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382734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4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13">
                <a:extLst>
                  <a:ext uri="{FF2B5EF4-FFF2-40B4-BE49-F238E27FC236}">
                    <a16:creationId xmlns:a16="http://schemas.microsoft.com/office/drawing/2014/main" id="{22121BE7-66CF-E423-EF40-2734AE4BE232}"/>
                  </a:ext>
                </a:extLst>
              </p:cNvPr>
              <p:cNvSpPr/>
              <p:nvPr/>
            </p:nvSpPr>
            <p:spPr>
              <a:xfrm>
                <a:off x="5563465" y="2031103"/>
                <a:ext cx="1322131" cy="1258530"/>
              </a:xfrm>
              <a:prstGeom prst="roundRect">
                <a:avLst/>
              </a:prstGeom>
              <a:solidFill>
                <a:srgbClr val="74A5F4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4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7" name="TextBox 18">
              <a:extLst>
                <a:ext uri="{FF2B5EF4-FFF2-40B4-BE49-F238E27FC236}">
                  <a16:creationId xmlns:a16="http://schemas.microsoft.com/office/drawing/2014/main" id="{961AEF45-F03E-588B-517D-68DDB380AE6A}"/>
                </a:ext>
              </a:extLst>
            </p:cNvPr>
            <p:cNvSpPr txBox="1"/>
            <p:nvPr/>
          </p:nvSpPr>
          <p:spPr>
            <a:xfrm>
              <a:off x="2739809" y="3190428"/>
              <a:ext cx="1100747" cy="8216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altLang="zh-CN" sz="44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Khối hộp chữ nhật</a:t>
              </a:r>
              <a:endParaRPr lang="zh-CN" alt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5A0BAECE-F946-0FD2-1F5D-94BBFCDA4104}"/>
              </a:ext>
            </a:extLst>
          </p:cNvPr>
          <p:cNvGrpSpPr/>
          <p:nvPr/>
        </p:nvGrpSpPr>
        <p:grpSpPr>
          <a:xfrm>
            <a:off x="6526994" y="6698861"/>
            <a:ext cx="4876802" cy="1140426"/>
            <a:chOff x="2739809" y="3047185"/>
            <a:chExt cx="1101032" cy="1100747"/>
          </a:xfrm>
        </p:grpSpPr>
        <p:grpSp>
          <p:nvGrpSpPr>
            <p:cNvPr id="41" name="10">
              <a:extLst>
                <a:ext uri="{FF2B5EF4-FFF2-40B4-BE49-F238E27FC236}">
                  <a16:creationId xmlns:a16="http://schemas.microsoft.com/office/drawing/2014/main" id="{62F921B2-8791-CA45-ABB3-3A6AC04376F2}"/>
                </a:ext>
              </a:extLst>
            </p:cNvPr>
            <p:cNvGrpSpPr/>
            <p:nvPr/>
          </p:nvGrpSpPr>
          <p:grpSpPr>
            <a:xfrm>
              <a:off x="2740094" y="3047185"/>
              <a:ext cx="1100747" cy="1100747"/>
              <a:chOff x="5533163" y="1969001"/>
              <a:chExt cx="1382734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43" name="12">
                <a:extLst>
                  <a:ext uri="{FF2B5EF4-FFF2-40B4-BE49-F238E27FC236}">
                    <a16:creationId xmlns:a16="http://schemas.microsoft.com/office/drawing/2014/main" id="{37101A3E-F913-60F1-B108-90FB94C8BF69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382734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4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13">
                <a:extLst>
                  <a:ext uri="{FF2B5EF4-FFF2-40B4-BE49-F238E27FC236}">
                    <a16:creationId xmlns:a16="http://schemas.microsoft.com/office/drawing/2014/main" id="{EB19399A-323F-0182-4CCD-FA4B806DE4F0}"/>
                  </a:ext>
                </a:extLst>
              </p:cNvPr>
              <p:cNvSpPr/>
              <p:nvPr/>
            </p:nvSpPr>
            <p:spPr>
              <a:xfrm>
                <a:off x="5563107" y="2031103"/>
                <a:ext cx="1322131" cy="1258530"/>
              </a:xfrm>
              <a:prstGeom prst="roundRect">
                <a:avLst/>
              </a:prstGeom>
              <a:solidFill>
                <a:srgbClr val="74A5F4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4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TextBox 18">
              <a:extLst>
                <a:ext uri="{FF2B5EF4-FFF2-40B4-BE49-F238E27FC236}">
                  <a16:creationId xmlns:a16="http://schemas.microsoft.com/office/drawing/2014/main" id="{E9689DDD-26BC-D4D2-D9C1-8F8E4E3C2FF3}"/>
                </a:ext>
              </a:extLst>
            </p:cNvPr>
            <p:cNvSpPr txBox="1"/>
            <p:nvPr/>
          </p:nvSpPr>
          <p:spPr>
            <a:xfrm>
              <a:off x="2739809" y="3151371"/>
              <a:ext cx="1100747" cy="8216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altLang="zh-CN" sz="44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Khối lập phương</a:t>
              </a:r>
              <a:endParaRPr lang="zh-CN" alt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45" name="PHẠM DUYÊN 11 - 9Slide.vn">
            <a:extLst>
              <a:ext uri="{FF2B5EF4-FFF2-40B4-BE49-F238E27FC236}">
                <a16:creationId xmlns:a16="http://schemas.microsoft.com/office/drawing/2014/main" id="{F1089679-7BEE-CF2C-525B-6F23033D9B74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4100164" y="3310365"/>
            <a:ext cx="2426830" cy="3922087"/>
          </a:xfrm>
          <a:prstGeom prst="straightConnector1">
            <a:avLst/>
          </a:prstGeom>
          <a:ln w="3810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HẠM DUYÊN 12 - 9Slide.vn">
            <a:extLst>
              <a:ext uri="{FF2B5EF4-FFF2-40B4-BE49-F238E27FC236}">
                <a16:creationId xmlns:a16="http://schemas.microsoft.com/office/drawing/2014/main" id="{918ABE9C-6D8D-B6AB-42F5-DA4E95DE7F4D}"/>
              </a:ext>
            </a:extLst>
          </p:cNvPr>
          <p:cNvCxnSpPr>
            <a:cxnSpLocks/>
          </p:cNvCxnSpPr>
          <p:nvPr/>
        </p:nvCxnSpPr>
        <p:spPr>
          <a:xfrm flipV="1">
            <a:off x="3769964" y="7404100"/>
            <a:ext cx="2770536" cy="1202165"/>
          </a:xfrm>
          <a:prstGeom prst="straightConnector1">
            <a:avLst/>
          </a:prstGeom>
          <a:ln w="3810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HẠM DUYÊN 13 - 9Slide.vn">
            <a:extLst>
              <a:ext uri="{FF2B5EF4-FFF2-40B4-BE49-F238E27FC236}">
                <a16:creationId xmlns:a16="http://schemas.microsoft.com/office/drawing/2014/main" id="{916C223C-8DCA-234F-68D4-0370FB219619}"/>
              </a:ext>
            </a:extLst>
          </p:cNvPr>
          <p:cNvCxnSpPr>
            <a:cxnSpLocks/>
          </p:cNvCxnSpPr>
          <p:nvPr/>
        </p:nvCxnSpPr>
        <p:spPr>
          <a:xfrm flipH="1">
            <a:off x="11401275" y="5965253"/>
            <a:ext cx="2047705" cy="1303820"/>
          </a:xfrm>
          <a:prstGeom prst="straightConnector1">
            <a:avLst/>
          </a:prstGeom>
          <a:ln w="3810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HẠM DUYÊN 14 - 9Slide.vn">
            <a:extLst>
              <a:ext uri="{FF2B5EF4-FFF2-40B4-BE49-F238E27FC236}">
                <a16:creationId xmlns:a16="http://schemas.microsoft.com/office/drawing/2014/main" id="{596B6383-ABFD-6952-A1D9-9C7124A26658}"/>
              </a:ext>
            </a:extLst>
          </p:cNvPr>
          <p:cNvCxnSpPr>
            <a:cxnSpLocks/>
            <a:endCxn id="38" idx="3"/>
          </p:cNvCxnSpPr>
          <p:nvPr/>
        </p:nvCxnSpPr>
        <p:spPr>
          <a:xfrm flipH="1" flipV="1">
            <a:off x="11403796" y="4637809"/>
            <a:ext cx="2172184" cy="4400844"/>
          </a:xfrm>
          <a:prstGeom prst="straightConnector1">
            <a:avLst/>
          </a:prstGeom>
          <a:ln w="3810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HẠM DUYÊN 15 - 9Slide.vn">
            <a:extLst>
              <a:ext uri="{FF2B5EF4-FFF2-40B4-BE49-F238E27FC236}">
                <a16:creationId xmlns:a16="http://schemas.microsoft.com/office/drawing/2014/main" id="{2E31185C-DC9E-B206-E1CE-3A565384543D}"/>
              </a:ext>
            </a:extLst>
          </p:cNvPr>
          <p:cNvCxnSpPr>
            <a:cxnSpLocks/>
            <a:endCxn id="37" idx="1"/>
          </p:cNvCxnSpPr>
          <p:nvPr/>
        </p:nvCxnSpPr>
        <p:spPr>
          <a:xfrm flipV="1">
            <a:off x="3987800" y="4641652"/>
            <a:ext cx="2539194" cy="1581348"/>
          </a:xfrm>
          <a:prstGeom prst="straightConnector1">
            <a:avLst/>
          </a:prstGeom>
          <a:ln w="3810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PHẠM DUYÊN 1 - 9Slide.vn">
            <a:extLst>
              <a:ext uri="{FF2B5EF4-FFF2-40B4-BE49-F238E27FC236}">
                <a16:creationId xmlns:a16="http://schemas.microsoft.com/office/drawing/2014/main" id="{79172B9D-783B-EC69-3FB7-E36B38DFBDA6}"/>
              </a:ext>
            </a:extLst>
          </p:cNvPr>
          <p:cNvGrpSpPr/>
          <p:nvPr/>
        </p:nvGrpSpPr>
        <p:grpSpPr>
          <a:xfrm>
            <a:off x="9906010" y="6803128"/>
            <a:ext cx="751293" cy="771898"/>
            <a:chOff x="3132549" y="4322274"/>
            <a:chExt cx="375777" cy="386083"/>
          </a:xfrm>
        </p:grpSpPr>
        <p:sp>
          <p:nvSpPr>
            <p:cNvPr id="7" name="Rounded Rectangle 46">
              <a:extLst>
                <a:ext uri="{FF2B5EF4-FFF2-40B4-BE49-F238E27FC236}">
                  <a16:creationId xmlns:a16="http://schemas.microsoft.com/office/drawing/2014/main" id="{A6DC3CAE-7869-7AA3-4BE4-BD9E646CC704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EF4F37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10BBC8-34E8-D699-BCDB-625C72B0D759}"/>
                </a:ext>
              </a:extLst>
            </p:cNvPr>
            <p:cNvSpPr txBox="1"/>
            <p:nvPr/>
          </p:nvSpPr>
          <p:spPr>
            <a:xfrm>
              <a:off x="3209589" y="4322274"/>
              <a:ext cx="227866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EF4F37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8" name="PHẠM DUYÊN 2 - 9Slide.vn">
            <a:extLst>
              <a:ext uri="{FF2B5EF4-FFF2-40B4-BE49-F238E27FC236}">
                <a16:creationId xmlns:a16="http://schemas.microsoft.com/office/drawing/2014/main" id="{9591FED7-DB95-D407-40E8-F5AB88A87734}"/>
              </a:ext>
            </a:extLst>
          </p:cNvPr>
          <p:cNvGrpSpPr/>
          <p:nvPr/>
        </p:nvGrpSpPr>
        <p:grpSpPr>
          <a:xfrm>
            <a:off x="825702" y="663486"/>
            <a:ext cx="1003383" cy="1035531"/>
            <a:chOff x="1559434" y="1176116"/>
            <a:chExt cx="668922" cy="69035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CDB9FF-37EE-4631-B2E8-AA79329EC18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F66A5E2-3510-05AC-A732-B61EDA22C3C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F4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26205EF-8A6B-8D3A-09AD-9E1425ED664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B0D270-9B09-5C1C-9B2C-D59487294C8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2" name="PHẠM DUYÊN 3 - 9Slide.vn" descr="F:\AAA-PDF-SGK\B16 - LT1 - 2.png">
            <a:extLst>
              <a:ext uri="{FF2B5EF4-FFF2-40B4-BE49-F238E27FC236}">
                <a16:creationId xmlns:a16="http://schemas.microsoft.com/office/drawing/2014/main" id="{2A46BC7A-CF09-08A0-D19B-D65ADFE9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2022" t="71269" r="57953" b="13636"/>
          <a:stretch>
            <a:fillRect/>
          </a:stretch>
        </p:blipFill>
        <p:spPr bwMode="auto">
          <a:xfrm>
            <a:off x="6487914" y="2182805"/>
            <a:ext cx="4470372" cy="4548204"/>
          </a:xfrm>
          <a:prstGeom prst="rect">
            <a:avLst/>
          </a:prstGeom>
          <a:noFill/>
        </p:spPr>
      </p:pic>
      <p:sp>
        <p:nvSpPr>
          <p:cNvPr id="3" name="PHẠM DUYÊN 4 - 9Slide.vn">
            <a:extLst>
              <a:ext uri="{FF2B5EF4-FFF2-40B4-BE49-F238E27FC236}">
                <a16:creationId xmlns:a16="http://schemas.microsoft.com/office/drawing/2014/main" id="{9D673323-F3DB-6B88-AC08-80D27BD03774}"/>
              </a:ext>
            </a:extLst>
          </p:cNvPr>
          <p:cNvSpPr txBox="1">
            <a:spLocks/>
          </p:cNvSpPr>
          <p:nvPr/>
        </p:nvSpPr>
        <p:spPr>
          <a:xfrm>
            <a:off x="4267200" y="6818601"/>
            <a:ext cx="9172337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000" b="1">
                <a:cs typeface="Lato" panose="020F0502020204030203" pitchFamily="34" charset="0"/>
              </a:rPr>
              <a:t>a) </a:t>
            </a:r>
            <a:r>
              <a:rPr lang="en-GB" sz="4000" b="1" dirty="0" err="1">
                <a:cs typeface="Lato" panose="020F0502020204030203" pitchFamily="34" charset="0"/>
              </a:rPr>
              <a:t>Mặt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trước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xúc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xắc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err="1">
                <a:cs typeface="Lato" panose="020F0502020204030203" pitchFamily="34" charset="0"/>
              </a:rPr>
              <a:t>có</a:t>
            </a:r>
            <a:r>
              <a:rPr lang="en-GB" sz="4000" b="1">
                <a:cs typeface="Lato" panose="020F0502020204030203" pitchFamily="34" charset="0"/>
              </a:rPr>
              <a:t>        chấm.</a:t>
            </a:r>
            <a:endParaRPr lang="en-GB" sz="4000" b="1" dirty="0">
              <a:cs typeface="Lato" panose="020F0502020204030203" pitchFamily="34" charset="0"/>
            </a:endParaRPr>
          </a:p>
        </p:txBody>
      </p:sp>
      <p:sp>
        <p:nvSpPr>
          <p:cNvPr id="47" name="PHẠM DUYÊN 5 - 9Slide.vn">
            <a:extLst>
              <a:ext uri="{FF2B5EF4-FFF2-40B4-BE49-F238E27FC236}">
                <a16:creationId xmlns:a16="http://schemas.microsoft.com/office/drawing/2014/main" id="{EDC10BBD-BA19-A9FE-65DB-04E6769897B1}"/>
              </a:ext>
            </a:extLst>
          </p:cNvPr>
          <p:cNvSpPr txBox="1"/>
          <p:nvPr/>
        </p:nvSpPr>
        <p:spPr>
          <a:xfrm>
            <a:off x="2081804" y="723900"/>
            <a:ext cx="15520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11">
                <a:solidFill>
                  <a:srgbClr val="EF4F37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 các bạn số chấm trên các mặt xúc xắc là bao nhiêu?</a:t>
            </a:r>
          </a:p>
        </p:txBody>
      </p:sp>
      <p:grpSp>
        <p:nvGrpSpPr>
          <p:cNvPr id="21" name="PHẠM DUYÊN 6 - 9Slide.vn">
            <a:extLst>
              <a:ext uri="{FF2B5EF4-FFF2-40B4-BE49-F238E27FC236}">
                <a16:creationId xmlns:a16="http://schemas.microsoft.com/office/drawing/2014/main" id="{A81D6F4B-2A26-F653-352C-988CE5632F14}"/>
              </a:ext>
            </a:extLst>
          </p:cNvPr>
          <p:cNvGrpSpPr/>
          <p:nvPr/>
        </p:nvGrpSpPr>
        <p:grpSpPr>
          <a:xfrm>
            <a:off x="9905994" y="6814418"/>
            <a:ext cx="751293" cy="769441"/>
            <a:chOff x="3132549" y="4327920"/>
            <a:chExt cx="375777" cy="384854"/>
          </a:xfrm>
        </p:grpSpPr>
        <p:sp>
          <p:nvSpPr>
            <p:cNvPr id="22" name="Rounded Rectangle 55">
              <a:extLst>
                <a:ext uri="{FF2B5EF4-FFF2-40B4-BE49-F238E27FC236}">
                  <a16:creationId xmlns:a16="http://schemas.microsoft.com/office/drawing/2014/main" id="{DCB3330F-1F0B-1567-907F-4C9DC492CFFF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A628C9-CE01-29CD-29EC-847B641D54E0}"/>
                </a:ext>
              </a:extLst>
            </p:cNvPr>
            <p:cNvSpPr txBox="1"/>
            <p:nvPr/>
          </p:nvSpPr>
          <p:spPr>
            <a:xfrm>
              <a:off x="3181821" y="4327920"/>
              <a:ext cx="253523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5</a:t>
              </a:r>
            </a:p>
          </p:txBody>
        </p:sp>
      </p:grpSp>
      <p:sp>
        <p:nvSpPr>
          <p:cNvPr id="55" name="PHẠM DUYÊN 7 - 9Slide.vn">
            <a:extLst>
              <a:ext uri="{FF2B5EF4-FFF2-40B4-BE49-F238E27FC236}">
                <a16:creationId xmlns:a16="http://schemas.microsoft.com/office/drawing/2014/main" id="{02C84268-F4D4-3422-F31C-F75980FEC8F0}"/>
              </a:ext>
            </a:extLst>
          </p:cNvPr>
          <p:cNvSpPr/>
          <p:nvPr/>
        </p:nvSpPr>
        <p:spPr>
          <a:xfrm>
            <a:off x="9772326" y="2692391"/>
            <a:ext cx="819474" cy="3589194"/>
          </a:xfrm>
          <a:custGeom>
            <a:avLst/>
            <a:gdLst>
              <a:gd name="connsiteX0" fmla="*/ 0 w 402685"/>
              <a:gd name="connsiteY0" fmla="*/ 0 h 838200"/>
              <a:gd name="connsiteX1" fmla="*/ 402685 w 402685"/>
              <a:gd name="connsiteY1" fmla="*/ 0 h 838200"/>
              <a:gd name="connsiteX2" fmla="*/ 402685 w 402685"/>
              <a:gd name="connsiteY2" fmla="*/ 838200 h 838200"/>
              <a:gd name="connsiteX3" fmla="*/ 0 w 402685"/>
              <a:gd name="connsiteY3" fmla="*/ 838200 h 838200"/>
              <a:gd name="connsiteX4" fmla="*/ 0 w 402685"/>
              <a:gd name="connsiteY4" fmla="*/ 0 h 838200"/>
              <a:gd name="connsiteX0" fmla="*/ 0 w 402685"/>
              <a:gd name="connsiteY0" fmla="*/ 416719 h 1254919"/>
              <a:gd name="connsiteX1" fmla="*/ 402685 w 402685"/>
              <a:gd name="connsiteY1" fmla="*/ 0 h 1254919"/>
              <a:gd name="connsiteX2" fmla="*/ 402685 w 402685"/>
              <a:gd name="connsiteY2" fmla="*/ 1254919 h 1254919"/>
              <a:gd name="connsiteX3" fmla="*/ 0 w 402685"/>
              <a:gd name="connsiteY3" fmla="*/ 1254919 h 1254919"/>
              <a:gd name="connsiteX4" fmla="*/ 0 w 402685"/>
              <a:gd name="connsiteY4" fmla="*/ 416719 h 1254919"/>
              <a:gd name="connsiteX0" fmla="*/ 2381 w 405066"/>
              <a:gd name="connsiteY0" fmla="*/ 416719 h 1635919"/>
              <a:gd name="connsiteX1" fmla="*/ 405066 w 405066"/>
              <a:gd name="connsiteY1" fmla="*/ 0 h 1635919"/>
              <a:gd name="connsiteX2" fmla="*/ 405066 w 405066"/>
              <a:gd name="connsiteY2" fmla="*/ 1254919 h 1635919"/>
              <a:gd name="connsiteX3" fmla="*/ 0 w 405066"/>
              <a:gd name="connsiteY3" fmla="*/ 1635919 h 1635919"/>
              <a:gd name="connsiteX4" fmla="*/ 2381 w 405066"/>
              <a:gd name="connsiteY4" fmla="*/ 416719 h 1635919"/>
              <a:gd name="connsiteX0" fmla="*/ 2381 w 407447"/>
              <a:gd name="connsiteY0" fmla="*/ 416719 h 1635919"/>
              <a:gd name="connsiteX1" fmla="*/ 405066 w 407447"/>
              <a:gd name="connsiteY1" fmla="*/ 0 h 1635919"/>
              <a:gd name="connsiteX2" fmla="*/ 407447 w 407447"/>
              <a:gd name="connsiteY2" fmla="*/ 1240631 h 1635919"/>
              <a:gd name="connsiteX3" fmla="*/ 0 w 407447"/>
              <a:gd name="connsiteY3" fmla="*/ 1635919 h 1635919"/>
              <a:gd name="connsiteX4" fmla="*/ 2381 w 407447"/>
              <a:gd name="connsiteY4" fmla="*/ 416719 h 1635919"/>
              <a:gd name="connsiteX0" fmla="*/ 9 w 457462"/>
              <a:gd name="connsiteY0" fmla="*/ 454819 h 1635919"/>
              <a:gd name="connsiteX1" fmla="*/ 455081 w 457462"/>
              <a:gd name="connsiteY1" fmla="*/ 0 h 1635919"/>
              <a:gd name="connsiteX2" fmla="*/ 457462 w 457462"/>
              <a:gd name="connsiteY2" fmla="*/ 1240631 h 1635919"/>
              <a:gd name="connsiteX3" fmla="*/ 50015 w 457462"/>
              <a:gd name="connsiteY3" fmla="*/ 1635919 h 1635919"/>
              <a:gd name="connsiteX4" fmla="*/ 9 w 457462"/>
              <a:gd name="connsiteY4" fmla="*/ 454819 h 1635919"/>
              <a:gd name="connsiteX0" fmla="*/ 105 w 457558"/>
              <a:gd name="connsiteY0" fmla="*/ 454819 h 1826419"/>
              <a:gd name="connsiteX1" fmla="*/ 455177 w 457558"/>
              <a:gd name="connsiteY1" fmla="*/ 0 h 1826419"/>
              <a:gd name="connsiteX2" fmla="*/ 457558 w 457558"/>
              <a:gd name="connsiteY2" fmla="*/ 1240631 h 1826419"/>
              <a:gd name="connsiteX3" fmla="*/ 2486 w 457558"/>
              <a:gd name="connsiteY3" fmla="*/ 1826419 h 1826419"/>
              <a:gd name="connsiteX4" fmla="*/ 105 w 457558"/>
              <a:gd name="connsiteY4" fmla="*/ 454819 h 1826419"/>
              <a:gd name="connsiteX0" fmla="*/ 105 w 455282"/>
              <a:gd name="connsiteY0" fmla="*/ 454819 h 1826419"/>
              <a:gd name="connsiteX1" fmla="*/ 455177 w 455282"/>
              <a:gd name="connsiteY1" fmla="*/ 0 h 1826419"/>
              <a:gd name="connsiteX2" fmla="*/ 452796 w 455282"/>
              <a:gd name="connsiteY2" fmla="*/ 1369218 h 1826419"/>
              <a:gd name="connsiteX3" fmla="*/ 2486 w 455282"/>
              <a:gd name="connsiteY3" fmla="*/ 1826419 h 1826419"/>
              <a:gd name="connsiteX4" fmla="*/ 105 w 455282"/>
              <a:gd name="connsiteY4" fmla="*/ 454819 h 1826419"/>
              <a:gd name="connsiteX0" fmla="*/ 105 w 452796"/>
              <a:gd name="connsiteY0" fmla="*/ 458750 h 1830350"/>
              <a:gd name="connsiteX1" fmla="*/ 451316 w 452796"/>
              <a:gd name="connsiteY1" fmla="*/ 0 h 1830350"/>
              <a:gd name="connsiteX2" fmla="*/ 452796 w 452796"/>
              <a:gd name="connsiteY2" fmla="*/ 1373149 h 1830350"/>
              <a:gd name="connsiteX3" fmla="*/ 2486 w 452796"/>
              <a:gd name="connsiteY3" fmla="*/ 1830350 h 1830350"/>
              <a:gd name="connsiteX4" fmla="*/ 105 w 452796"/>
              <a:gd name="connsiteY4" fmla="*/ 458750 h 1830350"/>
              <a:gd name="connsiteX0" fmla="*/ 105 w 452796"/>
              <a:gd name="connsiteY0" fmla="*/ 458750 h 1830350"/>
              <a:gd name="connsiteX1" fmla="*/ 451316 w 452796"/>
              <a:gd name="connsiteY1" fmla="*/ 0 h 1830350"/>
              <a:gd name="connsiteX2" fmla="*/ 452796 w 452796"/>
              <a:gd name="connsiteY2" fmla="*/ 1437257 h 1830350"/>
              <a:gd name="connsiteX3" fmla="*/ 2486 w 452796"/>
              <a:gd name="connsiteY3" fmla="*/ 1830350 h 1830350"/>
              <a:gd name="connsiteX4" fmla="*/ 105 w 452796"/>
              <a:gd name="connsiteY4" fmla="*/ 458750 h 1830350"/>
              <a:gd name="connsiteX0" fmla="*/ 105 w 459924"/>
              <a:gd name="connsiteY0" fmla="*/ 458750 h 1830350"/>
              <a:gd name="connsiteX1" fmla="*/ 451316 w 459924"/>
              <a:gd name="connsiteY1" fmla="*/ 0 h 1830350"/>
              <a:gd name="connsiteX2" fmla="*/ 459924 w 459924"/>
              <a:gd name="connsiteY2" fmla="*/ 1366015 h 1830350"/>
              <a:gd name="connsiteX3" fmla="*/ 2486 w 459924"/>
              <a:gd name="connsiteY3" fmla="*/ 1830350 h 1830350"/>
              <a:gd name="connsiteX4" fmla="*/ 105 w 459924"/>
              <a:gd name="connsiteY4" fmla="*/ 458750 h 183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924" h="1830350">
                <a:moveTo>
                  <a:pt x="105" y="458750"/>
                </a:moveTo>
                <a:cubicBezTo>
                  <a:pt x="151796" y="307144"/>
                  <a:pt x="299625" y="151606"/>
                  <a:pt x="451316" y="0"/>
                </a:cubicBezTo>
                <a:cubicBezTo>
                  <a:pt x="452110" y="413544"/>
                  <a:pt x="459130" y="952471"/>
                  <a:pt x="459924" y="1366015"/>
                </a:cubicBezTo>
                <a:lnTo>
                  <a:pt x="2486" y="1830350"/>
                </a:lnTo>
                <a:cubicBezTo>
                  <a:pt x="3280" y="1423950"/>
                  <a:pt x="-689" y="865150"/>
                  <a:pt x="105" y="458750"/>
                </a:cubicBezTo>
                <a:close/>
              </a:path>
            </a:pathLst>
          </a:custGeom>
          <a:solidFill>
            <a:srgbClr val="FFDA5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PHẠM DUYÊN 8 - 9Slide.vn">
            <a:extLst>
              <a:ext uri="{FF2B5EF4-FFF2-40B4-BE49-F238E27FC236}">
                <a16:creationId xmlns:a16="http://schemas.microsoft.com/office/drawing/2014/main" id="{3DA0C9D9-6FBE-E751-E532-8813085DFD22}"/>
              </a:ext>
            </a:extLst>
          </p:cNvPr>
          <p:cNvSpPr/>
          <p:nvPr/>
        </p:nvSpPr>
        <p:spPr>
          <a:xfrm>
            <a:off x="6819900" y="3581400"/>
            <a:ext cx="2844800" cy="2844800"/>
          </a:xfrm>
          <a:prstGeom prst="roundRect">
            <a:avLst>
              <a:gd name="adj" fmla="val 2679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PHẠM DUYÊN 9 - 9Slide.vn">
            <a:extLst>
              <a:ext uri="{FF2B5EF4-FFF2-40B4-BE49-F238E27FC236}">
                <a16:creationId xmlns:a16="http://schemas.microsoft.com/office/drawing/2014/main" id="{95EDF649-0AB0-DF78-F0DC-7ADC8DD0395B}"/>
              </a:ext>
            </a:extLst>
          </p:cNvPr>
          <p:cNvGrpSpPr/>
          <p:nvPr/>
        </p:nvGrpSpPr>
        <p:grpSpPr>
          <a:xfrm>
            <a:off x="10754905" y="7764752"/>
            <a:ext cx="751295" cy="771898"/>
            <a:chOff x="4565929" y="4322274"/>
            <a:chExt cx="375778" cy="386083"/>
          </a:xfrm>
        </p:grpSpPr>
        <p:sp>
          <p:nvSpPr>
            <p:cNvPr id="29" name="Rounded Rectangle 49">
              <a:extLst>
                <a:ext uri="{FF2B5EF4-FFF2-40B4-BE49-F238E27FC236}">
                  <a16:creationId xmlns:a16="http://schemas.microsoft.com/office/drawing/2014/main" id="{DEA57940-EFDF-2BFE-9DF8-710E4979C989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rgbClr val="EF4F37"/>
                </a:solidFill>
                <a:latin typeface="+mj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42AB9F7-05F4-587C-2070-D1F6065FCF28}"/>
                </a:ext>
              </a:extLst>
            </p:cNvPr>
            <p:cNvSpPr txBox="1"/>
            <p:nvPr/>
          </p:nvSpPr>
          <p:spPr>
            <a:xfrm>
              <a:off x="4637619" y="4322274"/>
              <a:ext cx="227866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EF4F37"/>
                  </a:solidFill>
                  <a:latin typeface="+mj-lt"/>
                </a:rPr>
                <a:t>?</a:t>
              </a:r>
            </a:p>
          </p:txBody>
        </p:sp>
      </p:grpSp>
      <p:sp>
        <p:nvSpPr>
          <p:cNvPr id="34" name="PHẠM DUYÊN 10 - 9Slide.vn">
            <a:extLst>
              <a:ext uri="{FF2B5EF4-FFF2-40B4-BE49-F238E27FC236}">
                <a16:creationId xmlns:a16="http://schemas.microsoft.com/office/drawing/2014/main" id="{BF2254A2-D33D-F4E6-DBAF-1F3779E025DA}"/>
              </a:ext>
            </a:extLst>
          </p:cNvPr>
          <p:cNvSpPr txBox="1">
            <a:spLocks/>
          </p:cNvSpPr>
          <p:nvPr/>
        </p:nvSpPr>
        <p:spPr>
          <a:xfrm>
            <a:off x="4267200" y="7794251"/>
            <a:ext cx="9448800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000" b="1">
                <a:cs typeface="Lato" panose="020F0502020204030203" pitchFamily="34" charset="0"/>
              </a:rPr>
              <a:t>b) </a:t>
            </a:r>
            <a:r>
              <a:rPr lang="en-GB" sz="4000" b="1" dirty="0" err="1">
                <a:cs typeface="Lato" panose="020F0502020204030203" pitchFamily="34" charset="0"/>
              </a:rPr>
              <a:t>Mặt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bên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phải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xúc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xắc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err="1">
                <a:cs typeface="Lato" panose="020F0502020204030203" pitchFamily="34" charset="0"/>
              </a:rPr>
              <a:t>có</a:t>
            </a:r>
            <a:r>
              <a:rPr lang="en-GB" sz="4000" b="1">
                <a:cs typeface="Lato" panose="020F0502020204030203" pitchFamily="34" charset="0"/>
              </a:rPr>
              <a:t>        chấm.</a:t>
            </a:r>
            <a:endParaRPr lang="en-GB" sz="4000" b="1" dirty="0">
              <a:cs typeface="Lato" panose="020F0502020204030203" pitchFamily="34" charset="0"/>
            </a:endParaRPr>
          </a:p>
        </p:txBody>
      </p:sp>
      <p:grpSp>
        <p:nvGrpSpPr>
          <p:cNvPr id="36" name="PHẠM DUYÊN 11 - 9Slide.vn">
            <a:extLst>
              <a:ext uri="{FF2B5EF4-FFF2-40B4-BE49-F238E27FC236}">
                <a16:creationId xmlns:a16="http://schemas.microsoft.com/office/drawing/2014/main" id="{53C419B3-9E1B-9C10-18D1-97B63E84A472}"/>
              </a:ext>
            </a:extLst>
          </p:cNvPr>
          <p:cNvGrpSpPr/>
          <p:nvPr/>
        </p:nvGrpSpPr>
        <p:grpSpPr>
          <a:xfrm>
            <a:off x="10754891" y="7762300"/>
            <a:ext cx="751295" cy="774349"/>
            <a:chOff x="4565929" y="4321048"/>
            <a:chExt cx="375778" cy="387309"/>
          </a:xfrm>
        </p:grpSpPr>
        <p:sp>
          <p:nvSpPr>
            <p:cNvPr id="37" name="Rounded Rectangle 58">
              <a:extLst>
                <a:ext uri="{FF2B5EF4-FFF2-40B4-BE49-F238E27FC236}">
                  <a16:creationId xmlns:a16="http://schemas.microsoft.com/office/drawing/2014/main" id="{5432D81F-8719-AEA5-F289-0282F40DD590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D4AD44-E815-ED22-611D-29247B23F2B4}"/>
                </a:ext>
              </a:extLst>
            </p:cNvPr>
            <p:cNvSpPr txBox="1"/>
            <p:nvPr/>
          </p:nvSpPr>
          <p:spPr>
            <a:xfrm>
              <a:off x="4615899" y="4321048"/>
              <a:ext cx="255928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6</a:t>
              </a:r>
            </a:p>
          </p:txBody>
        </p:sp>
      </p:grp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9AFEAB79-9300-F28F-8926-005DE599FC9F}"/>
              </a:ext>
            </a:extLst>
          </p:cNvPr>
          <p:cNvSpPr/>
          <p:nvPr/>
        </p:nvSpPr>
        <p:spPr>
          <a:xfrm>
            <a:off x="6969003" y="2514599"/>
            <a:ext cx="3548233" cy="952501"/>
          </a:xfrm>
          <a:custGeom>
            <a:avLst/>
            <a:gdLst>
              <a:gd name="connsiteX0" fmla="*/ 0 w 2381250"/>
              <a:gd name="connsiteY0" fmla="*/ 0 h 397650"/>
              <a:gd name="connsiteX1" fmla="*/ 2381250 w 2381250"/>
              <a:gd name="connsiteY1" fmla="*/ 0 h 397650"/>
              <a:gd name="connsiteX2" fmla="*/ 2381250 w 2381250"/>
              <a:gd name="connsiteY2" fmla="*/ 397650 h 397650"/>
              <a:gd name="connsiteX3" fmla="*/ 0 w 2381250"/>
              <a:gd name="connsiteY3" fmla="*/ 397650 h 397650"/>
              <a:gd name="connsiteX4" fmla="*/ 0 w 2381250"/>
              <a:gd name="connsiteY4" fmla="*/ 0 h 397650"/>
              <a:gd name="connsiteX0" fmla="*/ 0 w 2774950"/>
              <a:gd name="connsiteY0" fmla="*/ 0 h 397650"/>
              <a:gd name="connsiteX1" fmla="*/ 2774950 w 2774950"/>
              <a:gd name="connsiteY1" fmla="*/ 6350 h 397650"/>
              <a:gd name="connsiteX2" fmla="*/ 2381250 w 2774950"/>
              <a:gd name="connsiteY2" fmla="*/ 397650 h 397650"/>
              <a:gd name="connsiteX3" fmla="*/ 0 w 2774950"/>
              <a:gd name="connsiteY3" fmla="*/ 397650 h 397650"/>
              <a:gd name="connsiteX4" fmla="*/ 0 w 2774950"/>
              <a:gd name="connsiteY4" fmla="*/ 0 h 397650"/>
              <a:gd name="connsiteX0" fmla="*/ 412750 w 3187700"/>
              <a:gd name="connsiteY0" fmla="*/ 0 h 397650"/>
              <a:gd name="connsiteX1" fmla="*/ 3187700 w 3187700"/>
              <a:gd name="connsiteY1" fmla="*/ 6350 h 397650"/>
              <a:gd name="connsiteX2" fmla="*/ 2794000 w 3187700"/>
              <a:gd name="connsiteY2" fmla="*/ 397650 h 397650"/>
              <a:gd name="connsiteX3" fmla="*/ 0 w 3187700"/>
              <a:gd name="connsiteY3" fmla="*/ 397650 h 397650"/>
              <a:gd name="connsiteX4" fmla="*/ 412750 w 3187700"/>
              <a:gd name="connsiteY4" fmla="*/ 0 h 397650"/>
              <a:gd name="connsiteX0" fmla="*/ 412750 w 3190081"/>
              <a:gd name="connsiteY0" fmla="*/ 0 h 397650"/>
              <a:gd name="connsiteX1" fmla="*/ 3190081 w 3190081"/>
              <a:gd name="connsiteY1" fmla="*/ 4078 h 397650"/>
              <a:gd name="connsiteX2" fmla="*/ 2794000 w 3190081"/>
              <a:gd name="connsiteY2" fmla="*/ 397650 h 397650"/>
              <a:gd name="connsiteX3" fmla="*/ 0 w 3190081"/>
              <a:gd name="connsiteY3" fmla="*/ 397650 h 397650"/>
              <a:gd name="connsiteX4" fmla="*/ 412750 w 3190081"/>
              <a:gd name="connsiteY4" fmla="*/ 0 h 397650"/>
              <a:gd name="connsiteX0" fmla="*/ 412750 w 3190081"/>
              <a:gd name="connsiteY0" fmla="*/ 0 h 397650"/>
              <a:gd name="connsiteX1" fmla="*/ 3190081 w 3190081"/>
              <a:gd name="connsiteY1" fmla="*/ 4078 h 397650"/>
              <a:gd name="connsiteX2" fmla="*/ 2794000 w 3190081"/>
              <a:gd name="connsiteY2" fmla="*/ 397650 h 397650"/>
              <a:gd name="connsiteX3" fmla="*/ 0 w 3190081"/>
              <a:gd name="connsiteY3" fmla="*/ 397650 h 397650"/>
              <a:gd name="connsiteX4" fmla="*/ 412750 w 3190081"/>
              <a:gd name="connsiteY4" fmla="*/ 0 h 397650"/>
              <a:gd name="connsiteX0" fmla="*/ 853942 w 3190081"/>
              <a:gd name="connsiteY0" fmla="*/ 55005 h 393572"/>
              <a:gd name="connsiteX1" fmla="*/ 3190081 w 3190081"/>
              <a:gd name="connsiteY1" fmla="*/ 0 h 393572"/>
              <a:gd name="connsiteX2" fmla="*/ 2794000 w 3190081"/>
              <a:gd name="connsiteY2" fmla="*/ 393572 h 393572"/>
              <a:gd name="connsiteX3" fmla="*/ 0 w 3190081"/>
              <a:gd name="connsiteY3" fmla="*/ 393572 h 393572"/>
              <a:gd name="connsiteX4" fmla="*/ 853942 w 3190081"/>
              <a:gd name="connsiteY4" fmla="*/ 55005 h 393572"/>
              <a:gd name="connsiteX0" fmla="*/ 762373 w 3190081"/>
              <a:gd name="connsiteY0" fmla="*/ 468 h 393572"/>
              <a:gd name="connsiteX1" fmla="*/ 3190081 w 3190081"/>
              <a:gd name="connsiteY1" fmla="*/ 0 h 393572"/>
              <a:gd name="connsiteX2" fmla="*/ 2794000 w 3190081"/>
              <a:gd name="connsiteY2" fmla="*/ 393572 h 393572"/>
              <a:gd name="connsiteX3" fmla="*/ 0 w 3190081"/>
              <a:gd name="connsiteY3" fmla="*/ 393572 h 393572"/>
              <a:gd name="connsiteX4" fmla="*/ 762373 w 3190081"/>
              <a:gd name="connsiteY4" fmla="*/ 468 h 393572"/>
              <a:gd name="connsiteX0" fmla="*/ 770698 w 3198406"/>
              <a:gd name="connsiteY0" fmla="*/ 468 h 425385"/>
              <a:gd name="connsiteX1" fmla="*/ 3198406 w 3198406"/>
              <a:gd name="connsiteY1" fmla="*/ 0 h 425385"/>
              <a:gd name="connsiteX2" fmla="*/ 2802325 w 3198406"/>
              <a:gd name="connsiteY2" fmla="*/ 393572 h 425385"/>
              <a:gd name="connsiteX3" fmla="*/ 0 w 3198406"/>
              <a:gd name="connsiteY3" fmla="*/ 425385 h 425385"/>
              <a:gd name="connsiteX4" fmla="*/ 770698 w 3198406"/>
              <a:gd name="connsiteY4" fmla="*/ 468 h 425385"/>
              <a:gd name="connsiteX0" fmla="*/ 770698 w 3198406"/>
              <a:gd name="connsiteY0" fmla="*/ 468 h 429930"/>
              <a:gd name="connsiteX1" fmla="*/ 3198406 w 3198406"/>
              <a:gd name="connsiteY1" fmla="*/ 0 h 429930"/>
              <a:gd name="connsiteX2" fmla="*/ 2394428 w 3198406"/>
              <a:gd name="connsiteY2" fmla="*/ 429930 h 429930"/>
              <a:gd name="connsiteX3" fmla="*/ 0 w 3198406"/>
              <a:gd name="connsiteY3" fmla="*/ 425385 h 429930"/>
              <a:gd name="connsiteX4" fmla="*/ 770698 w 3198406"/>
              <a:gd name="connsiteY4" fmla="*/ 468 h 429930"/>
              <a:gd name="connsiteX0" fmla="*/ 791309 w 3198406"/>
              <a:gd name="connsiteY0" fmla="*/ 0 h 433146"/>
              <a:gd name="connsiteX1" fmla="*/ 3198406 w 3198406"/>
              <a:gd name="connsiteY1" fmla="*/ 3216 h 433146"/>
              <a:gd name="connsiteX2" fmla="*/ 2394428 w 3198406"/>
              <a:gd name="connsiteY2" fmla="*/ 433146 h 433146"/>
              <a:gd name="connsiteX3" fmla="*/ 0 w 3198406"/>
              <a:gd name="connsiteY3" fmla="*/ 428601 h 433146"/>
              <a:gd name="connsiteX4" fmla="*/ 791309 w 3198406"/>
              <a:gd name="connsiteY4" fmla="*/ 0 h 433146"/>
              <a:gd name="connsiteX0" fmla="*/ 894340 w 3198406"/>
              <a:gd name="connsiteY0" fmla="*/ 2337 h 429930"/>
              <a:gd name="connsiteX1" fmla="*/ 3198406 w 3198406"/>
              <a:gd name="connsiteY1" fmla="*/ 0 h 429930"/>
              <a:gd name="connsiteX2" fmla="*/ 2394428 w 3198406"/>
              <a:gd name="connsiteY2" fmla="*/ 429930 h 429930"/>
              <a:gd name="connsiteX3" fmla="*/ 0 w 3198406"/>
              <a:gd name="connsiteY3" fmla="*/ 425385 h 429930"/>
              <a:gd name="connsiteX4" fmla="*/ 894340 w 3198406"/>
              <a:gd name="connsiteY4" fmla="*/ 2337 h 429930"/>
              <a:gd name="connsiteX0" fmla="*/ 951580 w 3198406"/>
              <a:gd name="connsiteY0" fmla="*/ 13443 h 429930"/>
              <a:gd name="connsiteX1" fmla="*/ 3198406 w 3198406"/>
              <a:gd name="connsiteY1" fmla="*/ 0 h 429930"/>
              <a:gd name="connsiteX2" fmla="*/ 2394428 w 3198406"/>
              <a:gd name="connsiteY2" fmla="*/ 429930 h 429930"/>
              <a:gd name="connsiteX3" fmla="*/ 0 w 3198406"/>
              <a:gd name="connsiteY3" fmla="*/ 425385 h 429930"/>
              <a:gd name="connsiteX4" fmla="*/ 951580 w 3198406"/>
              <a:gd name="connsiteY4" fmla="*/ 13443 h 429930"/>
              <a:gd name="connsiteX0" fmla="*/ 951580 w 3198406"/>
              <a:gd name="connsiteY0" fmla="*/ 0 h 416487"/>
              <a:gd name="connsiteX1" fmla="*/ 3198406 w 3198406"/>
              <a:gd name="connsiteY1" fmla="*/ 8770 h 416487"/>
              <a:gd name="connsiteX2" fmla="*/ 2394428 w 3198406"/>
              <a:gd name="connsiteY2" fmla="*/ 416487 h 416487"/>
              <a:gd name="connsiteX3" fmla="*/ 0 w 3198406"/>
              <a:gd name="connsiteY3" fmla="*/ 411942 h 416487"/>
              <a:gd name="connsiteX4" fmla="*/ 951580 w 3198406"/>
              <a:gd name="connsiteY4" fmla="*/ 0 h 41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8406" h="416487">
                <a:moveTo>
                  <a:pt x="951580" y="0"/>
                </a:moveTo>
                <a:lnTo>
                  <a:pt x="3198406" y="8770"/>
                </a:lnTo>
                <a:lnTo>
                  <a:pt x="2394428" y="416487"/>
                </a:lnTo>
                <a:lnTo>
                  <a:pt x="0" y="411942"/>
                </a:lnTo>
                <a:lnTo>
                  <a:pt x="951580" y="0"/>
                </a:lnTo>
                <a:close/>
              </a:path>
            </a:pathLst>
          </a:custGeom>
          <a:solidFill>
            <a:srgbClr val="86D6F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PHẠM DUYÊN 13 - 9Slide.vn">
            <a:extLst>
              <a:ext uri="{FF2B5EF4-FFF2-40B4-BE49-F238E27FC236}">
                <a16:creationId xmlns:a16="http://schemas.microsoft.com/office/drawing/2014/main" id="{8E78AD27-4B37-F9DC-ADD3-ECB2A5CE450A}"/>
              </a:ext>
            </a:extLst>
          </p:cNvPr>
          <p:cNvGrpSpPr/>
          <p:nvPr/>
        </p:nvGrpSpPr>
        <p:grpSpPr>
          <a:xfrm>
            <a:off x="9601210" y="8754429"/>
            <a:ext cx="751293" cy="771898"/>
            <a:chOff x="7468340" y="4322274"/>
            <a:chExt cx="375777" cy="386083"/>
          </a:xfrm>
        </p:grpSpPr>
        <p:sp>
          <p:nvSpPr>
            <p:cNvPr id="54" name="Rounded Rectangle 52">
              <a:extLst>
                <a:ext uri="{FF2B5EF4-FFF2-40B4-BE49-F238E27FC236}">
                  <a16:creationId xmlns:a16="http://schemas.microsoft.com/office/drawing/2014/main" id="{A01E586A-D726-3F2E-4AD8-DB81D87F5610}"/>
                </a:ext>
              </a:extLst>
            </p:cNvPr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rgbClr val="EF4F37"/>
                </a:solidFill>
                <a:latin typeface="+mj-lt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91B3AE1-F8ED-565B-665F-74966ED91F8F}"/>
                </a:ext>
              </a:extLst>
            </p:cNvPr>
            <p:cNvSpPr txBox="1"/>
            <p:nvPr/>
          </p:nvSpPr>
          <p:spPr>
            <a:xfrm>
              <a:off x="7545380" y="4322274"/>
              <a:ext cx="227866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EF4F37"/>
                  </a:solidFill>
                  <a:latin typeface="+mj-lt"/>
                </a:rPr>
                <a:t>?</a:t>
              </a:r>
            </a:p>
          </p:txBody>
        </p:sp>
      </p:grp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34236C89-F427-883C-1979-041FB623DA67}"/>
              </a:ext>
            </a:extLst>
          </p:cNvPr>
          <p:cNvSpPr txBox="1">
            <a:spLocks/>
          </p:cNvSpPr>
          <p:nvPr/>
        </p:nvSpPr>
        <p:spPr>
          <a:xfrm>
            <a:off x="4267200" y="8769901"/>
            <a:ext cx="9172337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000" b="1">
                <a:cs typeface="Lato" panose="020F0502020204030203" pitchFamily="34" charset="0"/>
              </a:rPr>
              <a:t>c) </a:t>
            </a:r>
            <a:r>
              <a:rPr lang="en-GB" sz="4000" b="1" dirty="0" err="1">
                <a:cs typeface="Lato" panose="020F0502020204030203" pitchFamily="34" charset="0"/>
              </a:rPr>
              <a:t>Mặt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trên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xúc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xắc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err="1">
                <a:cs typeface="Lato" panose="020F0502020204030203" pitchFamily="34" charset="0"/>
              </a:rPr>
              <a:t>có</a:t>
            </a:r>
            <a:r>
              <a:rPr lang="en-GB" sz="4000" b="1">
                <a:cs typeface="Lato" panose="020F0502020204030203" pitchFamily="34" charset="0"/>
              </a:rPr>
              <a:t>        chấm.</a:t>
            </a:r>
            <a:endParaRPr lang="en-GB" sz="4000" b="1" dirty="0">
              <a:cs typeface="Lato" panose="020F0502020204030203" pitchFamily="34" charset="0"/>
            </a:endParaRPr>
          </a:p>
        </p:txBody>
      </p:sp>
      <p:grpSp>
        <p:nvGrpSpPr>
          <p:cNvPr id="59" name="PHẠM DUYÊN 15 - 9Slide.vn">
            <a:extLst>
              <a:ext uri="{FF2B5EF4-FFF2-40B4-BE49-F238E27FC236}">
                <a16:creationId xmlns:a16="http://schemas.microsoft.com/office/drawing/2014/main" id="{4A65461B-4E93-3CF1-C80B-B04A597926D7}"/>
              </a:ext>
            </a:extLst>
          </p:cNvPr>
          <p:cNvGrpSpPr/>
          <p:nvPr/>
        </p:nvGrpSpPr>
        <p:grpSpPr>
          <a:xfrm>
            <a:off x="9601200" y="8771384"/>
            <a:ext cx="751293" cy="769441"/>
            <a:chOff x="7468340" y="4330754"/>
            <a:chExt cx="375777" cy="384854"/>
          </a:xfrm>
        </p:grpSpPr>
        <p:sp>
          <p:nvSpPr>
            <p:cNvPr id="60" name="Rounded Rectangle 61">
              <a:extLst>
                <a:ext uri="{FF2B5EF4-FFF2-40B4-BE49-F238E27FC236}">
                  <a16:creationId xmlns:a16="http://schemas.microsoft.com/office/drawing/2014/main" id="{0235F679-8D65-5C73-F888-3C166B69123F}"/>
                </a:ext>
              </a:extLst>
            </p:cNvPr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F1F8238-D32F-B57B-E7C7-3E02F33D356A}"/>
                </a:ext>
              </a:extLst>
            </p:cNvPr>
            <p:cNvSpPr txBox="1"/>
            <p:nvPr/>
          </p:nvSpPr>
          <p:spPr>
            <a:xfrm>
              <a:off x="7530673" y="4330754"/>
              <a:ext cx="243099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5917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5" grpId="0" animBg="1"/>
      <p:bldP spid="55" grpId="1" animBg="1"/>
      <p:bldP spid="56" grpId="0" animBg="1"/>
      <p:bldP spid="56" grpId="1" animBg="1"/>
      <p:bldP spid="34" grpId="0"/>
      <p:bldP spid="51" grpId="0" animBg="1"/>
      <p:bldP spid="51" grpId="1" animBg="1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A1BC979A-1F0E-8A46-444D-5F9CA676D610}"/>
              </a:ext>
            </a:extLst>
          </p:cNvPr>
          <p:cNvGrpSpPr/>
          <p:nvPr/>
        </p:nvGrpSpPr>
        <p:grpSpPr>
          <a:xfrm>
            <a:off x="825702" y="663486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C8C3D9-4BFE-561D-B346-381B0B29DB6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A23380D-C589-667D-0696-F42CBAEB664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F4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AC295A9-AD97-25D8-E378-F4AB9034159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3C1C90-8C8E-972D-C043-E34CFE487D2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98B07B94-3FF8-3A0C-F545-2B0029949FB6}"/>
              </a:ext>
            </a:extLst>
          </p:cNvPr>
          <p:cNvSpPr txBox="1"/>
          <p:nvPr/>
        </p:nvSpPr>
        <p:spPr>
          <a:xfrm>
            <a:off x="1981200" y="723900"/>
            <a:ext cx="5538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11">
                <a:solidFill>
                  <a:srgbClr val="EF4F37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đúng?</a:t>
            </a:r>
          </a:p>
        </p:txBody>
      </p:sp>
      <p:pic>
        <p:nvPicPr>
          <p:cNvPr id="8" name="PHẠM DUYÊN 3 - 9Slide.vn" descr="F:\AAA-PDF-SGK\B16 - LT1 - 3.png">
            <a:extLst>
              <a:ext uri="{FF2B5EF4-FFF2-40B4-BE49-F238E27FC236}">
                <a16:creationId xmlns:a16="http://schemas.microsoft.com/office/drawing/2014/main" id="{F2BF79E3-8532-926D-3BCB-5666A4BC3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3312" t="21817" r="13495" b="61816"/>
          <a:stretch>
            <a:fillRect/>
          </a:stretch>
        </p:blipFill>
        <p:spPr bwMode="auto">
          <a:xfrm>
            <a:off x="4038600" y="2400300"/>
            <a:ext cx="10746029" cy="3756198"/>
          </a:xfrm>
          <a:prstGeom prst="rect">
            <a:avLst/>
          </a:prstGeom>
          <a:noFill/>
        </p:spPr>
      </p:pic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E30D4159-ABEA-AE0B-7973-0C37912647DB}"/>
              </a:ext>
            </a:extLst>
          </p:cNvPr>
          <p:cNvSpPr txBox="1">
            <a:spLocks/>
          </p:cNvSpPr>
          <p:nvPr/>
        </p:nvSpPr>
        <p:spPr>
          <a:xfrm>
            <a:off x="2393422" y="6667500"/>
            <a:ext cx="13684778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3000"/>
              </a:lnSpc>
            </a:pPr>
            <a:r>
              <a:rPr lang="en-GB" sz="4400" b="1" dirty="0">
                <a:cs typeface="Lato" panose="020F0502020204030203" pitchFamily="34" charset="0"/>
              </a:rPr>
              <a:t>A</a:t>
            </a:r>
            <a:r>
              <a:rPr lang="en-GB" sz="4400" b="1">
                <a:cs typeface="Lato" panose="020F0502020204030203" pitchFamily="34" charset="0"/>
              </a:rPr>
              <a:t>.  Hình </a:t>
            </a:r>
            <a:r>
              <a:rPr lang="en-GB" sz="4400" b="1" dirty="0" err="1">
                <a:cs typeface="Lato" panose="020F0502020204030203" pitchFamily="34" charset="0"/>
              </a:rPr>
              <a:t>bên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phải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có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nhiều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khối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lập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phương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nhỏ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hơn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hình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bên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trái</a:t>
            </a:r>
            <a:r>
              <a:rPr lang="en-GB" sz="4400" b="1" dirty="0">
                <a:cs typeface="Lato" panose="020F0502020204030203" pitchFamily="34" charset="0"/>
              </a:rPr>
              <a:t>.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9E78006B-C0D6-B6CD-C9D8-16A51847E57F}"/>
              </a:ext>
            </a:extLst>
          </p:cNvPr>
          <p:cNvSpPr txBox="1">
            <a:spLocks/>
          </p:cNvSpPr>
          <p:nvPr/>
        </p:nvSpPr>
        <p:spPr>
          <a:xfrm>
            <a:off x="2393422" y="8420100"/>
            <a:ext cx="13684778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400" b="1" dirty="0">
                <a:cs typeface="Lato" panose="020F0502020204030203" pitchFamily="34" charset="0"/>
              </a:rPr>
              <a:t>B</a:t>
            </a:r>
            <a:r>
              <a:rPr lang="en-GB" sz="4400" b="1">
                <a:cs typeface="Lato" panose="020F0502020204030203" pitchFamily="34" charset="0"/>
              </a:rPr>
              <a:t>.  Hai </a:t>
            </a:r>
            <a:r>
              <a:rPr lang="en-GB" sz="4400" b="1" dirty="0" err="1">
                <a:cs typeface="Lato" panose="020F0502020204030203" pitchFamily="34" charset="0"/>
              </a:rPr>
              <a:t>hình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có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số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khối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lập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phương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nhỏ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bằng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nhau</a:t>
            </a:r>
            <a:r>
              <a:rPr lang="en-GB" sz="4400" b="1" dirty="0">
                <a:cs typeface="Lato" panose="020F0502020204030203" pitchFamily="34" charset="0"/>
              </a:rPr>
              <a:t>.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296B97E1-6DE2-A7B6-5A41-910532834CFF}"/>
              </a:ext>
            </a:extLst>
          </p:cNvPr>
          <p:cNvSpPr/>
          <p:nvPr/>
        </p:nvSpPr>
        <p:spPr>
          <a:xfrm>
            <a:off x="2375679" y="8472674"/>
            <a:ext cx="760226" cy="760226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F6807D6B-1E67-DCA8-9A67-34B0B4A0CBA3}"/>
              </a:ext>
            </a:extLst>
          </p:cNvPr>
          <p:cNvSpPr/>
          <p:nvPr/>
        </p:nvSpPr>
        <p:spPr>
          <a:xfrm>
            <a:off x="4239573" y="5006294"/>
            <a:ext cx="932160" cy="932160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>
                <a:solidFill>
                  <a:schemeClr val="accent6"/>
                </a:solidFill>
                <a:latin typeface="+mj-lt"/>
              </a:rPr>
              <a:t>8</a:t>
            </a:r>
            <a:endParaRPr lang="en-GB" sz="66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F81615BE-E94D-93C4-B18A-D11DCF2ECB04}"/>
              </a:ext>
            </a:extLst>
          </p:cNvPr>
          <p:cNvSpPr/>
          <p:nvPr/>
        </p:nvSpPr>
        <p:spPr>
          <a:xfrm>
            <a:off x="10007394" y="5073353"/>
            <a:ext cx="932160" cy="932160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>
                <a:solidFill>
                  <a:schemeClr val="accent6"/>
                </a:solidFill>
                <a:latin typeface="+mj-lt"/>
              </a:rPr>
              <a:t>8</a:t>
            </a:r>
            <a:endParaRPr lang="en-GB" sz="660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6370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 descr="F:\AAA-PDF-SGK\B16 - LT1 - 4.png"/>
          <p:cNvPicPr>
            <a:picLocks noChangeAspect="1" noChangeArrowheads="1"/>
          </p:cNvPicPr>
          <p:nvPr/>
        </p:nvPicPr>
        <p:blipFill rotWithShape="1">
          <a:blip r:embed="rId2" cstate="print"/>
          <a:srcRect l="18438" t="53282" r="9456" b="11402"/>
          <a:stretch/>
        </p:blipFill>
        <p:spPr bwMode="auto">
          <a:xfrm>
            <a:off x="3995715" y="2933700"/>
            <a:ext cx="10296571" cy="6806045"/>
          </a:xfrm>
          <a:prstGeom prst="roundRect">
            <a:avLst>
              <a:gd name="adj" fmla="val 6489"/>
            </a:avLst>
          </a:prstGeom>
          <a:noFill/>
          <a:effectLst>
            <a:softEdge rad="31750"/>
          </a:effectLst>
        </p:spPr>
      </p:pic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D0166CB2-FEBB-7282-73D2-653B9B0B2587}"/>
              </a:ext>
            </a:extLst>
          </p:cNvPr>
          <p:cNvGrpSpPr/>
          <p:nvPr/>
        </p:nvGrpSpPr>
        <p:grpSpPr>
          <a:xfrm>
            <a:off x="825702" y="663486"/>
            <a:ext cx="1003383" cy="1035531"/>
            <a:chOff x="1559434" y="1176116"/>
            <a:chExt cx="668922" cy="690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763630A-DA50-4542-C6F5-7C568464E77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8317711-EE64-C803-4D1D-32AB328D72D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F4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979BEAD-A196-97E5-CB71-C2BB2FA628B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FC54CE-A07C-F3E8-A15C-AD48A3B1B51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C6F8CEE3-537B-F5DC-C0F4-CA0261632AE3}"/>
              </a:ext>
            </a:extLst>
          </p:cNvPr>
          <p:cNvSpPr txBox="1"/>
          <p:nvPr/>
        </p:nvSpPr>
        <p:spPr>
          <a:xfrm>
            <a:off x="1981200" y="723900"/>
            <a:ext cx="15481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11">
                <a:solidFill>
                  <a:srgbClr val="EF4F37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8 khối lập phương nhỏ như nhau, em hãy xếp thành một khối lập phương lớn.</a:t>
            </a:r>
          </a:p>
        </p:txBody>
      </p:sp>
    </p:spTree>
    <p:extLst>
      <p:ext uri="{BB962C8B-B14F-4D97-AF65-F5344CB8AC3E}">
        <p14:creationId xmlns:p14="http://schemas.microsoft.com/office/powerpoint/2010/main" val="2968586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 - 9Slide.vn">
            <a:extLst>
              <a:ext uri="{FF2B5EF4-FFF2-40B4-BE49-F238E27FC236}">
                <a16:creationId xmlns:a16="http://schemas.microsoft.com/office/drawing/2014/main" id="{FCB89180-2559-DC8C-0E5D-B22FE1EC14C2}"/>
              </a:ext>
            </a:extLst>
          </p:cNvPr>
          <p:cNvSpPr/>
          <p:nvPr/>
        </p:nvSpPr>
        <p:spPr>
          <a:xfrm>
            <a:off x="1943100" y="750532"/>
            <a:ext cx="14401800" cy="87859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HẠM DUYÊN 2 - 9Slide.vn">
            <a:extLst>
              <a:ext uri="{FF2B5EF4-FFF2-40B4-BE49-F238E27FC236}">
                <a16:creationId xmlns:a16="http://schemas.microsoft.com/office/drawing/2014/main" id="{AB79E17E-EBE5-8B4C-A1DE-DB4BFDC2A57C}"/>
              </a:ext>
            </a:extLst>
          </p:cNvPr>
          <p:cNvSpPr/>
          <p:nvPr/>
        </p:nvSpPr>
        <p:spPr>
          <a:xfrm>
            <a:off x="12494418" y="62411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2542E0C3-9139-1347-893A-1AE02B31F6BB}"/>
              </a:ext>
            </a:extLst>
          </p:cNvPr>
          <p:cNvSpPr/>
          <p:nvPr/>
        </p:nvSpPr>
        <p:spPr>
          <a:xfrm>
            <a:off x="6654006" y="62411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HẠM DUYÊN 4 - 9Slide.vn">
            <a:extLst>
              <a:ext uri="{FF2B5EF4-FFF2-40B4-BE49-F238E27FC236}">
                <a16:creationId xmlns:a16="http://schemas.microsoft.com/office/drawing/2014/main" id="{D8B97DCE-FF9B-B831-789D-AF90A068E52C}"/>
              </a:ext>
            </a:extLst>
          </p:cNvPr>
          <p:cNvSpPr/>
          <p:nvPr/>
        </p:nvSpPr>
        <p:spPr>
          <a:xfrm>
            <a:off x="9574212" y="62411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HẠM DUYÊN 5 - 9Slide.vn">
            <a:extLst>
              <a:ext uri="{FF2B5EF4-FFF2-40B4-BE49-F238E27FC236}">
                <a16:creationId xmlns:a16="http://schemas.microsoft.com/office/drawing/2014/main" id="{2D2ABBB6-9F5C-1369-B9D3-B69669DB18B6}"/>
              </a:ext>
            </a:extLst>
          </p:cNvPr>
          <p:cNvSpPr/>
          <p:nvPr/>
        </p:nvSpPr>
        <p:spPr>
          <a:xfrm>
            <a:off x="3733800" y="62411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HẠM DUYÊN 6 - 9Slide.vn">
            <a:extLst>
              <a:ext uri="{FF2B5EF4-FFF2-40B4-BE49-F238E27FC236}">
                <a16:creationId xmlns:a16="http://schemas.microsoft.com/office/drawing/2014/main" id="{2456CB7D-E2BB-05D0-C959-7B59239D44AD}"/>
              </a:ext>
            </a:extLst>
          </p:cNvPr>
          <p:cNvSpPr/>
          <p:nvPr/>
        </p:nvSpPr>
        <p:spPr>
          <a:xfrm>
            <a:off x="6656388" y="22025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237FAAFB-D9C5-B8D6-E4F0-C90A38BF5DCB}"/>
              </a:ext>
            </a:extLst>
          </p:cNvPr>
          <p:cNvSpPr/>
          <p:nvPr/>
        </p:nvSpPr>
        <p:spPr>
          <a:xfrm>
            <a:off x="9576594" y="22025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HẠM DUYÊN 8 - 9Slide.vn">
            <a:extLst>
              <a:ext uri="{FF2B5EF4-FFF2-40B4-BE49-F238E27FC236}">
                <a16:creationId xmlns:a16="http://schemas.microsoft.com/office/drawing/2014/main" id="{556D351E-63A1-D3DB-8A38-05CA0BF1F26D}"/>
              </a:ext>
            </a:extLst>
          </p:cNvPr>
          <p:cNvSpPr/>
          <p:nvPr/>
        </p:nvSpPr>
        <p:spPr>
          <a:xfrm>
            <a:off x="3736182" y="22025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HẠM DUYÊN 9 - 9Slide.vn">
            <a:extLst>
              <a:ext uri="{FF2B5EF4-FFF2-40B4-BE49-F238E27FC236}">
                <a16:creationId xmlns:a16="http://schemas.microsoft.com/office/drawing/2014/main" id="{9A30EC96-37C6-CA5D-1725-E57EC0D69D72}"/>
              </a:ext>
            </a:extLst>
          </p:cNvPr>
          <p:cNvSpPr/>
          <p:nvPr/>
        </p:nvSpPr>
        <p:spPr>
          <a:xfrm>
            <a:off x="12496800" y="22025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9113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 - 9Slide.vn">
            <a:extLst>
              <a:ext uri="{FF2B5EF4-FFF2-40B4-BE49-F238E27FC236}">
                <a16:creationId xmlns:a16="http://schemas.microsoft.com/office/drawing/2014/main" id="{FCB89180-2559-DC8C-0E5D-B22FE1EC14C2}"/>
              </a:ext>
            </a:extLst>
          </p:cNvPr>
          <p:cNvSpPr/>
          <p:nvPr/>
        </p:nvSpPr>
        <p:spPr>
          <a:xfrm>
            <a:off x="1943100" y="750532"/>
            <a:ext cx="14401800" cy="87859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2542E0C3-9139-1347-893A-1AE02B31F6BB}"/>
              </a:ext>
            </a:extLst>
          </p:cNvPr>
          <p:cNvSpPr/>
          <p:nvPr/>
        </p:nvSpPr>
        <p:spPr>
          <a:xfrm>
            <a:off x="7012782" y="4419600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66C58EB9-A707-E2A3-CA83-E4A514615A43}"/>
              </a:ext>
            </a:extLst>
          </p:cNvPr>
          <p:cNvSpPr/>
          <p:nvPr/>
        </p:nvSpPr>
        <p:spPr>
          <a:xfrm>
            <a:off x="9146382" y="4419600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2D2ABBB6-9F5C-1369-B9D3-B69669DB18B6}"/>
              </a:ext>
            </a:extLst>
          </p:cNvPr>
          <p:cNvSpPr/>
          <p:nvPr/>
        </p:nvSpPr>
        <p:spPr>
          <a:xfrm>
            <a:off x="6322219" y="5119687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AB79E17E-EBE5-8B4C-A1DE-DB4BFDC2A57C}"/>
              </a:ext>
            </a:extLst>
          </p:cNvPr>
          <p:cNvSpPr/>
          <p:nvPr/>
        </p:nvSpPr>
        <p:spPr>
          <a:xfrm>
            <a:off x="8446294" y="5119687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HẠM DUYÊN 6 - 9Slide.vn">
            <a:extLst>
              <a:ext uri="{FF2B5EF4-FFF2-40B4-BE49-F238E27FC236}">
                <a16:creationId xmlns:a16="http://schemas.microsoft.com/office/drawing/2014/main" id="{2456CB7D-E2BB-05D0-C959-7B59239D44AD}"/>
              </a:ext>
            </a:extLst>
          </p:cNvPr>
          <p:cNvSpPr/>
          <p:nvPr/>
        </p:nvSpPr>
        <p:spPr>
          <a:xfrm>
            <a:off x="7015164" y="2311400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237FAAFB-D9C5-B8D6-E4F0-C90A38BF5DCB}"/>
              </a:ext>
            </a:extLst>
          </p:cNvPr>
          <p:cNvSpPr/>
          <p:nvPr/>
        </p:nvSpPr>
        <p:spPr>
          <a:xfrm>
            <a:off x="9139239" y="2311400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HẠM DUYÊN 8 - 9Slide.vn">
            <a:extLst>
              <a:ext uri="{FF2B5EF4-FFF2-40B4-BE49-F238E27FC236}">
                <a16:creationId xmlns:a16="http://schemas.microsoft.com/office/drawing/2014/main" id="{556D351E-63A1-D3DB-8A38-05CA0BF1F26D}"/>
              </a:ext>
            </a:extLst>
          </p:cNvPr>
          <p:cNvSpPr/>
          <p:nvPr/>
        </p:nvSpPr>
        <p:spPr>
          <a:xfrm>
            <a:off x="6324601" y="3011487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HẠM DUYÊN 9 - 9Slide.vn">
            <a:extLst>
              <a:ext uri="{FF2B5EF4-FFF2-40B4-BE49-F238E27FC236}">
                <a16:creationId xmlns:a16="http://schemas.microsoft.com/office/drawing/2014/main" id="{9A30EC96-37C6-CA5D-1725-E57EC0D69D72}"/>
              </a:ext>
            </a:extLst>
          </p:cNvPr>
          <p:cNvSpPr/>
          <p:nvPr/>
        </p:nvSpPr>
        <p:spPr>
          <a:xfrm>
            <a:off x="8448676" y="3011487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55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15A03EC2-FC5F-DDA1-CCC1-6F30832E837B}"/>
              </a:ext>
            </a:extLst>
          </p:cNvPr>
          <p:cNvSpPr/>
          <p:nvPr/>
        </p:nvSpPr>
        <p:spPr>
          <a:xfrm>
            <a:off x="1943100" y="750532"/>
            <a:ext cx="14401800" cy="87859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id="{0C766EC6-0979-F5B7-99E0-16451B7E9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6923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PHẠM DUYÊN - XANH LÁ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146356"/>
      </a:accent1>
      <a:accent2>
        <a:srgbClr val="229F94"/>
      </a:accent2>
      <a:accent3>
        <a:srgbClr val="6FB3A5"/>
      </a:accent3>
      <a:accent4>
        <a:srgbClr val="C1DEAE"/>
      </a:accent4>
      <a:accent5>
        <a:srgbClr val="FABB51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1026</TotalTime>
  <Words>138</Words>
  <Application>Microsoft Office PowerPoint</Application>
  <PresentationFormat>Custom</PresentationFormat>
  <Paragraphs>30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#9Slide03 Sofia Pro Soft</vt:lpstr>
      <vt:lpstr>#9Slide03 Sofia Pro Soft Bold</vt:lpstr>
      <vt:lpstr>SVN-Dumpling</vt:lpstr>
      <vt:lpstr>#9Slide06 VL Fadilla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Ms Quyen</cp:lastModifiedBy>
  <cp:revision>293</cp:revision>
  <dcterms:created xsi:type="dcterms:W3CDTF">2006-08-16T00:00:00Z</dcterms:created>
  <dcterms:modified xsi:type="dcterms:W3CDTF">2023-12-17T16:47:13Z</dcterms:modified>
  <cp:category>9Slide.vn</cp:category>
  <dc:identifier>DAFOJ1LuU7I</dc:identifier>
</cp:coreProperties>
</file>