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81" r:id="rId2"/>
    <p:sldId id="474" r:id="rId3"/>
    <p:sldId id="475" r:id="rId4"/>
    <p:sldId id="476" r:id="rId5"/>
    <p:sldId id="477" r:id="rId6"/>
    <p:sldId id="478" r:id="rId7"/>
    <p:sldId id="256" r:id="rId8"/>
    <p:sldId id="464" r:id="rId9"/>
    <p:sldId id="465" r:id="rId10"/>
    <p:sldId id="466" r:id="rId11"/>
    <p:sldId id="467" r:id="rId12"/>
    <p:sldId id="315" r:id="rId13"/>
    <p:sldId id="468" r:id="rId14"/>
    <p:sldId id="469" r:id="rId15"/>
    <p:sldId id="470" r:id="rId16"/>
    <p:sldId id="471" r:id="rId17"/>
    <p:sldId id="438" r:id="rId18"/>
    <p:sldId id="479" r:id="rId19"/>
    <p:sldId id="463" r:id="rId20"/>
    <p:sldId id="413" r:id="rId21"/>
    <p:sldId id="286" r:id="rId22"/>
  </p:sldIdLst>
  <p:sldSz cx="18288000" cy="10287000"/>
  <p:notesSz cx="6858000" cy="9144000"/>
  <p:embeddedFontLst>
    <p:embeddedFont>
      <p:font typeface="Quicksand" panose="00000500000000000000" pitchFamily="2" charset="-93"/>
      <p:regular r:id="rId25"/>
      <p:bold r:id="rId26"/>
    </p:embeddedFont>
    <p:embeddedFont>
      <p:font typeface="#9Slide03 Sofia Pro Soft Bold" panose="020B0000000000000000" pitchFamily="34" charset="-93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Lato" panose="020F0502020204030203" pitchFamily="34" charset="0"/>
      <p:regular r:id="rId34"/>
      <p:bold r:id="rId35"/>
    </p:embeddedFont>
    <p:embeddedFont>
      <p:font typeface="Arial-Rounded" panose="020B0500000000000000" pitchFamily="34" charset="-93"/>
      <p:regular r:id="rId36"/>
    </p:embeddedFont>
    <p:embeddedFont>
      <p:font typeface="UTM Seagull" panose="02040603050506020204" pitchFamily="18" charset="0"/>
      <p:bold r:id="rId37"/>
      <p:boldItalic r:id="rId38"/>
    </p:embeddedFont>
    <p:embeddedFont>
      <p:font typeface="UVN Minh Map" panose="00000400000000000000" pitchFamily="2" charset="0"/>
      <p:regular r:id="rId39"/>
    </p:embeddedFont>
    <p:embeddedFont>
      <p:font typeface="#9Slide03 Sofia Pro Soft" panose="020B0000000000000000" pitchFamily="34" charset="-93"/>
      <p:regular r:id="rId40"/>
    </p:embeddedFont>
    <p:embeddedFont>
      <p:font typeface="#9Slide06 VL Fadilla" panose="020B0604020202020204" charset="-93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8652"/>
    <a:srgbClr val="E1BB44"/>
    <a:srgbClr val="1B427B"/>
    <a:srgbClr val="5B87C6"/>
    <a:srgbClr val="6E9EF3"/>
    <a:srgbClr val="F26A5C"/>
    <a:srgbClr val="F04E28"/>
    <a:srgbClr val="E48D56"/>
    <a:srgbClr val="944A82"/>
    <a:srgbClr val="EC7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9" autoAdjust="0"/>
    <p:restoredTop sz="96201" autoAdjust="0"/>
  </p:normalViewPr>
  <p:slideViewPr>
    <p:cSldViewPr>
      <p:cViewPr varScale="1">
        <p:scale>
          <a:sx n="56" d="100"/>
          <a:sy n="56" d="100"/>
        </p:scale>
        <p:origin x="1181" y="-59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</a:rPr>
              <a:t>Đố các bạn còn lại bao nhiêu con vịt trong chuồng?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3770B-F778-4F0A-A0F8-4D05AE14AA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6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B56D3C8E-829F-0D2B-ED47-60E790B23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HẠM DUYÊN 2 - 9Slide.vn">
            <a:extLst>
              <a:ext uri="{FF2B5EF4-FFF2-40B4-BE49-F238E27FC236}">
                <a16:creationId xmlns:a16="http://schemas.microsoft.com/office/drawing/2014/main" id="{81678340-F8C9-6E14-266E-045F5FBD65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4896" y="2019300"/>
            <a:ext cx="12479594" cy="588315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85D6C8E8-9125-DCCD-406E-544D179562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24" y="7067551"/>
            <a:ext cx="7178484" cy="3592280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59C1212F-E162-B61C-0D41-19B382D0C5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8565"/>
            <a:ext cx="3886200" cy="5539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ED16143-A30E-28D9-FB88-DC0AC0783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  <a:solidFill>
            <a:srgbClr val="E6C8D2"/>
          </a:solidFill>
        </p:spPr>
      </p:pic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BD1F4CFD-15A7-687B-64C8-8070B271C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0" y="3848100"/>
            <a:ext cx="8888738" cy="5249111"/>
          </a:xfrm>
          <a:prstGeom prst="rect">
            <a:avLst/>
          </a:prstGeom>
        </p:spPr>
      </p:pic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C0494BC3-EC1D-7BA2-655C-3432392D4A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497" y="4357518"/>
            <a:ext cx="3953302" cy="5927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249FB91D-32EF-8F1B-A9C8-C2BDD31DD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PHẠM DUYÊN 2 - 9Slide.vn">
            <a:extLst>
              <a:ext uri="{FF2B5EF4-FFF2-40B4-BE49-F238E27FC236}">
                <a16:creationId xmlns:a16="http://schemas.microsoft.com/office/drawing/2014/main" id="{F1E67E90-3A66-991B-2936-9D7AEFB87B34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F52E2238-DCFF-FDAC-6541-6A1BF55B850C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FA4405DA-5736-BE01-FC28-E99D74739E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761840F2-3481-1180-1C84-2AEC88CA5970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CD9FC405-DE88-B5A0-00CE-EB98B1BAA5DA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41274FD0-4352-B247-BCF9-251F2C8A2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03682B82-F2E3-E881-2E63-4D0DC186AC8C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A5E4AB02-AF49-CCB1-F4C9-BAC19F1ECFB8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0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4CF4E-DE6D-AFC1-3F44-2772F3212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0ED8138A-4438-C61F-9244-4DECDB5AE6DB}"/>
              </a:ext>
            </a:extLst>
          </p:cNvPr>
          <p:cNvSpPr txBox="1"/>
          <p:nvPr userDrawn="1"/>
        </p:nvSpPr>
        <p:spPr>
          <a:xfrm>
            <a:off x="3356212" y="4457700"/>
            <a:ext cx="149352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6E9EF3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Seagull" panose="02040603050506020204" pitchFamily="18" charset="0"/>
                <a:ea typeface="思源宋体 CN Heavy" panose="02020900000000000000" pitchFamily="18" charset="-122"/>
              </a:rPr>
              <a:t>Vị trí, định hướng</a:t>
            </a:r>
            <a:b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6E9EF3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Seagull" panose="02040603050506020204" pitchFamily="18" charset="0"/>
                <a:ea typeface="思源宋体 CN Heavy" panose="02020900000000000000" pitchFamily="18" charset="-122"/>
              </a:rPr>
            </a:br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6E9EF3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Seagull" panose="02040603050506020204" pitchFamily="18" charset="0"/>
                <a:ea typeface="思源宋体 CN Heavy" panose="02020900000000000000" pitchFamily="18" charset="-122"/>
              </a:rPr>
              <a:t>trong không gian</a:t>
            </a:r>
            <a:endParaRPr lang="en-US" altLang="zh-CN" sz="11500" spc="-100" dirty="0">
              <a:ln w="25400">
                <a:solidFill>
                  <a:srgbClr val="A46F50"/>
                </a:solidFill>
              </a:ln>
              <a:solidFill>
                <a:srgbClr val="6E9EF3"/>
              </a:solidFill>
              <a:effectLst>
                <a:outerShdw blurRad="12700" dist="88900" dir="2700000" algn="tl">
                  <a:schemeClr val="bg1"/>
                </a:outerShdw>
              </a:effectLst>
              <a:latin typeface="UTM Seagull" panose="02040603050506020204" pitchFamily="18" charset="0"/>
              <a:ea typeface="思源宋体 CN Heavy" panose="020209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941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1">
                <a:lumMod val="5000"/>
                <a:lumOff val="95000"/>
              </a:schemeClr>
            </a:gs>
            <a:gs pos="100000">
              <a:srgbClr val="FFD9E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9D2AA84-6419-F33F-5FDC-D3A16F2559B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3" name="PHẠM DUYÊN 1 - 9Slide.vn">
            <a:extLst>
              <a:ext uri="{FF2B5EF4-FFF2-40B4-BE49-F238E27FC236}">
                <a16:creationId xmlns:a16="http://schemas.microsoft.com/office/drawing/2014/main" id="{2D9E9446-AE3F-9FE5-7763-E746B8B57CF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BBB76865-A09F-C54D-2FDC-3F671E8530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8150FE29-8DD4-67E3-BF7E-17D13DAF9134}"/>
              </a:ext>
            </a:extLst>
          </p:cNvPr>
          <p:cNvSpPr txBox="1">
            <a:spLocks/>
          </p:cNvSpPr>
          <p:nvPr userDrawn="1"/>
        </p:nvSpPr>
        <p:spPr>
          <a:xfrm>
            <a:off x="-2360761" y="2151023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A8EDCB3-B050-81B1-03A3-4D3437BB7E7D}"/>
              </a:ext>
            </a:extLst>
          </p:cNvPr>
          <p:cNvSpPr txBox="1">
            <a:spLocks/>
          </p:cNvSpPr>
          <p:nvPr userDrawn="1"/>
        </p:nvSpPr>
        <p:spPr>
          <a:xfrm>
            <a:off x="-42748200" y="302263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2AC10218-0D1F-E26B-108F-0DE238EFECD5}"/>
              </a:ext>
            </a:extLst>
          </p:cNvPr>
          <p:cNvSpPr txBox="1">
            <a:spLocks/>
          </p:cNvSpPr>
          <p:nvPr userDrawn="1"/>
        </p:nvSpPr>
        <p:spPr>
          <a:xfrm>
            <a:off x="9144000" y="-258699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FD8B54E3-6EDB-32A4-E08C-DCE9E3311880}"/>
              </a:ext>
            </a:extLst>
          </p:cNvPr>
          <p:cNvSpPr txBox="1">
            <a:spLocks/>
          </p:cNvSpPr>
          <p:nvPr userDrawn="1"/>
        </p:nvSpPr>
        <p:spPr>
          <a:xfrm>
            <a:off x="58293000" y="367036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54837DCB-8026-C00E-DDD1-3421CC8D980C}"/>
              </a:ext>
            </a:extLst>
          </p:cNvPr>
          <p:cNvSpPr txBox="1">
            <a:spLocks/>
          </p:cNvSpPr>
          <p:nvPr userDrawn="1"/>
        </p:nvSpPr>
        <p:spPr>
          <a:xfrm>
            <a:off x="6553200" y="337947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63" r:id="rId5"/>
    <p:sldLayoutId id="214748366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9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18.gif"/><Relationship Id="rId5" Type="http://schemas.openxmlformats.org/officeDocument/2006/relationships/image" Target="../media/image13.gif"/><Relationship Id="rId10" Type="http://schemas.openxmlformats.org/officeDocument/2006/relationships/image" Target="../media/image17.jpeg"/><Relationship Id="rId4" Type="http://schemas.openxmlformats.org/officeDocument/2006/relationships/image" Target="../media/image9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gif"/><Relationship Id="rId7" Type="http://schemas.openxmlformats.org/officeDocument/2006/relationships/image" Target="../media/image10.gif"/><Relationship Id="rId12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openxmlformats.org/officeDocument/2006/relationships/image" Target="../media/image13.gif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7.jpe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6.jpeg"/><Relationship Id="rId17" Type="http://schemas.openxmlformats.org/officeDocument/2006/relationships/image" Target="../media/image23.gif"/><Relationship Id="rId2" Type="http://schemas.openxmlformats.org/officeDocument/2006/relationships/audio" Target="../media/audio1.wav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gif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microsoft.com/office/2007/relationships/hdphoto" Target="../media/hdphoto5.wdp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image" Target="../media/image11.gif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2743200" y="4076700"/>
            <a:ext cx="8508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4699" y="5219700"/>
            <a:ext cx="7365531" cy="36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0EF3FEA5-7490-8159-3498-E6F903B6DE5D}"/>
              </a:ext>
            </a:extLst>
          </p:cNvPr>
          <p:cNvGrpSpPr/>
          <p:nvPr/>
        </p:nvGrpSpPr>
        <p:grpSpPr>
          <a:xfrm>
            <a:off x="1517878" y="7470165"/>
            <a:ext cx="15271295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A1B14F1C-C2A8-5354-B47A-C6C95C68C7FD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D4743F7E-4D96-A915-416F-65A6E50828D5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BAFED4DA-2492-986E-0A67-A73BCF0D070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D89C26-4FDD-0E73-D9B9-A6117F402F29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83138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 xám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với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 khoang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9144000" y="1971436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Trước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3" name="PHẠM DUYÊN 4 - 9Slide.vn" descr="F:\AAA-LÀM ẢNH SLIDE\Bai15-KP1-1(4).png">
            <a:extLst>
              <a:ext uri="{FF2B5EF4-FFF2-40B4-BE49-F238E27FC236}">
                <a16:creationId xmlns:a16="http://schemas.microsoft.com/office/drawing/2014/main" id="{72EFCEC2-C23F-9340-C2E5-12BFA50C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179" y="4715988"/>
            <a:ext cx="14769604" cy="1943822"/>
          </a:xfrm>
          <a:prstGeom prst="rect">
            <a:avLst/>
          </a:prstGeom>
          <a:noFill/>
        </p:spPr>
      </p:pic>
      <p:pic>
        <p:nvPicPr>
          <p:cNvPr id="4" name="PHẠM DUYÊN 5 - 9Slide.vn" descr="F:\AAA-LÀM ẢNH SLIDE\Bai15-KP1-1(2).png">
            <a:extLst>
              <a:ext uri="{FF2B5EF4-FFF2-40B4-BE49-F238E27FC236}">
                <a16:creationId xmlns:a16="http://schemas.microsoft.com/office/drawing/2014/main" id="{1F495678-2CD0-61EC-2CC3-721EDC5E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336" y="3207113"/>
            <a:ext cx="2966386" cy="2815356"/>
          </a:xfrm>
          <a:prstGeom prst="rect">
            <a:avLst/>
          </a:prstGeom>
          <a:noFill/>
        </p:spPr>
      </p:pic>
      <p:pic>
        <p:nvPicPr>
          <p:cNvPr id="5" name="PHẠM DUYÊN 6 - 9Slide.vn" descr="F:\AAA-LÀM ẢNH SLIDE\Bai15-KP1-1(3).png">
            <a:extLst>
              <a:ext uri="{FF2B5EF4-FFF2-40B4-BE49-F238E27FC236}">
                <a16:creationId xmlns:a16="http://schemas.microsoft.com/office/drawing/2014/main" id="{5116564C-1EF2-F74C-54C4-8BEE7813C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600" y="3038236"/>
            <a:ext cx="2966386" cy="2812504"/>
          </a:xfrm>
          <a:prstGeom prst="rect">
            <a:avLst/>
          </a:prstGeom>
          <a:noFill/>
        </p:spPr>
      </p:pic>
      <p:pic>
        <p:nvPicPr>
          <p:cNvPr id="6" name="PHẠM DUYÊN 7 - 9Slide.vn" descr="F:\AAA-LÀM ẢNH SLIDE\Bai15-KP1-1(1).png">
            <a:extLst>
              <a:ext uri="{FF2B5EF4-FFF2-40B4-BE49-F238E27FC236}">
                <a16:creationId xmlns:a16="http://schemas.microsoft.com/office/drawing/2014/main" id="{EA977BCC-FB01-4785-9B4A-92509A74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9321" y="3163858"/>
            <a:ext cx="2952136" cy="2803958"/>
          </a:xfrm>
          <a:prstGeom prst="rect">
            <a:avLst/>
          </a:prstGeom>
          <a:noFill/>
        </p:spPr>
      </p:pic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0349571B-E67E-6C0E-29DA-B23EF9364315}"/>
              </a:ext>
            </a:extLst>
          </p:cNvPr>
          <p:cNvSpPr/>
          <p:nvPr/>
        </p:nvSpPr>
        <p:spPr>
          <a:xfrm>
            <a:off x="13258800" y="1971436"/>
            <a:ext cx="219094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Sau</a:t>
            </a:r>
          </a:p>
        </p:txBody>
      </p:sp>
    </p:spTree>
    <p:extLst>
      <p:ext uri="{BB962C8B-B14F-4D97-AF65-F5344CB8AC3E}">
        <p14:creationId xmlns:p14="http://schemas.microsoft.com/office/powerpoint/2010/main" val="1311111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8" grpId="0" bldLvl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0EF3FEA5-7490-8159-3498-E6F903B6DE5D}"/>
              </a:ext>
            </a:extLst>
          </p:cNvPr>
          <p:cNvGrpSpPr/>
          <p:nvPr/>
        </p:nvGrpSpPr>
        <p:grpSpPr>
          <a:xfrm>
            <a:off x="1517878" y="7470165"/>
            <a:ext cx="15271295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A1B14F1C-C2A8-5354-B47A-C6C95C68C7FD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D4743F7E-4D96-A915-416F-65A6E50828D5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BAFED4DA-2492-986E-0A67-A73BCF0D070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D89C26-4FDD-0E73-D9B9-A6117F402F29}"/>
                </a:ext>
              </a:extLst>
            </p:cNvPr>
            <p:cNvSpPr txBox="1"/>
            <p:nvPr/>
          </p:nvSpPr>
          <p:spPr>
            <a:xfrm>
              <a:off x="2744442" y="3240405"/>
              <a:ext cx="1294698" cy="68027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 </a:t>
              </a:r>
              <a:r>
                <a:rPr lang="en-US" sz="48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 khoang</a:t>
              </a:r>
              <a:r>
                <a:rPr lang="vi-VN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với </a:t>
              </a:r>
              <a:r>
                <a:rPr lang="en-US" sz="48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hai con thỏ còn lại</a:t>
              </a:r>
              <a:r>
                <a:rPr lang="vi-VN" sz="48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4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9144000" y="1971436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Ở giữa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3" name="PHẠM DUYÊN 4 - 9Slide.vn" descr="F:\AAA-LÀM ẢNH SLIDE\Bai15-KP1-1(4).png">
            <a:extLst>
              <a:ext uri="{FF2B5EF4-FFF2-40B4-BE49-F238E27FC236}">
                <a16:creationId xmlns:a16="http://schemas.microsoft.com/office/drawing/2014/main" id="{72EFCEC2-C23F-9340-C2E5-12BFA50C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179" y="4715988"/>
            <a:ext cx="14769604" cy="1943822"/>
          </a:xfrm>
          <a:prstGeom prst="rect">
            <a:avLst/>
          </a:prstGeom>
          <a:noFill/>
        </p:spPr>
      </p:pic>
      <p:pic>
        <p:nvPicPr>
          <p:cNvPr id="4" name="PHẠM DUYÊN 5 - 9Slide.vn" descr="F:\AAA-LÀM ẢNH SLIDE\Bai15-KP1-1(2).png">
            <a:extLst>
              <a:ext uri="{FF2B5EF4-FFF2-40B4-BE49-F238E27FC236}">
                <a16:creationId xmlns:a16="http://schemas.microsoft.com/office/drawing/2014/main" id="{1F495678-2CD0-61EC-2CC3-721EDC5E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336" y="3207113"/>
            <a:ext cx="2966386" cy="2815356"/>
          </a:xfrm>
          <a:prstGeom prst="rect">
            <a:avLst/>
          </a:prstGeom>
          <a:noFill/>
        </p:spPr>
      </p:pic>
      <p:pic>
        <p:nvPicPr>
          <p:cNvPr id="5" name="PHẠM DUYÊN 6 - 9Slide.vn" descr="F:\AAA-LÀM ẢNH SLIDE\Bai15-KP1-1(3).png">
            <a:extLst>
              <a:ext uri="{FF2B5EF4-FFF2-40B4-BE49-F238E27FC236}">
                <a16:creationId xmlns:a16="http://schemas.microsoft.com/office/drawing/2014/main" id="{5116564C-1EF2-F74C-54C4-8BEE7813C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600" y="3038236"/>
            <a:ext cx="2966386" cy="2812504"/>
          </a:xfrm>
          <a:prstGeom prst="rect">
            <a:avLst/>
          </a:prstGeom>
          <a:noFill/>
        </p:spPr>
      </p:pic>
      <p:pic>
        <p:nvPicPr>
          <p:cNvPr id="6" name="PHẠM DUYÊN 7 - 9Slide.vn" descr="F:\AAA-LÀM ẢNH SLIDE\Bai15-KP1-1(1).png">
            <a:extLst>
              <a:ext uri="{FF2B5EF4-FFF2-40B4-BE49-F238E27FC236}">
                <a16:creationId xmlns:a16="http://schemas.microsoft.com/office/drawing/2014/main" id="{EA977BCC-FB01-4785-9B4A-92509A74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9321" y="3163858"/>
            <a:ext cx="2952136" cy="2803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8689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HẠM DUYÊN 1 - 9Slide.vn" descr="F:\AAA-LÀM ẢNH SLIDE\Bai15-KP1-1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813068"/>
            <a:ext cx="10511950" cy="1383474"/>
          </a:xfrm>
          <a:prstGeom prst="rect">
            <a:avLst/>
          </a:prstGeom>
          <a:noFill/>
        </p:spPr>
      </p:pic>
      <p:pic>
        <p:nvPicPr>
          <p:cNvPr id="62" name="PHẠM DUYÊN 2 - 9Slide.vn" descr="F:\AAA-LÀM ẢNH SLIDE\Bai15-KP1-1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4659" y="2633012"/>
            <a:ext cx="2111261" cy="2003770"/>
          </a:xfrm>
          <a:prstGeom prst="rect">
            <a:avLst/>
          </a:prstGeom>
          <a:noFill/>
        </p:spPr>
      </p:pic>
      <p:pic>
        <p:nvPicPr>
          <p:cNvPr id="74" name="PHẠM DUYÊN 3 - 9Slide.vn" descr="F:\AAA-LÀM ẢNH SLIDE\Bai15-KP1-1(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15342" y="2585403"/>
            <a:ext cx="2111261" cy="2001741"/>
          </a:xfrm>
          <a:prstGeom prst="rect">
            <a:avLst/>
          </a:prstGeom>
          <a:noFill/>
        </p:spPr>
      </p:pic>
      <p:sp>
        <p:nvSpPr>
          <p:cNvPr id="78" name="PHẠM DUYÊN 4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312228" y="952500"/>
            <a:ext cx="8708572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600" b="1" dirty="0" err="1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Trước</a:t>
            </a:r>
            <a:r>
              <a:rPr lang="en-GB" sz="6600" b="1" dirty="0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 – </a:t>
            </a:r>
            <a:r>
              <a:rPr lang="en-GB" sz="6600" b="1" dirty="0" err="1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Sau</a:t>
            </a:r>
            <a:r>
              <a:rPr lang="en-GB" sz="6600" b="1" dirty="0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, ở </a:t>
            </a:r>
            <a:r>
              <a:rPr lang="en-GB" sz="6600" b="1" dirty="0" err="1">
                <a:solidFill>
                  <a:schemeClr val="accent6"/>
                </a:solidFill>
                <a:latin typeface="+mj-lt"/>
                <a:cs typeface="Lato" panose="020F0502020204030203" pitchFamily="34" charset="0"/>
              </a:rPr>
              <a:t>giữa</a:t>
            </a:r>
            <a:endParaRPr lang="en-GB" sz="6600" b="1" dirty="0">
              <a:solidFill>
                <a:schemeClr val="accent6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79" name="PHẠM DUYÊN 5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9800" y="5600700"/>
            <a:ext cx="10662204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-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nâu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ở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trước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khoang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sp>
        <p:nvSpPr>
          <p:cNvPr id="80" name="PHẠM DUYÊN 6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9800" y="6875872"/>
            <a:ext cx="14478000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-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khoang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ở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giữa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nâu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và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xám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.</a:t>
            </a:r>
          </a:p>
        </p:txBody>
      </p:sp>
      <p:sp>
        <p:nvSpPr>
          <p:cNvPr id="82" name="PHẠM DUYÊN 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209800" y="8151045"/>
            <a:ext cx="10349758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-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xám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ở </a:t>
            </a:r>
            <a:r>
              <a:rPr lang="en-GB" sz="6000" dirty="0" err="1">
                <a:solidFill>
                  <a:sysClr val="windowText" lastClr="000000"/>
                </a:solidFill>
                <a:cs typeface="Lato" panose="020F0502020204030203" pitchFamily="34" charset="0"/>
              </a:rPr>
              <a:t>sau</a:t>
            </a:r>
            <a:r>
              <a:rPr lang="en-GB" sz="6000" dirty="0">
                <a:solidFill>
                  <a:sysClr val="windowText" lastClr="000000"/>
                </a:solidFill>
                <a:cs typeface="Lato" panose="020F0502020204030203" pitchFamily="34" charset="0"/>
              </a:rPr>
              <a:t> </a:t>
            </a:r>
            <a:r>
              <a:rPr lang="en-GB" sz="6000" err="1">
                <a:solidFill>
                  <a:sysClr val="windowText" lastClr="000000"/>
                </a:solidFill>
                <a:cs typeface="Lato" panose="020F0502020204030203" pitchFamily="34" charset="0"/>
              </a:rPr>
              <a:t>thỏ</a:t>
            </a:r>
            <a:r>
              <a:rPr lang="en-GB" sz="6000">
                <a:solidFill>
                  <a:sysClr val="windowText" lastClr="000000"/>
                </a:solidFill>
                <a:cs typeface="Lato" panose="020F0502020204030203" pitchFamily="34" charset="0"/>
              </a:rPr>
              <a:t> khoang.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pic>
        <p:nvPicPr>
          <p:cNvPr id="60" name="PHẠM DUYÊN 8 - 9Slide.vn" descr="F:\AAA-LÀM ẢNH SLIDE\Bai15-KP1-1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4594" y="2617142"/>
            <a:ext cx="2101120" cy="1995659"/>
          </a:xfrm>
          <a:prstGeom prst="rect">
            <a:avLst/>
          </a:prstGeom>
          <a:noFill/>
        </p:spPr>
      </p:pic>
      <p:pic>
        <p:nvPicPr>
          <p:cNvPr id="2" name="PHẠM DUYÊN 9 - 9Slide.vn">
            <a:extLst>
              <a:ext uri="{FF2B5EF4-FFF2-40B4-BE49-F238E27FC236}">
                <a16:creationId xmlns:a16="http://schemas.microsoft.com/office/drawing/2014/main" id="{43F4ADFD-D53D-9328-9AD4-9D2FAA7A3B6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63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0EF3FEA5-7490-8159-3498-E6F903B6DE5D}"/>
              </a:ext>
            </a:extLst>
          </p:cNvPr>
          <p:cNvGrpSpPr/>
          <p:nvPr/>
        </p:nvGrpSpPr>
        <p:grpSpPr>
          <a:xfrm>
            <a:off x="1949451" y="7620750"/>
            <a:ext cx="14408150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A1B14F1C-C2A8-5354-B47A-C6C95C68C7FD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D4743F7E-4D96-A915-416F-65A6E50828D5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BAFED4DA-2492-986E-0A67-A73BCF0D070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D89C26-4FDD-0E73-D9B9-A6117F402F29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83138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búp bê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với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cái bàn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10508478" y="1445309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Trên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20" name="PHẠM DUYÊN 4 - 9Slide.vn" descr="F:\AAA-LÀM ẢNH SLIDE\Bai15-KP1-2(3).png">
            <a:extLst>
              <a:ext uri="{FF2B5EF4-FFF2-40B4-BE49-F238E27FC236}">
                <a16:creationId xmlns:a16="http://schemas.microsoft.com/office/drawing/2014/main" id="{F3504F41-36CB-71B0-6B41-5575B961D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9213" y="2690704"/>
            <a:ext cx="7188878" cy="3912334"/>
          </a:xfrm>
          <a:prstGeom prst="rect">
            <a:avLst/>
          </a:prstGeom>
          <a:noFill/>
        </p:spPr>
      </p:pic>
      <p:pic>
        <p:nvPicPr>
          <p:cNvPr id="21" name="PHẠM DUYÊN 5 - 9Slide.vn" descr="F:\AAA-LÀM ẢNH SLIDE\Bai15-KP1-2(1).png">
            <a:extLst>
              <a:ext uri="{FF2B5EF4-FFF2-40B4-BE49-F238E27FC236}">
                <a16:creationId xmlns:a16="http://schemas.microsoft.com/office/drawing/2014/main" id="{4E37D86D-6EDB-00A9-FCB9-5BE7289A0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9904" y="5175868"/>
            <a:ext cx="2930764" cy="2060736"/>
          </a:xfrm>
          <a:prstGeom prst="rect">
            <a:avLst/>
          </a:prstGeom>
          <a:noFill/>
        </p:spPr>
      </p:pic>
      <p:pic>
        <p:nvPicPr>
          <p:cNvPr id="22" name="PHẠM DUYÊN 6 - 9Slide.vn" descr="F:\AAA-LÀM ẢNH SLIDE\Bai15-KP1-2(2).png">
            <a:extLst>
              <a:ext uri="{FF2B5EF4-FFF2-40B4-BE49-F238E27FC236}">
                <a16:creationId xmlns:a16="http://schemas.microsoft.com/office/drawing/2014/main" id="{2C72F124-DB03-3204-C766-0388FBEB3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0589" y="1409700"/>
            <a:ext cx="1583774" cy="2153682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>
            <a:off x="4038600" y="3346075"/>
            <a:ext cx="8351131" cy="1023549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24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0EF3FEA5-7490-8159-3498-E6F903B6DE5D}"/>
              </a:ext>
            </a:extLst>
          </p:cNvPr>
          <p:cNvGrpSpPr/>
          <p:nvPr/>
        </p:nvGrpSpPr>
        <p:grpSpPr>
          <a:xfrm>
            <a:off x="1949451" y="7620750"/>
            <a:ext cx="14408150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A1B14F1C-C2A8-5354-B47A-C6C95C68C7FD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D4743F7E-4D96-A915-416F-65A6E50828D5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BAFED4DA-2492-986E-0A67-A73BCF0D070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D89C26-4FDD-0E73-D9B9-A6117F402F29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83138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con mèo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với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cái bàn</a:t>
              </a: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7" name="PHẠM DUYÊN 3 - 9Slide.vn" descr="F:\AAA-LÀM ẢNH SLIDE\Bai15-KP1-2(3).png">
            <a:extLst>
              <a:ext uri="{FF2B5EF4-FFF2-40B4-BE49-F238E27FC236}">
                <a16:creationId xmlns:a16="http://schemas.microsoft.com/office/drawing/2014/main" id="{A716BA6E-89E1-580B-6EC7-C1D4311E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9213" y="2690704"/>
            <a:ext cx="7188878" cy="3912334"/>
          </a:xfrm>
          <a:prstGeom prst="rect">
            <a:avLst/>
          </a:prstGeom>
          <a:noFill/>
        </p:spPr>
      </p:pic>
      <p:pic>
        <p:nvPicPr>
          <p:cNvPr id="15" name="PHẠM DUYÊN 4 - 9Slide.vn" descr="F:\AAA-LÀM ẢNH SLIDE\Bai15-KP1-2(1).png">
            <a:extLst>
              <a:ext uri="{FF2B5EF4-FFF2-40B4-BE49-F238E27FC236}">
                <a16:creationId xmlns:a16="http://schemas.microsoft.com/office/drawing/2014/main" id="{78E137A5-7C47-EC62-3DA5-1DEC6F6C4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9904" y="5175868"/>
            <a:ext cx="2930764" cy="2060736"/>
          </a:xfrm>
          <a:prstGeom prst="rect">
            <a:avLst/>
          </a:prstGeom>
          <a:noFill/>
        </p:spPr>
      </p:pic>
      <p:pic>
        <p:nvPicPr>
          <p:cNvPr id="16" name="PHẠM DUYÊN 5 - 9Slide.vn" descr="F:\AAA-LÀM ẢNH SLIDE\Bai15-KP1-2(2).png">
            <a:extLst>
              <a:ext uri="{FF2B5EF4-FFF2-40B4-BE49-F238E27FC236}">
                <a16:creationId xmlns:a16="http://schemas.microsoft.com/office/drawing/2014/main" id="{27F5EE96-24BE-414B-FDAB-880AD808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0589" y="1409700"/>
            <a:ext cx="1583774" cy="2153682"/>
          </a:xfrm>
          <a:prstGeom prst="rect">
            <a:avLst/>
          </a:prstGeom>
          <a:noFill/>
        </p:spPr>
      </p:pic>
      <p:sp>
        <p:nvSpPr>
          <p:cNvPr id="9" name="PHẠM DUYÊN 6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3715658" y="5253626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Dưới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038600" y="3346075"/>
            <a:ext cx="8351131" cy="1023549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703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7" name="PHẠM DUYÊN 2 - 9Slide.vn" descr="F:\AAA-LÀM ẢNH SLIDE\Bai15-KP1-2(3).png">
            <a:extLst>
              <a:ext uri="{FF2B5EF4-FFF2-40B4-BE49-F238E27FC236}">
                <a16:creationId xmlns:a16="http://schemas.microsoft.com/office/drawing/2014/main" id="{A716BA6E-89E1-580B-6EC7-C1D4311E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059907"/>
            <a:ext cx="7188878" cy="3912334"/>
          </a:xfrm>
          <a:prstGeom prst="rect">
            <a:avLst/>
          </a:prstGeom>
          <a:noFill/>
        </p:spPr>
      </p:pic>
      <p:pic>
        <p:nvPicPr>
          <p:cNvPr id="15" name="PHẠM DUYÊN 3 - 9Slide.vn" descr="F:\AAA-LÀM ẢNH SLIDE\Bai15-KP1-2(1).png">
            <a:extLst>
              <a:ext uri="{FF2B5EF4-FFF2-40B4-BE49-F238E27FC236}">
                <a16:creationId xmlns:a16="http://schemas.microsoft.com/office/drawing/2014/main" id="{78E137A5-7C47-EC62-3DA5-1DEC6F6C4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2491" y="6545071"/>
            <a:ext cx="2930764" cy="2060736"/>
          </a:xfrm>
          <a:prstGeom prst="rect">
            <a:avLst/>
          </a:prstGeom>
          <a:noFill/>
        </p:spPr>
      </p:pic>
      <p:pic>
        <p:nvPicPr>
          <p:cNvPr id="16" name="PHẠM DUYÊN 4 - 9Slide.vn" descr="F:\AAA-LÀM ẢNH SLIDE\Bai15-KP1-2(2).png">
            <a:extLst>
              <a:ext uri="{FF2B5EF4-FFF2-40B4-BE49-F238E27FC236}">
                <a16:creationId xmlns:a16="http://schemas.microsoft.com/office/drawing/2014/main" id="{27F5EE96-24BE-414B-FDAB-880AD8082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3176" y="2778903"/>
            <a:ext cx="1583774" cy="2153682"/>
          </a:xfrm>
          <a:prstGeom prst="rect">
            <a:avLst/>
          </a:prstGeom>
          <a:noFill/>
        </p:spPr>
      </p:pic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1218245" y="6622829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Dưới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PHẠM DUYÊN 6 - 9Slide.vn">
            <a:extLst>
              <a:ext uri="{FF2B5EF4-FFF2-40B4-BE49-F238E27FC236}">
                <a16:creationId xmlns:a16="http://schemas.microsoft.com/office/drawing/2014/main" id="{B380E10F-D66D-EFDF-15BA-BC097D58B7AB}"/>
              </a:ext>
            </a:extLst>
          </p:cNvPr>
          <p:cNvSpPr/>
          <p:nvPr/>
        </p:nvSpPr>
        <p:spPr>
          <a:xfrm>
            <a:off x="7749808" y="2567769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Trên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PHẠM DUYÊN 7 - 9Slide.vn">
            <a:extLst>
              <a:ext uri="{FF2B5EF4-FFF2-40B4-BE49-F238E27FC236}">
                <a16:creationId xmlns:a16="http://schemas.microsoft.com/office/drawing/2014/main" id="{304DF89C-4145-FA5B-B90A-379846D2965F}"/>
              </a:ext>
            </a:extLst>
          </p:cNvPr>
          <p:cNvSpPr txBox="1">
            <a:spLocks/>
          </p:cNvSpPr>
          <p:nvPr/>
        </p:nvSpPr>
        <p:spPr>
          <a:xfrm>
            <a:off x="11006336" y="4664528"/>
            <a:ext cx="6248311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6000">
                <a:solidFill>
                  <a:sysClr val="windowText" lastClr="000000"/>
                </a:solidFill>
                <a:cs typeface="Lato" panose="020F0502020204030203" pitchFamily="34" charset="0"/>
              </a:rPr>
              <a:t>- Búp bê ở trên.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sp>
        <p:nvSpPr>
          <p:cNvPr id="5" name="PHẠM DUYÊN 8 - 9Slide.vn">
            <a:extLst>
              <a:ext uri="{FF2B5EF4-FFF2-40B4-BE49-F238E27FC236}">
                <a16:creationId xmlns:a16="http://schemas.microsoft.com/office/drawing/2014/main" id="{F6BDC3DC-2FA5-0350-ABAB-64556823BFA0}"/>
              </a:ext>
            </a:extLst>
          </p:cNvPr>
          <p:cNvSpPr txBox="1">
            <a:spLocks/>
          </p:cNvSpPr>
          <p:nvPr/>
        </p:nvSpPr>
        <p:spPr>
          <a:xfrm>
            <a:off x="11006336" y="5939700"/>
            <a:ext cx="6526922" cy="108702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GB" sz="6000">
                <a:solidFill>
                  <a:sysClr val="windowText" lastClr="000000"/>
                </a:solidFill>
                <a:cs typeface="Lato" panose="020F0502020204030203" pitchFamily="34" charset="0"/>
              </a:rPr>
              <a:t>- Con mèo ở dưới.</a:t>
            </a:r>
            <a:endParaRPr lang="en-GB" sz="6000" dirty="0">
              <a:solidFill>
                <a:sysClr val="windowText" lastClr="000000"/>
              </a:solidFill>
              <a:cs typeface="Lato" panose="020F0502020204030203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125938" y="4790715"/>
            <a:ext cx="8351131" cy="1023549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695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3" grpId="0" bldLvl="0" animBg="1"/>
      <p:bldP spid="3" grpId="1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E30AAD0A-D6F3-B9F4-A8A7-61CD83590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5116286"/>
            <a:ext cx="8273142" cy="26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6080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5FE7B0C4-8BD7-6F64-5255-9B41D1D74A69}"/>
              </a:ext>
            </a:extLst>
          </p:cNvPr>
          <p:cNvGrpSpPr/>
          <p:nvPr/>
        </p:nvGrpSpPr>
        <p:grpSpPr>
          <a:xfrm>
            <a:off x="6905257" y="5344547"/>
            <a:ext cx="811602" cy="841061"/>
            <a:chOff x="7632352" y="2666553"/>
            <a:chExt cx="405942" cy="420677"/>
          </a:xfrm>
        </p:grpSpPr>
        <p:sp>
          <p:nvSpPr>
            <p:cNvPr id="50" name="Rounded Rectangle 3">
              <a:extLst>
                <a:ext uri="{FF2B5EF4-FFF2-40B4-BE49-F238E27FC236}">
                  <a16:creationId xmlns:a16="http://schemas.microsoft.com/office/drawing/2014/main" id="{5B67017B-A5AB-AD07-B00C-984B0B7D055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F04E28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684106F7-C30E-51AB-E6F6-744F7CF67BB9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666553"/>
              <a:ext cx="236183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F04E28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0CEC62E-20B8-5942-7729-663C41E97ABD}"/>
              </a:ext>
            </a:extLst>
          </p:cNvPr>
          <p:cNvGrpSpPr/>
          <p:nvPr/>
        </p:nvGrpSpPr>
        <p:grpSpPr>
          <a:xfrm>
            <a:off x="6905257" y="6868547"/>
            <a:ext cx="811602" cy="817974"/>
            <a:chOff x="7632352" y="2678101"/>
            <a:chExt cx="405942" cy="409129"/>
          </a:xfrm>
        </p:grpSpPr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id="{B5008502-D332-E9C6-72F2-C1D18932E3B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rgbClr val="F04E28"/>
                </a:solidFill>
                <a:latin typeface="+mj-lt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949C096F-EBF2-7ABE-5E8F-7466011F102A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678101"/>
              <a:ext cx="236183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rgbClr val="F04E28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85D6467-D819-18C5-1CA7-F16130D78D5D}"/>
              </a:ext>
            </a:extLst>
          </p:cNvPr>
          <p:cNvGrpSpPr/>
          <p:nvPr/>
        </p:nvGrpSpPr>
        <p:grpSpPr>
          <a:xfrm>
            <a:off x="6905257" y="8316346"/>
            <a:ext cx="811602" cy="825935"/>
            <a:chOff x="7632352" y="2674119"/>
            <a:chExt cx="405942" cy="413111"/>
          </a:xfrm>
        </p:grpSpPr>
        <p:sp>
          <p:nvSpPr>
            <p:cNvPr id="66" name="Rounded Rectangle 3">
              <a:extLst>
                <a:ext uri="{FF2B5EF4-FFF2-40B4-BE49-F238E27FC236}">
                  <a16:creationId xmlns:a16="http://schemas.microsoft.com/office/drawing/2014/main" id="{1D476B56-2524-7F79-407C-8ADE8EFFDED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rgbClr val="F04E28"/>
                </a:solidFill>
                <a:latin typeface="+mj-lt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DEE1BFF7-8673-78ED-ABC7-CDEF57F32D8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674119"/>
              <a:ext cx="236183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rgbClr val="F04E28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EE99FA-43AB-011B-3A9F-1CB7FA370747}"/>
              </a:ext>
            </a:extLst>
          </p:cNvPr>
          <p:cNvGrpSpPr/>
          <p:nvPr/>
        </p:nvGrpSpPr>
        <p:grpSpPr>
          <a:xfrm>
            <a:off x="6905257" y="5374008"/>
            <a:ext cx="811602" cy="827449"/>
            <a:chOff x="7632352" y="2681286"/>
            <a:chExt cx="405942" cy="413868"/>
          </a:xfrm>
          <a:solidFill>
            <a:srgbClr val="F26A5C"/>
          </a:solidFill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82A2338A-25E5-837D-346F-9A9B0730AFB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09F54554-ACE9-CF2B-B9A5-AFD160E384A4}"/>
                </a:ext>
              </a:extLst>
            </p:cNvPr>
            <p:cNvSpPr txBox="1">
              <a:spLocks/>
            </p:cNvSpPr>
            <p:nvPr/>
          </p:nvSpPr>
          <p:spPr>
            <a:xfrm>
              <a:off x="7728164" y="2700240"/>
              <a:ext cx="236183" cy="3949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D0C4181-526B-AC29-8050-6F9E7E8CEC7A}"/>
              </a:ext>
            </a:extLst>
          </p:cNvPr>
          <p:cNvGrpSpPr/>
          <p:nvPr/>
        </p:nvGrpSpPr>
        <p:grpSpPr>
          <a:xfrm>
            <a:off x="6905257" y="6874912"/>
            <a:ext cx="811602" cy="827449"/>
            <a:chOff x="7632352" y="2681286"/>
            <a:chExt cx="405942" cy="413868"/>
          </a:xfrm>
          <a:solidFill>
            <a:srgbClr val="F26A5C"/>
          </a:solidFill>
        </p:grpSpPr>
        <p:sp>
          <p:nvSpPr>
            <p:cNvPr id="61" name="Rounded Rectangle 3">
              <a:extLst>
                <a:ext uri="{FF2B5EF4-FFF2-40B4-BE49-F238E27FC236}">
                  <a16:creationId xmlns:a16="http://schemas.microsoft.com/office/drawing/2014/main" id="{CBA234F4-5B1C-8463-503A-FA14AAD4A6C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EEAED6D8-DCB6-4995-F14F-B49BE8FF3410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DD662C3-FD7B-49F6-DAF2-E6DA1988746F}"/>
              </a:ext>
            </a:extLst>
          </p:cNvPr>
          <p:cNvGrpSpPr/>
          <p:nvPr/>
        </p:nvGrpSpPr>
        <p:grpSpPr>
          <a:xfrm>
            <a:off x="6905257" y="8330675"/>
            <a:ext cx="811602" cy="827449"/>
            <a:chOff x="7632352" y="2681286"/>
            <a:chExt cx="405942" cy="413868"/>
          </a:xfrm>
          <a:solidFill>
            <a:srgbClr val="F26A5C"/>
          </a:solidFill>
        </p:grpSpPr>
        <p:sp>
          <p:nvSpPr>
            <p:cNvPr id="69" name="Rounded Rectangle 3">
              <a:extLst>
                <a:ext uri="{FF2B5EF4-FFF2-40B4-BE49-F238E27FC236}">
                  <a16:creationId xmlns:a16="http://schemas.microsoft.com/office/drawing/2014/main" id="{C6A59BCD-AD04-C35D-F413-CDE3D2AF2C8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F45AA39B-366E-650E-7FA0-D77434C6A7E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FDC14937-6345-D7D1-8F2F-6456A2C2F30E}"/>
              </a:ext>
            </a:extLst>
          </p:cNvPr>
          <p:cNvGrpSpPr/>
          <p:nvPr/>
        </p:nvGrpSpPr>
        <p:grpSpPr>
          <a:xfrm>
            <a:off x="2413000" y="865414"/>
            <a:ext cx="2292965" cy="1205343"/>
            <a:chOff x="1848975" y="1323589"/>
            <a:chExt cx="1528643" cy="9490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3890110-2918-476A-22DE-E87DE1687B01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4BA40D-900A-85F1-E96A-1216029AB3A6}"/>
                </a:ext>
              </a:extLst>
            </p:cNvPr>
            <p:cNvSpPr txBox="1"/>
            <p:nvPr/>
          </p:nvSpPr>
          <p:spPr>
            <a:xfrm>
              <a:off x="1848975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C82B43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rgbClr val="C82B43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BA6747-FCE4-AE93-BBB2-34A31F8E59AD}"/>
                </a:ext>
              </a:extLst>
            </p:cNvPr>
            <p:cNvSpPr txBox="1"/>
            <p:nvPr/>
          </p:nvSpPr>
          <p:spPr>
            <a:xfrm>
              <a:off x="2686280" y="1327537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C82B43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9" name="PHẠM DUYÊN 3 - 9Slide.vn">
            <a:extLst>
              <a:ext uri="{FF2B5EF4-FFF2-40B4-BE49-F238E27FC236}">
                <a16:creationId xmlns:a16="http://schemas.microsoft.com/office/drawing/2014/main" id="{A8FB7034-32A2-09E6-08CA-B04FC96E2578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F959D61-DCD8-D1E3-E353-E741A427397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DA7CF32D-F861-6A01-CC5F-847D5C6BCD7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A4DE8EC-D854-2CD7-346D-D165D7C1FEA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810F8E-A038-C9C7-F60B-993328B1F471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47" name="Picture 2" descr="F:\AAA-LÀM ẢNH SLIDE\Bai15-HĐ-1(2).png">
            <a:extLst>
              <a:ext uri="{FF2B5EF4-FFF2-40B4-BE49-F238E27FC236}">
                <a16:creationId xmlns:a16="http://schemas.microsoft.com/office/drawing/2014/main" id="{8C07DABC-9A7C-A53C-A666-41B78B1D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7187" y="1998424"/>
            <a:ext cx="10914742" cy="2806492"/>
          </a:xfrm>
          <a:prstGeom prst="rect">
            <a:avLst/>
          </a:prstGeom>
          <a:noFill/>
        </p:spPr>
      </p:pic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92A3B257-C8B9-385C-2D53-C2BF23BB4BC8}"/>
              </a:ext>
            </a:extLst>
          </p:cNvPr>
          <p:cNvSpPr txBox="1">
            <a:spLocks/>
          </p:cNvSpPr>
          <p:nvPr/>
        </p:nvSpPr>
        <p:spPr>
          <a:xfrm>
            <a:off x="4953000" y="5471395"/>
            <a:ext cx="1756608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- Toa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F46B4A1E-6303-F77A-D754-734E1A20A88B}"/>
              </a:ext>
            </a:extLst>
          </p:cNvPr>
          <p:cNvSpPr txBox="1">
            <a:spLocks/>
          </p:cNvSpPr>
          <p:nvPr/>
        </p:nvSpPr>
        <p:spPr>
          <a:xfrm>
            <a:off x="7830671" y="5471395"/>
            <a:ext cx="4139417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ở </a:t>
            </a:r>
            <a:r>
              <a:rPr lang="en-GB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trước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11B9116-B19E-325C-4B8F-362BFF9318C5}"/>
              </a:ext>
            </a:extLst>
          </p:cNvPr>
          <p:cNvSpPr txBox="1">
            <a:spLocks/>
          </p:cNvSpPr>
          <p:nvPr/>
        </p:nvSpPr>
        <p:spPr>
          <a:xfrm>
            <a:off x="4953000" y="6972300"/>
            <a:ext cx="1756608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- Toa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4095C610-20CE-54B6-8705-C802204F7775}"/>
              </a:ext>
            </a:extLst>
          </p:cNvPr>
          <p:cNvSpPr txBox="1">
            <a:spLocks/>
          </p:cNvSpPr>
          <p:nvPr/>
        </p:nvSpPr>
        <p:spPr>
          <a:xfrm>
            <a:off x="7830671" y="6972300"/>
            <a:ext cx="4139417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ở </a:t>
            </a:r>
            <a:r>
              <a:rPr lang="en-GB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sau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.</a:t>
            </a:r>
            <a:endParaRPr lang="en-GB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9ED01F4C-DB64-3192-8EFF-C746054F2FF2}"/>
              </a:ext>
            </a:extLst>
          </p:cNvPr>
          <p:cNvSpPr txBox="1">
            <a:spLocks/>
          </p:cNvSpPr>
          <p:nvPr/>
        </p:nvSpPr>
        <p:spPr>
          <a:xfrm>
            <a:off x="4953000" y="8428062"/>
            <a:ext cx="1756608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- Toa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98479DA1-3744-6B57-DE87-20FD03050AE6}"/>
              </a:ext>
            </a:extLst>
          </p:cNvPr>
          <p:cNvSpPr txBox="1">
            <a:spLocks/>
          </p:cNvSpPr>
          <p:nvPr/>
        </p:nvSpPr>
        <p:spPr>
          <a:xfrm>
            <a:off x="7830671" y="8428062"/>
            <a:ext cx="5428129" cy="595823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ở </a:t>
            </a:r>
            <a:r>
              <a:rPr lang="en-GB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giữa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và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40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Lato" panose="020F0502020204030203" pitchFamily="34" charset="0"/>
              </a:rPr>
              <a:t>.</a:t>
            </a:r>
            <a:endParaRPr lang="en-GB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03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7D672A75-52DA-E024-08D5-445ADBA3C72B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739F2F3-5CDD-F8D7-994B-18E46071F98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ACDBDE4-7C4A-4A63-7195-6AAE3FCF247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42E4ED8-2997-7DA2-D951-DEC28E701EA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53352D-D82A-E971-DBE1-491C066DBD13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9" name="Picture 2" descr="F:\AAA-PDF-SGK\B15 - HĐ1 - 2.png">
            <a:extLst>
              <a:ext uri="{FF2B5EF4-FFF2-40B4-BE49-F238E27FC236}">
                <a16:creationId xmlns:a16="http://schemas.microsoft.com/office/drawing/2014/main" id="{FE7EB05B-FFA3-5B72-FF97-2DAAF434C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2752" t="78179" r="38030" b="17272"/>
          <a:stretch>
            <a:fillRect/>
          </a:stretch>
        </p:blipFill>
        <p:spPr bwMode="auto">
          <a:xfrm>
            <a:off x="7086600" y="2336644"/>
            <a:ext cx="2931226" cy="1950985"/>
          </a:xfrm>
          <a:prstGeom prst="rect">
            <a:avLst/>
          </a:prstGeom>
          <a:noFill/>
        </p:spPr>
      </p:pic>
      <p:pic>
        <p:nvPicPr>
          <p:cNvPr id="16" name="Picture 2" descr="F:\AAA-PDF-SGK\B15 - HĐ1 - 2.png">
            <a:extLst>
              <a:ext uri="{FF2B5EF4-FFF2-40B4-BE49-F238E27FC236}">
                <a16:creationId xmlns:a16="http://schemas.microsoft.com/office/drawing/2014/main" id="{A33C7957-4F5B-EBD5-D066-3AC3EDB8D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2752" t="82725" r="38030" b="14181"/>
          <a:stretch>
            <a:fillRect/>
          </a:stretch>
        </p:blipFill>
        <p:spPr bwMode="auto">
          <a:xfrm>
            <a:off x="7086600" y="4285606"/>
            <a:ext cx="2931226" cy="1327521"/>
          </a:xfrm>
          <a:prstGeom prst="rect">
            <a:avLst/>
          </a:prstGeom>
          <a:noFill/>
        </p:spPr>
      </p:pic>
      <p:pic>
        <p:nvPicPr>
          <p:cNvPr id="17" name="Picture 2" descr="F:\AAA-PDF-SGK\B15 - HĐ1 - 2.png">
            <a:extLst>
              <a:ext uri="{FF2B5EF4-FFF2-40B4-BE49-F238E27FC236}">
                <a16:creationId xmlns:a16="http://schemas.microsoft.com/office/drawing/2014/main" id="{FD769883-9C12-DFEF-E886-5C19C297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2752" t="85452" r="38030" b="8182"/>
          <a:stretch>
            <a:fillRect/>
          </a:stretch>
        </p:blipFill>
        <p:spPr bwMode="auto">
          <a:xfrm>
            <a:off x="7086600" y="5454973"/>
            <a:ext cx="2931226" cy="2731799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388F5AE-C433-BDF1-D1C4-2E4FED888472}"/>
              </a:ext>
            </a:extLst>
          </p:cNvPr>
          <p:cNvSpPr/>
          <p:nvPr/>
        </p:nvSpPr>
        <p:spPr>
          <a:xfrm>
            <a:off x="7920996" y="3190534"/>
            <a:ext cx="986972" cy="986972"/>
          </a:xfrm>
          <a:prstGeom prst="ellipse">
            <a:avLst/>
          </a:prstGeom>
          <a:solidFill>
            <a:schemeClr val="accent6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794" y="3289876"/>
            <a:ext cx="6785980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trên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gì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0794" y="4753120"/>
            <a:ext cx="6785980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ở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giữa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gì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11272" y="6216364"/>
            <a:ext cx="6785980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c)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dưới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gì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65393" y="3171353"/>
            <a:ext cx="7014373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-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trên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ĐỎ</a:t>
            </a:r>
            <a:r>
              <a:rPr lang="en-GB" sz="4000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95873" y="4753119"/>
            <a:ext cx="797380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-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ở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giữa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b="1" dirty="0">
                <a:solidFill>
                  <a:srgbClr val="FFC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VÀNG</a:t>
            </a:r>
            <a:r>
              <a:rPr lang="en-GB" sz="4000" dirty="0">
                <a:solidFill>
                  <a:srgbClr val="FFC000"/>
                </a:solidFill>
                <a:latin typeface="+mj-lt"/>
                <a:cs typeface="Lato" panose="020F0502020204030203" pitchFamily="34" charset="0"/>
              </a:rPr>
              <a:t>.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65393" y="6216363"/>
            <a:ext cx="8130977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-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Đèn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dưới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cùng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màu</a:t>
            </a:r>
            <a:r>
              <a:rPr lang="en-GB" sz="40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 LÁ.</a:t>
            </a:r>
            <a:endParaRPr lang="en-GB" sz="40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5079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31DE4D-698C-38BC-4318-58DC3F487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000500"/>
            <a:ext cx="7492633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803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83" y="7750298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5801" y="6551945"/>
            <a:ext cx="3143036" cy="31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444" y="5764355"/>
            <a:ext cx="2680556" cy="26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002519" y="1685109"/>
            <a:ext cx="16272978" cy="40854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0" name="TextBox 39"/>
          <p:cNvSpPr txBox="1"/>
          <p:nvPr/>
        </p:nvSpPr>
        <p:spPr>
          <a:xfrm>
            <a:off x="-48268" y="2094539"/>
            <a:ext cx="180006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 err="1">
                <a:solidFill>
                  <a:schemeClr val="bg1"/>
                </a:solidFill>
                <a:latin typeface="UVN Minh Map" panose="00000400000000000000" pitchFamily="2" charset="0"/>
              </a:rPr>
              <a:t>Tìm</a:t>
            </a:r>
            <a:r>
              <a:rPr lang="en-US" sz="9000" dirty="0">
                <a:solidFill>
                  <a:schemeClr val="bg1"/>
                </a:solidFill>
                <a:latin typeface="UVN Minh Map" panose="00000400000000000000" pitchFamily="2" charset="0"/>
              </a:rPr>
              <a:t> </a:t>
            </a:r>
          </a:p>
          <a:p>
            <a:pPr algn="ctr"/>
            <a:r>
              <a:rPr lang="en-US" sz="9000" dirty="0" err="1">
                <a:solidFill>
                  <a:schemeClr val="bg1"/>
                </a:solidFill>
                <a:latin typeface="UVN Minh Map" panose="00000400000000000000" pitchFamily="2" charset="0"/>
              </a:rPr>
              <a:t>Đàn</a:t>
            </a:r>
            <a:r>
              <a:rPr lang="en-US" sz="9000" dirty="0">
                <a:solidFill>
                  <a:schemeClr val="bg1"/>
                </a:solidFill>
                <a:latin typeface="UVN Minh Map" panose="00000400000000000000" pitchFamily="2" charset="0"/>
              </a:rPr>
              <a:t> </a:t>
            </a:r>
            <a:r>
              <a:rPr lang="en-US" sz="9000" dirty="0" err="1">
                <a:solidFill>
                  <a:schemeClr val="bg1"/>
                </a:solidFill>
                <a:latin typeface="UVN Minh Map" panose="00000400000000000000" pitchFamily="2" charset="0"/>
              </a:rPr>
              <a:t>Vịt</a:t>
            </a:r>
            <a:r>
              <a:rPr lang="en-US" sz="9000" dirty="0">
                <a:solidFill>
                  <a:schemeClr val="bg1"/>
                </a:solidFill>
                <a:latin typeface="UVN Minh Map" panose="00000400000000000000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70724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BE7042D-B04E-EE7D-E9BF-4D34D1FFB32D}"/>
              </a:ext>
            </a:extLst>
          </p:cNvPr>
          <p:cNvSpPr txBox="1"/>
          <p:nvPr/>
        </p:nvSpPr>
        <p:spPr>
          <a:xfrm>
            <a:off x="3924300" y="3350955"/>
            <a:ext cx="10439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-80">
                <a:solidFill>
                  <a:srgbClr val="D9865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Phía trước, phía sau em là bạn nào?</a:t>
            </a:r>
          </a:p>
        </p:txBody>
      </p:sp>
    </p:spTree>
    <p:extLst>
      <p:ext uri="{BB962C8B-B14F-4D97-AF65-F5344CB8AC3E}">
        <p14:creationId xmlns:p14="http://schemas.microsoft.com/office/powerpoint/2010/main" val="3654282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B664DAEC-4CB1-5257-BF46-F5C118E4D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2886453"/>
            <a:ext cx="10591800" cy="397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1605536" y="7799310"/>
            <a:ext cx="3404241" cy="2605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4711916" y="7018191"/>
            <a:ext cx="3404241" cy="26055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8847254" y="6067643"/>
            <a:ext cx="3404241" cy="26055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3645162" y="6992225"/>
            <a:ext cx="3404241" cy="36446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6959627" y="7999634"/>
            <a:ext cx="3404241" cy="26055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2830" y="4755553"/>
            <a:ext cx="5853815" cy="51363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96104" y="34927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9968854" y="7053530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96104" y="705665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80737" y="660579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22667" y="6487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5483" y="708563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243264" y="409116"/>
            <a:ext cx="11957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36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4" name="Picture 1" descr="3">
            <a:extLst>
              <a:ext uri="{FF2B5EF4-FFF2-40B4-BE49-F238E27FC236}">
                <a16:creationId xmlns:a16="http://schemas.microsoft.com/office/drawing/2014/main" id="{2C45CC94-0AE8-4E8D-95C1-5F41EBAA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4400" l="10000" r="92800">
                        <a14:foregroundMark x1="22533" y1="22267" x2="49467" y2="1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10" y="1058363"/>
            <a:ext cx="5105400" cy="510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73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3 0.01667 0.01758 0.01806 0.01862 0.01945 C 0.01992 0.02107 0.02122 0.02338 0.02278 0.025 C 0.02539 0.02778 0.02812 0.03056 0.03112 0.03241 C 0.04049 0.03797 0.02552 0.0294 0.03945 0.03611 C 0.05234 0.04236 0.03893 0.03773 0.05195 0.04167 C 0.05403 0.04352 0.05599 0.0456 0.0582 0.04723 C 0.06015 0.04861 0.06237 0.04908 0.06445 0.05093 C 0.06666 0.05278 0.06836 0.05625 0.0707 0.05834 C 0.07396 0.06111 0.07773 0.06273 0.08112 0.06574 C 0.08398 0.06829 0.08646 0.07246 0.08945 0.075 C 0.10026 0.0838 0.10338 0.08403 0.11237 0.08982 C 0.1151 0.09144 0.11784 0.09375 0.1207 0.09537 C 0.12331 0.09676 0.1263 0.09723 0.12903 0.09908 C 0.13112 0.10047 0.13294 0.10348 0.13528 0.10463 C 0.13789 0.10579 0.14075 0.10602 0.14362 0.10648 C 0.1487 0.10718 0.15403 0.10764 0.15924 0.10834 C 0.16159 0.10949 0.16393 0.11111 0.16653 0.11204 C 0.16927 0.11297 0.172 0.1132 0.17487 0.11389 C 0.17956 0.11482 0.18854 0.11598 0.19362 0.1176 C 0.197 0.11852 0.20052 0.12014 0.20403 0.1213 C 0.20703 0.12199 0.21028 0.12246 0.21341 0.12315 C 0.21575 0.12361 0.21823 0.12431 0.2207 0.125 L 0.22903 0.12685 C 0.23945 0.13287 0.23099 0.12848 0.24153 0.13241 C 0.24284 0.13287 0.24427 0.1338 0.2457 0.13426 C 0.25013 0.13565 0.25469 0.13635 0.25924 0.13797 C 0.26198 0.13866 0.26393 0.14005 0.26653 0.14167 C 0.26784 0.14352 0.26927 0.14537 0.2707 0.14723 C 0.27161 0.14838 0.27278 0.14931 0.27383 0.15093 C 0.28177 0.16273 0.27226 0.15093 0.28008 0.16019 C 0.28554 0.175 0.27825 0.15695 0.28528 0.16945 C 0.28646 0.17153 0.28698 0.17477 0.28841 0.17685 C 0.29153 0.18102 0.2957 0.18334 0.29883 0.18797 C 0.30091 0.19098 0.30312 0.19375 0.30508 0.19723 C 0.31198 0.20949 0.30403 0.20023 0.31237 0.21019 C 0.31601 0.21459 0.32057 0.21736 0.32383 0.22315 C 0.3414 0.2544 0.32291 0.22385 0.34049 0.24723 C 0.34206 0.24931 0.3431 0.25209 0.34466 0.25463 C 0.34661 0.25764 0.3487 0.26088 0.35091 0.26389 C 0.35586 0.2706 0.36002 0.27454 0.36445 0.28241 C 0.36562 0.28449 0.36614 0.28773 0.36758 0.28982 C 0.36875 0.29144 0.37031 0.29213 0.37174 0.29352 C 0.37278 0.29445 0.37383 0.2956 0.37487 0.29723 C 0.3763 0.29931 0.37747 0.30232 0.37903 0.30463 C 0.39206 0.32385 0.38255 0.30996 0.39153 0.31945 C 0.39362 0.32153 0.39557 0.32454 0.39778 0.32685 C 0.39909 0.32824 0.40052 0.32917 0.40195 0.33056 C 0.40364 0.33218 0.40547 0.3338 0.40716 0.33611 C 0.40833 0.3375 0.40898 0.34028 0.41028 0.34167 C 0.41185 0.34329 0.4138 0.34375 0.41549 0.34537 C 0.41653 0.3463 0.41745 0.34792 0.41862 0.34908 C 0.41992 0.35023 0.42135 0.35116 0.42278 0.35278 C 0.42487 0.35486 0.42656 0.35857 0.42903 0.36019 L 0.43216 0.36204 " pathEditMode="relative" rAng="0" ptsTypes="AAAAAAAAAAAAAAAAAAAAAAAAAAAAAAAAAAAAAAAAAAAAAAAAAAAAAAAAA">
                                      <p:cBhvr>
                                        <p:cTn id="7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1605536" y="7799310"/>
            <a:ext cx="3404241" cy="2605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4711916" y="7018191"/>
            <a:ext cx="3404241" cy="26055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8847254" y="6067643"/>
            <a:ext cx="3404241" cy="26055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22" y="7787663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6231654" y="7677881"/>
            <a:ext cx="4435782" cy="34582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9804182" y="725710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78610" y="7300051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905444" y="681995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93382" y="672856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4080" y="1212554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199104" y="912134"/>
            <a:ext cx="10868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72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36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5" name="Picture 7" descr="1">
            <a:extLst>
              <a:ext uri="{FF2B5EF4-FFF2-40B4-BE49-F238E27FC236}">
                <a16:creationId xmlns:a16="http://schemas.microsoft.com/office/drawing/2014/main" id="{AB064D10-B88E-4C5B-AB79-BA484530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70" y="1930091"/>
            <a:ext cx="5698332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2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8.33333E-7 0.00023 C 0.00169 0.00926 0.00078 0.02176 0.00521 0.02778 C 0.00651 0.02963 0.00807 0.03102 0.00937 0.03334 C 0.01198 0.03796 0.01237 0.04121 0.01458 0.0463 C 0.01758 0.05301 0.02396 0.06667 0.02396 0.0669 C 0.02422 0.06852 0.02474 0.07014 0.025 0.07222 C 0.02617 0.0875 0.02396 0.10486 0.02812 0.11852 C 0.03151 0.12986 0.04062 0.13148 0.04583 0.14074 C 0.04987 0.14815 0.05143 0.15139 0.05625 0.15741 C 0.05781 0.15949 0.05963 0.16088 0.06146 0.16296 C 0.06354 0.16528 0.06562 0.16783 0.06771 0.17037 L 0.07083 0.17408 C 0.07213 0.17894 0.07396 0.18357 0.075 0.18889 C 0.07526 0.19074 0.07552 0.19259 0.07604 0.19445 C 0.07656 0.19699 0.07747 0.19931 0.07812 0.20185 C 0.07878 0.20486 0.07917 0.20834 0.08021 0.21111 C 0.08086 0.2132 0.08242 0.21459 0.08333 0.21667 C 0.08411 0.21898 0.08437 0.22199 0.08542 0.22408 C 0.08646 0.22639 0.08828 0.22732 0.08958 0.22963 C 0.09036 0.23125 0.09088 0.23334 0.09167 0.23519 C 0.09349 0.24005 0.09857 0.25185 0.10104 0.25371 C 0.10273 0.25486 0.10456 0.25579 0.10625 0.25741 C 0.11367 0.26412 0.1043 0.25834 0.11354 0.26482 C 0.11549 0.26621 0.11771 0.2669 0.11979 0.26852 C 0.12161 0.26991 0.12305 0.27246 0.125 0.27408 C 0.12995 0.27824 0.1345 0.28009 0.13958 0.28334 C 0.14128 0.28449 0.14297 0.28588 0.14479 0.28704 C 0.1457 0.28773 0.14687 0.2882 0.14792 0.28889 C 0.14922 0.29005 0.15052 0.29167 0.15208 0.29259 C 0.16081 0.29838 0.16094 0.29607 0.17187 0.29815 C 0.17344 0.29838 0.18125 0.30093 0.18333 0.30185 C 0.18776 0.30394 0.18555 0.30394 0.19062 0.30741 C 0.19258 0.3088 0.19479 0.30996 0.19687 0.31111 C 0.19792 0.31181 0.19896 0.31204 0.2 0.31296 C 0.2013 0.31412 0.2026 0.31597 0.20417 0.31667 C 0.20716 0.31783 0.21042 0.31783 0.21354 0.31852 C 0.22435 0.32408 0.21706 0.32084 0.22708 0.32408 C 0.22878 0.32454 0.23047 0.32546 0.23229 0.32593 C 0.23359 0.32616 0.23503 0.32593 0.23646 0.32593 " pathEditMode="relative" rAng="0" ptsTypes="AAAAAAAAAAAAAAAAAAAAAAAAAAAAAAAAAAAAAA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1629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908" y="5828904"/>
            <a:ext cx="2680556" cy="26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1605536" y="7799310"/>
            <a:ext cx="3404241" cy="2605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4711916" y="7018191"/>
            <a:ext cx="3404241" cy="26055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8604279" y="5856166"/>
            <a:ext cx="3404241" cy="34172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22" y="7787663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428269" y="772799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10023136" y="7019008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15879" y="704893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99549" y="6450059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2">
            <a:extLst>
              <a:ext uri="{FF2B5EF4-FFF2-40B4-BE49-F238E27FC236}">
                <a16:creationId xmlns:a16="http://schemas.microsoft.com/office/drawing/2014/main" id="{9CA4F408-ED50-46D1-A323-4BB91771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78" y="1485633"/>
            <a:ext cx="5148263" cy="514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9060" y="1070864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65285" y="974556"/>
            <a:ext cx="12342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990554" y="659083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51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1.66667E-6 0.00023 C 0.00235 0.00486 0.00534 0.00902 0.00716 0.01481 C 0.00886 0.01967 0.00899 0.02592 0.01029 0.03148 C 0.0125 0.04027 0.01459 0.0493 0.01758 0.0574 C 0.02357 0.07268 0.02787 0.08194 0.03216 0.09814 C 0.03451 0.10648 0.03555 0.1162 0.03841 0.12407 C 0.04115 0.13125 0.04479 0.14027 0.04675 0.14814 C 0.04779 0.15162 0.04792 0.15555 0.04883 0.15925 C 0.05 0.16365 0.05169 0.16782 0.053 0.17222 C 0.05456 0.17708 0.0556 0.18217 0.05716 0.18703 C 0.05912 0.19212 0.06159 0.19652 0.06341 0.20185 C 0.06537 0.20717 0.06667 0.21319 0.06862 0.21851 C 0.07253 0.2287 0.07709 0.23819 0.08112 0.24814 C 0.08294 0.25231 0.08464 0.25671 0.08633 0.26111 C 0.0888 0.26712 0.09102 0.27361 0.09362 0.27962 C 0.09544 0.28333 0.0974 0.28657 0.09883 0.29074 C 0.10091 0.29583 0.10209 0.30208 0.10404 0.3074 C 0.10625 0.31273 0.10925 0.31666 0.11133 0.32222 C 0.12552 0.35763 0.10834 0.32175 0.12175 0.35185 C 0.14271 0.39837 0.11823 0.33958 0.1332 0.37962 C 0.13451 0.38287 0.1362 0.38541 0.13737 0.38888 C 0.13906 0.39351 0.13998 0.39884 0.14154 0.4037 C 0.15482 0.44282 0.13646 0.39004 0.14779 0.41851 C 0.15521 0.4368 0.14323 0.41388 0.15404 0.43333 C 0.1569 0.44837 0.15195 0.425 0.16133 0.45 C 0.16628 0.46296 0.16016 0.44675 0.16654 0.46296 C 0.16732 0.46458 0.16784 0.46666 0.16862 0.46851 C 0.17057 0.47222 0.17318 0.47523 0.17487 0.47962 L 0.18425 0.50185 C 0.18529 0.50416 0.1862 0.50694 0.18737 0.50925 C 0.18945 0.51296 0.19206 0.51597 0.19362 0.52037 C 0.1944 0.52222 0.19518 0.52384 0.1957 0.52592 C 0.19649 0.52824 0.19688 0.53101 0.19779 0.53333 C 0.19961 0.53773 0.20156 0.53958 0.20404 0.54259 C 0.20482 0.54444 0.20521 0.54652 0.20612 0.54814 C 0.20938 0.55277 0.21016 0.55069 0.21341 0.5537 C 0.21459 0.55462 0.2155 0.55601 0.21654 0.5574 C 0.23112 0.55671 0.2457 0.55648 0.26029 0.55555 C 0.28867 0.55324 0.24675 0.5537 0.2655 0.5537 " pathEditMode="relative" rAng="0" ptsTypes="AAAAAAAAAAAAAAAAAAAAAAAAAAAAAAAAAAAAAAAA">
                                      <p:cBhvr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2787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7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29" y="6368995"/>
            <a:ext cx="3372528" cy="33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17029" y="4605169"/>
            <a:ext cx="5853815" cy="5136356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17" y="7856147"/>
            <a:ext cx="2703593" cy="27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194" y="6458076"/>
            <a:ext cx="3143036" cy="31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165" y="6008454"/>
            <a:ext cx="2680556" cy="26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4229014" y="6567710"/>
            <a:ext cx="4252050" cy="41438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27391" y="328669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/>
          <p:cNvSpPr/>
          <p:nvPr/>
        </p:nvSpPr>
        <p:spPr>
          <a:xfrm>
            <a:off x="9952963" y="678496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lập</a:t>
            </a:r>
            <a:r>
              <a:rPr 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phương</a:t>
            </a:r>
            <a:endParaRPr lang="en-US" sz="4800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27391" y="685708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Khối</a:t>
            </a:r>
            <a:r>
              <a:rPr 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hộp</a:t>
            </a:r>
            <a:r>
              <a:rPr 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chữ</a:t>
            </a:r>
            <a:r>
              <a:rPr lang="en-US" sz="4800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nhật</a:t>
            </a:r>
            <a:endParaRPr lang="en-US" sz="4800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12024" y="640622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992853" y="6321653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48" b="89773" l="697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347" y="1834953"/>
            <a:ext cx="5567540" cy="4454031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4256" y="1074666"/>
            <a:ext cx="6647109" cy="66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00996" y="571343"/>
            <a:ext cx="12604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CÂU HỎI:      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Đây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gì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? 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45" y="1652675"/>
            <a:ext cx="8088849" cy="808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11303525" y="7814979"/>
            <a:ext cx="3404241" cy="260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4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8.33333E-7 0.00024 C 0.00339 -0.00046 0.0069 -0.00162 0.01042 -0.00162 C 0.01146 -0.00162 0.01237 -0.00023 0.01354 -4.81481E-6 C 0.0181 0.00186 0.02708 0.00301 0.03125 0.00371 C 0.03333 0.00556 0.03516 0.00834 0.0375 0.00926 C 0.04154 0.01135 0.04583 0.01158 0.05 0.01297 C 0.05234 0.01389 0.05482 0.01551 0.05729 0.01667 C 0.06042 0.01852 0.06354 0.02038 0.06667 0.02223 C 0.06914 0.02408 0.07136 0.02639 0.07396 0.02778 C 0.07591 0.02894 0.07813 0.02894 0.08021 0.02963 C 0.08438 0.03149 0.08854 0.03288 0.09271 0.03519 C 0.09479 0.03658 0.09675 0.03797 0.09896 0.03889 C 0.10091 0.03982 0.10313 0.04028 0.10521 0.04075 C 0.12943 0.05695 0.09909 0.03727 0.12083 0.05 C 0.12357 0.05186 0.1263 0.05417 0.12917 0.05556 C 0.13112 0.05672 0.13333 0.05649 0.13542 0.05741 C 0.14662 0.0625 0.13711 0.05926 0.14583 0.06482 C 0.14844 0.06667 0.15052 0.06644 0.15313 0.06852 C 0.15859 0.07362 0.15391 0.07107 0.15938 0.07778 C 0.16302 0.08264 0.16758 0.08519 0.17083 0.09075 C 0.17188 0.0926 0.17266 0.09491 0.17396 0.0963 C 0.17552 0.09815 0.17747 0.09862 0.17917 0.1 C 0.18073 0.10163 0.18529 0.10788 0.18646 0.10926 C 0.18841 0.11204 0.19193 0.11551 0.19375 0.11852 C 0.1944 0.11991 0.19818 0.12917 0.19896 0.13149 C 0.2 0.13519 0.20078 0.13913 0.20208 0.1426 C 0.20326 0.14653 0.20482 0.15 0.20625 0.15371 C 0.20755 0.15741 0.20938 0.16065 0.21042 0.16482 C 0.21107 0.16806 0.21146 0.1713 0.2125 0.17408 C 0.21315 0.17639 0.21458 0.17778 0.21563 0.17963 C 0.21849 0.18565 0.22188 0.19121 0.22396 0.19815 C 0.22461 0.2007 0.225 0.20348 0.22604 0.20556 C 0.22904 0.21297 0.2306 0.21297 0.23438 0.21852 C 0.23997 0.22709 0.23828 0.23079 0.24896 0.23704 C 0.25 0.23774 0.25104 0.23797 0.25208 0.23889 C 0.25768 0.24422 0.26263 0.25186 0.26875 0.25556 C 0.27565 0.25996 0.28294 0.26274 0.28958 0.26852 C 0.29375 0.27223 0.29779 0.27616 0.30208 0.27963 C 0.30508 0.28218 0.30833 0.2845 0.31146 0.28704 C 0.31484 0.29005 0.3181 0.29445 0.32188 0.2963 C 0.32995 0.3007 0.33854 0.30232 0.34688 0.30556 C 0.35833 0.30996 0.34154 0.30417 0.35729 0.31112 C 0.36302 0.31366 0.36471 0.31297 0.37083 0.31297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1555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060126" y="8087119"/>
            <a:ext cx="2167749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err="1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6000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 1</a:t>
            </a:r>
            <a:endParaRPr lang="en-GB" sz="6000" dirty="0">
              <a:solidFill>
                <a:schemeClr val="bg1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2400" y="-38100"/>
            <a:ext cx="3613028" cy="1795506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2835ECF3-5621-4D72-ADE1-CAB2AE60D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732" y="1485900"/>
            <a:ext cx="7486537" cy="4535817"/>
          </a:xfrm>
          <a:prstGeom prst="rect">
            <a:avLst/>
          </a:prstGeom>
        </p:spPr>
      </p:pic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87524168-3061-379C-C391-ED5E24804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142" y="4152900"/>
            <a:ext cx="12155716" cy="30066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B4E38B1A-5FBF-9CCA-CF0C-9B83D9D73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72" y="5113434"/>
            <a:ext cx="8506692" cy="290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487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HẠM DUYÊN 1 - 9Slide.vn">
            <a:extLst>
              <a:ext uri="{FF2B5EF4-FFF2-40B4-BE49-F238E27FC236}">
                <a16:creationId xmlns:a16="http://schemas.microsoft.com/office/drawing/2014/main" id="{0EF3FEA5-7490-8159-3498-E6F903B6DE5D}"/>
              </a:ext>
            </a:extLst>
          </p:cNvPr>
          <p:cNvGrpSpPr/>
          <p:nvPr/>
        </p:nvGrpSpPr>
        <p:grpSpPr>
          <a:xfrm>
            <a:off x="1517878" y="7470165"/>
            <a:ext cx="15271295" cy="1485150"/>
            <a:chOff x="2740096" y="3047185"/>
            <a:chExt cx="1302293" cy="1100747"/>
          </a:xfrm>
        </p:grpSpPr>
        <p:grpSp>
          <p:nvGrpSpPr>
            <p:cNvPr id="11" name="10">
              <a:extLst>
                <a:ext uri="{FF2B5EF4-FFF2-40B4-BE49-F238E27FC236}">
                  <a16:creationId xmlns:a16="http://schemas.microsoft.com/office/drawing/2014/main" id="{A1B14F1C-C2A8-5354-B47A-C6C95C68C7FD}"/>
                </a:ext>
              </a:extLst>
            </p:cNvPr>
            <p:cNvGrpSpPr/>
            <p:nvPr/>
          </p:nvGrpSpPr>
          <p:grpSpPr>
            <a:xfrm>
              <a:off x="2740096" y="3047185"/>
              <a:ext cx="1302293" cy="1100747"/>
              <a:chOff x="5533163" y="1969001"/>
              <a:chExt cx="1635911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3" name="12">
                <a:extLst>
                  <a:ext uri="{FF2B5EF4-FFF2-40B4-BE49-F238E27FC236}">
                    <a16:creationId xmlns:a16="http://schemas.microsoft.com/office/drawing/2014/main" id="{D4743F7E-4D96-A915-416F-65A6E50828D5}"/>
                  </a:ext>
                </a:extLst>
              </p:cNvPr>
              <p:cNvSpPr/>
              <p:nvPr/>
            </p:nvSpPr>
            <p:spPr>
              <a:xfrm>
                <a:off x="5533163" y="1969001"/>
                <a:ext cx="1635911" cy="1382734"/>
              </a:xfrm>
              <a:prstGeom prst="round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13">
                <a:extLst>
                  <a:ext uri="{FF2B5EF4-FFF2-40B4-BE49-F238E27FC236}">
                    <a16:creationId xmlns:a16="http://schemas.microsoft.com/office/drawing/2014/main" id="{BAFED4DA-2492-986E-0A67-A73BCF0D0706}"/>
                  </a:ext>
                </a:extLst>
              </p:cNvPr>
              <p:cNvSpPr/>
              <p:nvPr/>
            </p:nvSpPr>
            <p:spPr>
              <a:xfrm>
                <a:off x="5542704" y="2031103"/>
                <a:ext cx="1618207" cy="1258530"/>
              </a:xfrm>
              <a:prstGeom prst="roundRect">
                <a:avLst/>
              </a:prstGeom>
              <a:solidFill>
                <a:srgbClr val="C387B5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zh-CN" altLang="en-US" sz="48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F1D89C26-4FDD-0E73-D9B9-A6117F402F29}"/>
                </a:ext>
              </a:extLst>
            </p:cNvPr>
            <p:cNvSpPr txBox="1"/>
            <p:nvPr/>
          </p:nvSpPr>
          <p:spPr>
            <a:xfrm>
              <a:off x="2744442" y="3188718"/>
              <a:ext cx="1294698" cy="83138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200"/>
                </a:spcAft>
              </a:pPr>
              <a:r>
                <a:rPr lang="en-US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êu vị trí của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 nâu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so với </a:t>
              </a:r>
              <a:r>
                <a:rPr lang="en-US" sz="6000" b="1" ker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thỏ khoang</a:t>
              </a:r>
              <a:r>
                <a:rPr lang="vi-VN" sz="6000" b="1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6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E7342477-696F-7DBD-FCB1-17EBE81CCDFA}"/>
              </a:ext>
            </a:extLst>
          </p:cNvPr>
          <p:cNvSpPr/>
          <p:nvPr/>
        </p:nvSpPr>
        <p:spPr>
          <a:xfrm>
            <a:off x="5486400" y="1971436"/>
            <a:ext cx="272726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Trước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49CAAC82-F5C9-29FE-6C40-16066AB514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443" y="582030"/>
            <a:ext cx="2604044" cy="1302022"/>
          </a:xfrm>
          <a:prstGeom prst="rect">
            <a:avLst/>
          </a:prstGeom>
        </p:spPr>
      </p:pic>
      <p:pic>
        <p:nvPicPr>
          <p:cNvPr id="3" name="PHẠM DUYÊN 4 - 9Slide.vn" descr="F:\AAA-LÀM ẢNH SLIDE\Bai15-KP1-1(4).png">
            <a:extLst>
              <a:ext uri="{FF2B5EF4-FFF2-40B4-BE49-F238E27FC236}">
                <a16:creationId xmlns:a16="http://schemas.microsoft.com/office/drawing/2014/main" id="{72EFCEC2-C23F-9340-C2E5-12BFA50CE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179" y="4715988"/>
            <a:ext cx="14769604" cy="1943822"/>
          </a:xfrm>
          <a:prstGeom prst="rect">
            <a:avLst/>
          </a:prstGeom>
          <a:noFill/>
        </p:spPr>
      </p:pic>
      <p:pic>
        <p:nvPicPr>
          <p:cNvPr id="4" name="PHẠM DUYÊN 5 - 9Slide.vn" descr="F:\AAA-LÀM ẢNH SLIDE\Bai15-KP1-1(2).png">
            <a:extLst>
              <a:ext uri="{FF2B5EF4-FFF2-40B4-BE49-F238E27FC236}">
                <a16:creationId xmlns:a16="http://schemas.microsoft.com/office/drawing/2014/main" id="{1F495678-2CD0-61EC-2CC3-721EDC5E6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336" y="3207113"/>
            <a:ext cx="2966386" cy="2815356"/>
          </a:xfrm>
          <a:prstGeom prst="rect">
            <a:avLst/>
          </a:prstGeom>
          <a:noFill/>
        </p:spPr>
      </p:pic>
      <p:pic>
        <p:nvPicPr>
          <p:cNvPr id="5" name="PHẠM DUYÊN 6 - 9Slide.vn" descr="F:\AAA-LÀM ẢNH SLIDE\Bai15-KP1-1(3).png">
            <a:extLst>
              <a:ext uri="{FF2B5EF4-FFF2-40B4-BE49-F238E27FC236}">
                <a16:creationId xmlns:a16="http://schemas.microsoft.com/office/drawing/2014/main" id="{5116564C-1EF2-F74C-54C4-8BEE7813C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600" y="3038236"/>
            <a:ext cx="2966386" cy="2812504"/>
          </a:xfrm>
          <a:prstGeom prst="rect">
            <a:avLst/>
          </a:prstGeom>
          <a:noFill/>
        </p:spPr>
      </p:pic>
      <p:pic>
        <p:nvPicPr>
          <p:cNvPr id="6" name="PHẠM DUYÊN 7 - 9Slide.vn" descr="F:\AAA-LÀM ẢNH SLIDE\Bai15-KP1-1(1).png">
            <a:extLst>
              <a:ext uri="{FF2B5EF4-FFF2-40B4-BE49-F238E27FC236}">
                <a16:creationId xmlns:a16="http://schemas.microsoft.com/office/drawing/2014/main" id="{EA977BCC-FB01-4785-9B4A-92509A74F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9321" y="3163858"/>
            <a:ext cx="2952136" cy="2803958"/>
          </a:xfrm>
          <a:prstGeom prst="rect">
            <a:avLst/>
          </a:prstGeom>
          <a:noFill/>
        </p:spPr>
      </p:pic>
      <p:sp>
        <p:nvSpPr>
          <p:cNvPr id="8" name="PHẠM DUYÊN 8 - 9Slide.vn">
            <a:extLst>
              <a:ext uri="{FF2B5EF4-FFF2-40B4-BE49-F238E27FC236}">
                <a16:creationId xmlns:a16="http://schemas.microsoft.com/office/drawing/2014/main" id="{0349571B-E67E-6C0E-29DA-B23EF9364315}"/>
              </a:ext>
            </a:extLst>
          </p:cNvPr>
          <p:cNvSpPr/>
          <p:nvPr/>
        </p:nvSpPr>
        <p:spPr>
          <a:xfrm>
            <a:off x="9391459" y="1971436"/>
            <a:ext cx="2190941" cy="1040997"/>
          </a:xfrm>
          <a:prstGeom prst="roundRect">
            <a:avLst/>
          </a:prstGeom>
          <a:solidFill>
            <a:srgbClr val="F04E28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Sau</a:t>
            </a:r>
          </a:p>
        </p:txBody>
      </p:sp>
    </p:spTree>
    <p:extLst>
      <p:ext uri="{BB962C8B-B14F-4D97-AF65-F5344CB8AC3E}">
        <p14:creationId xmlns:p14="http://schemas.microsoft.com/office/powerpoint/2010/main" val="3326308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8" grpId="0" bldLvl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742</TotalTime>
  <Words>291</Words>
  <Application>Microsoft Office PowerPoint</Application>
  <PresentationFormat>Custom</PresentationFormat>
  <Paragraphs>61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Times New Roman</vt:lpstr>
      <vt:lpstr>Quicksand</vt:lpstr>
      <vt:lpstr>#9Slide03 Sofia Pro Soft Bold</vt:lpstr>
      <vt:lpstr>思源宋体 CN Heavy</vt:lpstr>
      <vt:lpstr>Calibri</vt:lpstr>
      <vt:lpstr>微软雅黑</vt:lpstr>
      <vt:lpstr>Arial</vt:lpstr>
      <vt:lpstr>Montserrat Alternates Black</vt:lpstr>
      <vt:lpstr>Lato</vt:lpstr>
      <vt:lpstr>Arial-Rounded</vt:lpstr>
      <vt:lpstr>UTM Seagull</vt:lpstr>
      <vt:lpstr>UVN Minh Map</vt:lpstr>
      <vt:lpstr>#9Slide03 Sofia Pro Soft</vt:lpstr>
      <vt:lpstr>#9Slide06 VL Fadilla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ASUS</cp:lastModifiedBy>
  <cp:revision>306</cp:revision>
  <dcterms:created xsi:type="dcterms:W3CDTF">2006-08-16T00:00:00Z</dcterms:created>
  <dcterms:modified xsi:type="dcterms:W3CDTF">2023-12-05T13:27:04Z</dcterms:modified>
  <cp:category>9Slide.vn</cp:category>
  <dc:identifier>DAFOJ1LuU7I</dc:identifier>
</cp:coreProperties>
</file>