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64" r:id="rId2"/>
    <p:sldId id="465" r:id="rId3"/>
    <p:sldId id="472" r:id="rId4"/>
    <p:sldId id="473" r:id="rId5"/>
    <p:sldId id="474" r:id="rId6"/>
    <p:sldId id="475" r:id="rId7"/>
    <p:sldId id="256" r:id="rId8"/>
    <p:sldId id="262" r:id="rId9"/>
    <p:sldId id="284" r:id="rId10"/>
    <p:sldId id="458" r:id="rId11"/>
    <p:sldId id="459" r:id="rId12"/>
    <p:sldId id="460" r:id="rId13"/>
    <p:sldId id="461" r:id="rId14"/>
    <p:sldId id="462" r:id="rId15"/>
    <p:sldId id="463" r:id="rId16"/>
    <p:sldId id="413" r:id="rId17"/>
    <p:sldId id="286" r:id="rId18"/>
  </p:sldIdLst>
  <p:sldSz cx="18288000" cy="10287000"/>
  <p:notesSz cx="6858000" cy="9144000"/>
  <p:embeddedFontLst>
    <p:embeddedFont>
      <p:font typeface="#9Slide03 Sofia Pro Soft" panose="020B0604020202020204" charset="0"/>
      <p:regular r:id="rId21"/>
    </p:embeddedFont>
    <p:embeddedFont>
      <p:font typeface="#9Slide03 Sofia Pro Soft Bold" panose="020B0604020202020204" charset="0"/>
      <p:bold r:id="rId22"/>
    </p:embeddedFont>
    <p:embeddedFont>
      <p:font typeface="#9Slide06 VL Fadilla" panose="020B0604020202020204" charset="0"/>
      <p:regular r:id="rId23"/>
    </p:embeddedFon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oper Std Black" panose="0208090304030B020404" pitchFamily="18" charset="0"/>
      <p:bold r:id="rId29"/>
      <p:boldItalic r:id="rId30"/>
    </p:embeddedFont>
    <p:embeddedFont>
      <p:font typeface="UVN Chim Bien Nang" panose="0209080305050A0204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7141"/>
    <a:srgbClr val="EEB344"/>
    <a:srgbClr val="6DAC85"/>
    <a:srgbClr val="944A82"/>
    <a:srgbClr val="A4D4AD"/>
    <a:srgbClr val="54C1BA"/>
    <a:srgbClr val="C2E5DE"/>
    <a:srgbClr val="F4E0E6"/>
    <a:srgbClr val="A351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9" autoAdjust="0"/>
    <p:restoredTop sz="96201" autoAdjust="0"/>
  </p:normalViewPr>
  <p:slideViewPr>
    <p:cSldViewPr>
      <p:cViewPr>
        <p:scale>
          <a:sx n="30" d="100"/>
          <a:sy n="30" d="100"/>
        </p:scale>
        <p:origin x="169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56D3C8E-829F-0D2B-ED47-60E790B23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81678340-F8C9-6E14-266E-045F5FBD6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4896" y="2019300"/>
            <a:ext cx="12479594" cy="588315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85D6C8E8-9125-DCCD-406E-544D179562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4" y="7067551"/>
            <a:ext cx="7178484" cy="359228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9C1212F-E162-B61C-0D41-19B382D0C5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565"/>
            <a:ext cx="3886200" cy="553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ED16143-A30E-28D9-FB88-DC0AC078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solidFill>
            <a:srgbClr val="E6C8D2"/>
          </a:solidFill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D1F4CFD-15A7-687B-64C8-8070B271C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0" y="3848100"/>
            <a:ext cx="8888738" cy="524911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C0494BC3-EC1D-7BA2-655C-3432392D4A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97" y="4357518"/>
            <a:ext cx="3953302" cy="592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49FB91D-32EF-8F1B-A9C8-C2BDD31D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F1E67E90-3A66-991B-2936-9D7AEFB87B34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F52E2238-DCFF-FDAC-6541-6A1BF55B850C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FA4405DA-5736-BE01-FC28-E99D74739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761840F2-3481-1180-1C84-2AEC88CA5970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CD9FC405-DE88-B5A0-00CE-EB98B1BAA5DA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41274FD0-4352-B247-BCF9-251F2C8A2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3682B82-F2E3-E881-2E63-4D0DC186AC8C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A5E4AB02-AF49-CCB1-F4C9-BAC19F1ECFB8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683B3180-C855-BAF1-EA99-71813B384FB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3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5A06F5-8A3D-97F5-95D3-D95DB1292F68}"/>
              </a:ext>
            </a:extLst>
          </p:cNvPr>
          <p:cNvSpPr txBox="1"/>
          <p:nvPr/>
        </p:nvSpPr>
        <p:spPr>
          <a:xfrm>
            <a:off x="3352800" y="3771900"/>
            <a:ext cx="13411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>
                <a:solidFill>
                  <a:srgbClr val="FF0000"/>
                </a:solidFill>
                <a:latin typeface="Cooper Std Black" panose="0208090304030B020404" pitchFamily="18" charset="0"/>
              </a:rPr>
              <a:t>Toán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06AF8-AD4B-DB58-822A-1B76FD44B6CD}"/>
              </a:ext>
            </a:extLst>
          </p:cNvPr>
          <p:cNvSpPr txBox="1"/>
          <p:nvPr/>
        </p:nvSpPr>
        <p:spPr>
          <a:xfrm>
            <a:off x="3363686" y="2374336"/>
            <a:ext cx="1341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437107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135033" y="952500"/>
            <a:ext cx="15505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Dùng các khối lập phương nhỏ như nhau, bạn Việt xếp thành các chữ T, H, C như sau:</a:t>
            </a:r>
            <a:endParaRPr lang="en-US" sz="5400" b="1" spc="-8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E8BD1465-7A51-67A5-85CE-A339F46C4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61" y="3467100"/>
            <a:ext cx="3741208" cy="3735456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E44B23E9-79B0-B951-06D8-052B2D95A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94" y="3467100"/>
            <a:ext cx="3761354" cy="3735452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9DAA31A0-034C-84DC-0642-A38232AED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772" y="3467100"/>
            <a:ext cx="2648228" cy="3740376"/>
          </a:xfrm>
          <a:prstGeom prst="rect">
            <a:avLst/>
          </a:prstGeom>
        </p:spPr>
      </p:pic>
      <p:grpSp>
        <p:nvGrpSpPr>
          <p:cNvPr id="11" name="PHẠM DUYÊN 6 - 9Slide.vn">
            <a:extLst>
              <a:ext uri="{FF2B5EF4-FFF2-40B4-BE49-F238E27FC236}">
                <a16:creationId xmlns:a16="http://schemas.microsoft.com/office/drawing/2014/main" id="{A2FCF3FD-31A4-0F65-F2A4-6E7AE00A3CA7}"/>
              </a:ext>
            </a:extLst>
          </p:cNvPr>
          <p:cNvGrpSpPr/>
          <p:nvPr/>
        </p:nvGrpSpPr>
        <p:grpSpPr>
          <a:xfrm>
            <a:off x="1517878" y="7761484"/>
            <a:ext cx="15271295" cy="1566479"/>
            <a:chOff x="2740096" y="3047185"/>
            <a:chExt cx="1302293" cy="1100747"/>
          </a:xfrm>
        </p:grpSpPr>
        <p:grpSp>
          <p:nvGrpSpPr>
            <p:cNvPr id="15" name="10">
              <a:extLst>
                <a:ext uri="{FF2B5EF4-FFF2-40B4-BE49-F238E27FC236}">
                  <a16:creationId xmlns:a16="http://schemas.microsoft.com/office/drawing/2014/main" id="{43A2A65C-9280-32F6-F174-C7C1CA7C9DB9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7" name="12">
                <a:extLst>
                  <a:ext uri="{FF2B5EF4-FFF2-40B4-BE49-F238E27FC236}">
                    <a16:creationId xmlns:a16="http://schemas.microsoft.com/office/drawing/2014/main" id="{116AD9BD-0D29-D617-6BDC-4D6A9323EBB4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13">
                <a:extLst>
                  <a:ext uri="{FF2B5EF4-FFF2-40B4-BE49-F238E27FC236}">
                    <a16:creationId xmlns:a16="http://schemas.microsoft.com/office/drawing/2014/main" id="{F7EE5179-B276-7AF6-15C5-527DDF6B304E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19F84CE1-1247-071F-B8AC-E621C791DBF5}"/>
                </a:ext>
              </a:extLst>
            </p:cNvPr>
            <p:cNvSpPr txBox="1"/>
            <p:nvPr/>
          </p:nvSpPr>
          <p:spPr>
            <a:xfrm>
              <a:off x="2744442" y="3241473"/>
              <a:ext cx="1294698" cy="646053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a) Chữ nào được xếp bởi nhiều khối lập phương nhất?</a:t>
              </a:r>
              <a:endParaRPr lang="zh-CN" altLang="en-US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PHẠM DUYÊN 7 - 9Slide.vn">
            <a:extLst>
              <a:ext uri="{FF2B5EF4-FFF2-40B4-BE49-F238E27FC236}">
                <a16:creationId xmlns:a16="http://schemas.microsoft.com/office/drawing/2014/main" id="{276982B8-0F39-020E-2C8C-43FA1D2A0E55}"/>
              </a:ext>
            </a:extLst>
          </p:cNvPr>
          <p:cNvSpPr/>
          <p:nvPr/>
        </p:nvSpPr>
        <p:spPr>
          <a:xfrm>
            <a:off x="3602264" y="6170076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accent6"/>
                </a:solidFill>
                <a:latin typeface="+mj-lt"/>
              </a:rPr>
              <a:t>5</a:t>
            </a:r>
          </a:p>
        </p:txBody>
      </p:sp>
      <p:sp>
        <p:nvSpPr>
          <p:cNvPr id="27" name="PHẠM DUYÊN 8 - 9Slide.vn">
            <a:extLst>
              <a:ext uri="{FF2B5EF4-FFF2-40B4-BE49-F238E27FC236}">
                <a16:creationId xmlns:a16="http://schemas.microsoft.com/office/drawing/2014/main" id="{8C3774CE-01E8-E7FF-455D-10A6159AC8A7}"/>
              </a:ext>
            </a:extLst>
          </p:cNvPr>
          <p:cNvSpPr/>
          <p:nvPr/>
        </p:nvSpPr>
        <p:spPr>
          <a:xfrm>
            <a:off x="7602240" y="6170076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accent6"/>
                </a:solidFill>
                <a:latin typeface="+mj-lt"/>
              </a:rPr>
              <a:t>7</a:t>
            </a: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BD4E8B17-28A0-BF50-70F2-179B3C22014B}"/>
              </a:ext>
            </a:extLst>
          </p:cNvPr>
          <p:cNvSpPr/>
          <p:nvPr/>
        </p:nvSpPr>
        <p:spPr>
          <a:xfrm>
            <a:off x="12707640" y="6170076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accent6"/>
                </a:solidFill>
                <a:latin typeface="+mj-lt"/>
              </a:rPr>
              <a:t>5</a:t>
            </a:r>
          </a:p>
        </p:txBody>
      </p:sp>
      <p:grpSp>
        <p:nvGrpSpPr>
          <p:cNvPr id="29" name="PHẠM DUYÊN 10 - 9Slide.vn">
            <a:extLst>
              <a:ext uri="{FF2B5EF4-FFF2-40B4-BE49-F238E27FC236}">
                <a16:creationId xmlns:a16="http://schemas.microsoft.com/office/drawing/2014/main" id="{51E12D1B-1839-62B6-378A-EA8FFB97D7B1}"/>
              </a:ext>
            </a:extLst>
          </p:cNvPr>
          <p:cNvGrpSpPr/>
          <p:nvPr/>
        </p:nvGrpSpPr>
        <p:grpSpPr>
          <a:xfrm>
            <a:off x="1517878" y="7761484"/>
            <a:ext cx="15271295" cy="1566479"/>
            <a:chOff x="2740096" y="3047185"/>
            <a:chExt cx="1302293" cy="1100747"/>
          </a:xfrm>
        </p:grpSpPr>
        <p:grpSp>
          <p:nvGrpSpPr>
            <p:cNvPr id="30" name="10">
              <a:extLst>
                <a:ext uri="{FF2B5EF4-FFF2-40B4-BE49-F238E27FC236}">
                  <a16:creationId xmlns:a16="http://schemas.microsoft.com/office/drawing/2014/main" id="{8DB4A41D-9E82-03C4-B0F3-2547C7496894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32" name="12">
                <a:extLst>
                  <a:ext uri="{FF2B5EF4-FFF2-40B4-BE49-F238E27FC236}">
                    <a16:creationId xmlns:a16="http://schemas.microsoft.com/office/drawing/2014/main" id="{FB148F61-E4F6-7E5A-B379-BA4595A839B2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13">
                <a:extLst>
                  <a:ext uri="{FF2B5EF4-FFF2-40B4-BE49-F238E27FC236}">
                    <a16:creationId xmlns:a16="http://schemas.microsoft.com/office/drawing/2014/main" id="{EBDED28A-1FCD-1DFB-2097-0DF39B5A75FD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48B09DB7-3F39-FD58-B309-54493878488E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71783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a) Chữ </a:t>
              </a:r>
              <a:r>
                <a:rPr lang="en-US" altLang="zh-CN" sz="54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</a:t>
              </a:r>
              <a:r>
                <a:rPr lang="en-US" altLang="zh-C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được xếp bởi nhiều khối lập phương nhất.</a:t>
              </a:r>
              <a:endParaRPr lang="zh-CN" altLang="en-US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641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animBg="1"/>
      <p:bldP spid="26" grpId="1" animBg="1"/>
      <p:bldP spid="27" grpId="0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A2FCF3FD-31A4-0F65-F2A4-6E7AE00A3CA7}"/>
              </a:ext>
            </a:extLst>
          </p:cNvPr>
          <p:cNvGrpSpPr/>
          <p:nvPr/>
        </p:nvGrpSpPr>
        <p:grpSpPr>
          <a:xfrm>
            <a:off x="1517878" y="7761484"/>
            <a:ext cx="15271295" cy="1566479"/>
            <a:chOff x="2740096" y="3047185"/>
            <a:chExt cx="1302293" cy="1100747"/>
          </a:xfrm>
        </p:grpSpPr>
        <p:grpSp>
          <p:nvGrpSpPr>
            <p:cNvPr id="15" name="10">
              <a:extLst>
                <a:ext uri="{FF2B5EF4-FFF2-40B4-BE49-F238E27FC236}">
                  <a16:creationId xmlns:a16="http://schemas.microsoft.com/office/drawing/2014/main" id="{43A2A65C-9280-32F6-F174-C7C1CA7C9DB9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7" name="12">
                <a:extLst>
                  <a:ext uri="{FF2B5EF4-FFF2-40B4-BE49-F238E27FC236}">
                    <a16:creationId xmlns:a16="http://schemas.microsoft.com/office/drawing/2014/main" id="{116AD9BD-0D29-D617-6BDC-4D6A9323EBB4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13">
                <a:extLst>
                  <a:ext uri="{FF2B5EF4-FFF2-40B4-BE49-F238E27FC236}">
                    <a16:creationId xmlns:a16="http://schemas.microsoft.com/office/drawing/2014/main" id="{F7EE5179-B276-7AF6-15C5-527DDF6B304E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19F84CE1-1247-071F-B8AC-E621C791DBF5}"/>
                </a:ext>
              </a:extLst>
            </p:cNvPr>
            <p:cNvSpPr txBox="1"/>
            <p:nvPr/>
          </p:nvSpPr>
          <p:spPr>
            <a:xfrm>
              <a:off x="2744442" y="3241473"/>
              <a:ext cx="1294698" cy="646053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800" b="1" kern="0" spc="-26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-Rounded" panose="020B0500000000000000" pitchFamily="34" charset="0"/>
                  <a:cs typeface="Arial-Rounded" panose="020B0500000000000000" pitchFamily="34" charset="0"/>
                </a:rPr>
                <a:t>b) Hai chữ nào được xếp bởi số khối lập phương bằng nhau?</a:t>
              </a:r>
              <a:endParaRPr lang="zh-CN" altLang="en-US" sz="4800" b="1" kern="0" spc="-2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PHẠM DUYÊN 2 - 9Slide.vn">
            <a:extLst>
              <a:ext uri="{FF2B5EF4-FFF2-40B4-BE49-F238E27FC236}">
                <a16:creationId xmlns:a16="http://schemas.microsoft.com/office/drawing/2014/main" id="{51E12D1B-1839-62B6-378A-EA8FFB97D7B1}"/>
              </a:ext>
            </a:extLst>
          </p:cNvPr>
          <p:cNvGrpSpPr/>
          <p:nvPr/>
        </p:nvGrpSpPr>
        <p:grpSpPr>
          <a:xfrm>
            <a:off x="1136087" y="7761484"/>
            <a:ext cx="16034237" cy="1566479"/>
            <a:chOff x="2740096" y="3047185"/>
            <a:chExt cx="1302293" cy="1100747"/>
          </a:xfrm>
        </p:grpSpPr>
        <p:grpSp>
          <p:nvGrpSpPr>
            <p:cNvPr id="30" name="10">
              <a:extLst>
                <a:ext uri="{FF2B5EF4-FFF2-40B4-BE49-F238E27FC236}">
                  <a16:creationId xmlns:a16="http://schemas.microsoft.com/office/drawing/2014/main" id="{8DB4A41D-9E82-03C4-B0F3-2547C7496894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32" name="12">
                <a:extLst>
                  <a:ext uri="{FF2B5EF4-FFF2-40B4-BE49-F238E27FC236}">
                    <a16:creationId xmlns:a16="http://schemas.microsoft.com/office/drawing/2014/main" id="{FB148F61-E4F6-7E5A-B379-BA4595A839B2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 spc="-26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13">
                <a:extLst>
                  <a:ext uri="{FF2B5EF4-FFF2-40B4-BE49-F238E27FC236}">
                    <a16:creationId xmlns:a16="http://schemas.microsoft.com/office/drawing/2014/main" id="{EBDED28A-1FCD-1DFB-2097-0DF39B5A75FD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 spc="-26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48B09DB7-3F39-FD58-B309-54493878488E}"/>
                </a:ext>
              </a:extLst>
            </p:cNvPr>
            <p:cNvSpPr txBox="1"/>
            <p:nvPr/>
          </p:nvSpPr>
          <p:spPr>
            <a:xfrm>
              <a:off x="2744797" y="3188718"/>
              <a:ext cx="1293988" cy="71783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800" b="1" kern="0" spc="-26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-Rounded" panose="020B0500000000000000" pitchFamily="34" charset="0"/>
                  <a:cs typeface="Arial-Rounded" panose="020B0500000000000000" pitchFamily="34" charset="0"/>
                </a:rPr>
                <a:t>b) Hai chữ</a:t>
              </a:r>
              <a:r>
                <a:rPr lang="en-US" altLang="zh-CN" sz="5400" b="1" kern="0" spc="-26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-Rounded" panose="020B0500000000000000" pitchFamily="34" charset="0"/>
                  <a:cs typeface="Arial-Rounded" panose="020B0500000000000000" pitchFamily="34" charset="0"/>
                </a:rPr>
                <a:t> T </a:t>
              </a:r>
              <a:r>
                <a:rPr lang="en-US" altLang="zh-CN" sz="4800" b="1" kern="0" spc="-26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altLang="zh-CN" sz="5400" b="1" kern="0" spc="-26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-Rounded" panose="020B0500000000000000" pitchFamily="34" charset="0"/>
                  <a:cs typeface="Arial-Rounded" panose="020B0500000000000000" pitchFamily="34" charset="0"/>
                </a:rPr>
                <a:t> C</a:t>
              </a:r>
              <a:r>
                <a:rPr lang="en-US" altLang="zh-CN" sz="4800" b="1" kern="0" spc="-26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-Rounded" panose="020B0500000000000000" pitchFamily="34" charset="0"/>
                  <a:cs typeface="Arial-Rounded" panose="020B0500000000000000" pitchFamily="34" charset="0"/>
                </a:rPr>
                <a:t> được xếp bởi số khối lập phương bằng nhau.</a:t>
              </a:r>
              <a:endParaRPr lang="zh-CN" altLang="en-US" sz="4800" b="1" kern="0" spc="-2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135033" y="952500"/>
            <a:ext cx="15505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Dùng các khối lập phương nhỏ như nhau, bạn Việt xếp thành các chữ T, H, C như sau:</a:t>
            </a:r>
            <a:endParaRPr lang="en-US" sz="5400" b="1" spc="-8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E8BD1465-7A51-67A5-85CE-A339F46C4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61" y="3467100"/>
            <a:ext cx="3741208" cy="373545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E44B23E9-79B0-B951-06D8-052B2D95A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94" y="3467100"/>
            <a:ext cx="3761354" cy="3735452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9DAA31A0-034C-84DC-0642-A38232AED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772" y="3467100"/>
            <a:ext cx="2648228" cy="3740376"/>
          </a:xfrm>
          <a:prstGeom prst="rect">
            <a:avLst/>
          </a:prstGeom>
        </p:spPr>
      </p:pic>
      <p:sp>
        <p:nvSpPr>
          <p:cNvPr id="26" name="PHẠM DUYÊN 8 - 9Slide.vn">
            <a:extLst>
              <a:ext uri="{FF2B5EF4-FFF2-40B4-BE49-F238E27FC236}">
                <a16:creationId xmlns:a16="http://schemas.microsoft.com/office/drawing/2014/main" id="{276982B8-0F39-020E-2C8C-43FA1D2A0E55}"/>
              </a:ext>
            </a:extLst>
          </p:cNvPr>
          <p:cNvSpPr/>
          <p:nvPr/>
        </p:nvSpPr>
        <p:spPr>
          <a:xfrm>
            <a:off x="3602264" y="6170076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accent6"/>
                </a:solidFill>
                <a:latin typeface="+mj-lt"/>
              </a:rPr>
              <a:t>5</a:t>
            </a:r>
          </a:p>
        </p:txBody>
      </p:sp>
      <p:sp>
        <p:nvSpPr>
          <p:cNvPr id="27" name="PHẠM DUYÊN 9 - 9Slide.vn">
            <a:extLst>
              <a:ext uri="{FF2B5EF4-FFF2-40B4-BE49-F238E27FC236}">
                <a16:creationId xmlns:a16="http://schemas.microsoft.com/office/drawing/2014/main" id="{8C3774CE-01E8-E7FF-455D-10A6159AC8A7}"/>
              </a:ext>
            </a:extLst>
          </p:cNvPr>
          <p:cNvSpPr/>
          <p:nvPr/>
        </p:nvSpPr>
        <p:spPr>
          <a:xfrm>
            <a:off x="7602240" y="6170076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accent6"/>
                </a:solidFill>
                <a:latin typeface="+mj-lt"/>
              </a:rPr>
              <a:t>7</a:t>
            </a:r>
          </a:p>
        </p:txBody>
      </p:sp>
      <p:sp>
        <p:nvSpPr>
          <p:cNvPr id="28" name="PHẠM DUYÊN 10 - 9Slide.vn">
            <a:extLst>
              <a:ext uri="{FF2B5EF4-FFF2-40B4-BE49-F238E27FC236}">
                <a16:creationId xmlns:a16="http://schemas.microsoft.com/office/drawing/2014/main" id="{BD4E8B17-28A0-BF50-70F2-179B3C22014B}"/>
              </a:ext>
            </a:extLst>
          </p:cNvPr>
          <p:cNvSpPr/>
          <p:nvPr/>
        </p:nvSpPr>
        <p:spPr>
          <a:xfrm>
            <a:off x="12707640" y="6170076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accent6"/>
                </a:solidFill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1204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1.48148E-6 L 0.12821 1.48148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7284E-6 L 0.13073 0.003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1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83951E-6 L -0.16927 -0.000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1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7284E-6 L -0.17239 0.003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1C12348-FEB0-46CF-418B-E63F1A4D4222}"/>
              </a:ext>
            </a:extLst>
          </p:cNvPr>
          <p:cNvSpPr txBox="1"/>
          <p:nvPr/>
        </p:nvSpPr>
        <p:spPr>
          <a:xfrm>
            <a:off x="2237930" y="890099"/>
            <a:ext cx="15505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 khối lập phương nhỏ như nhau được xếp thành các hình sau:</a:t>
            </a:r>
            <a:endParaRPr lang="en-US" sz="6000" b="1" spc="-8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99B95BE1-5712-CC80-140D-A2C72AC44894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57F4D4-CEE6-8EED-7D07-C8D8F3D4D77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9183B64-CCEC-A500-C725-43C65DD29B5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0B8B233-9C2B-96CF-E5F4-4D3CEECAFCE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16B0A7-7D35-689E-1197-B238D64F52CC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3B8292C5-C746-C1FA-C334-51405A09B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83" y="3448050"/>
            <a:ext cx="3129918" cy="3129914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CEF24FE0-7EE3-B738-A101-03485CBB3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48" y="3447947"/>
            <a:ext cx="4461494" cy="3127500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E2985B0-7408-DF0F-FF07-133C0C379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69" y="3448402"/>
            <a:ext cx="3141168" cy="3138172"/>
          </a:xfrm>
          <a:prstGeom prst="rect">
            <a:avLst/>
          </a:prstGeom>
        </p:spPr>
      </p:pic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5460EE85-2747-FEFB-BDF1-94D4B2FF8E3A}"/>
              </a:ext>
            </a:extLst>
          </p:cNvPr>
          <p:cNvSpPr txBox="1">
            <a:spLocks/>
          </p:cNvSpPr>
          <p:nvPr/>
        </p:nvSpPr>
        <p:spPr>
          <a:xfrm>
            <a:off x="2883781" y="71000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002969AC-5943-FE0E-CD05-D037F89E5595}"/>
              </a:ext>
            </a:extLst>
          </p:cNvPr>
          <p:cNvSpPr txBox="1">
            <a:spLocks/>
          </p:cNvSpPr>
          <p:nvPr/>
        </p:nvSpPr>
        <p:spPr>
          <a:xfrm>
            <a:off x="8493179" y="7100058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F7E696B7-B953-1749-1C50-7C0644864230}"/>
              </a:ext>
            </a:extLst>
          </p:cNvPr>
          <p:cNvSpPr txBox="1">
            <a:spLocks/>
          </p:cNvSpPr>
          <p:nvPr/>
        </p:nvSpPr>
        <p:spPr>
          <a:xfrm>
            <a:off x="14102576" y="71000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7B66A6E0-7656-D030-BD2A-71F1D21B0012}"/>
              </a:ext>
            </a:extLst>
          </p:cNvPr>
          <p:cNvSpPr/>
          <p:nvPr/>
        </p:nvSpPr>
        <p:spPr>
          <a:xfrm>
            <a:off x="13774502" y="69568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  <p:grpSp>
        <p:nvGrpSpPr>
          <p:cNvPr id="15" name="PHẠM DUYÊN 10 - 9Slide.vn">
            <a:extLst>
              <a:ext uri="{FF2B5EF4-FFF2-40B4-BE49-F238E27FC236}">
                <a16:creationId xmlns:a16="http://schemas.microsoft.com/office/drawing/2014/main" id="{22BA02B1-712A-08E4-4DE1-E7E7BBB3FBCF}"/>
              </a:ext>
            </a:extLst>
          </p:cNvPr>
          <p:cNvGrpSpPr/>
          <p:nvPr/>
        </p:nvGrpSpPr>
        <p:grpSpPr>
          <a:xfrm>
            <a:off x="4362452" y="8267700"/>
            <a:ext cx="9582148" cy="1198554"/>
            <a:chOff x="2740096" y="3047185"/>
            <a:chExt cx="1302293" cy="1100747"/>
          </a:xfrm>
        </p:grpSpPr>
        <p:grpSp>
          <p:nvGrpSpPr>
            <p:cNvPr id="16" name="10">
              <a:extLst>
                <a:ext uri="{FF2B5EF4-FFF2-40B4-BE49-F238E27FC236}">
                  <a16:creationId xmlns:a16="http://schemas.microsoft.com/office/drawing/2014/main" id="{BB4351DA-81B5-7CEC-F724-5E13A2D5F3CC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8" name="12">
                <a:extLst>
                  <a:ext uri="{FF2B5EF4-FFF2-40B4-BE49-F238E27FC236}">
                    <a16:creationId xmlns:a16="http://schemas.microsoft.com/office/drawing/2014/main" id="{55438178-FCD2-6684-CE87-822E58582694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13">
                <a:extLst>
                  <a:ext uri="{FF2B5EF4-FFF2-40B4-BE49-F238E27FC236}">
                    <a16:creationId xmlns:a16="http://schemas.microsoft.com/office/drawing/2014/main" id="{D954FA38-AEED-E5F3-4053-3BFBDFF24792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5CD40FB2-182A-7A0A-3075-61DE0F692557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646053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Hình nào là khối lập phương?</a:t>
              </a:r>
              <a:endParaRPr lang="zh-CN" altLang="en-US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613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1C12348-FEB0-46CF-418B-E63F1A4D4222}"/>
              </a:ext>
            </a:extLst>
          </p:cNvPr>
          <p:cNvSpPr txBox="1"/>
          <p:nvPr/>
        </p:nvSpPr>
        <p:spPr>
          <a:xfrm>
            <a:off x="2237930" y="890099"/>
            <a:ext cx="15505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Hình khối thích hợp đặt vào dấu "</a:t>
            </a:r>
            <a:r>
              <a:rPr lang="en-GB" sz="5400" b="1" spc="-80">
                <a:solidFill>
                  <a:srgbClr val="944A8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GB" sz="54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" là hình nào?</a:t>
            </a:r>
            <a:endParaRPr lang="en-US" sz="5400" b="1" spc="-8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99B95BE1-5712-CC80-140D-A2C72AC44894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57F4D4-CEE6-8EED-7D07-C8D8F3D4D77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9183B64-CCEC-A500-C725-43C65DD29B5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0B8B233-9C2B-96CF-E5F4-4D3CEECAFCE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16B0A7-7D35-689E-1197-B238D64F52CC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5" name="PHẠM DUYÊN 3 - 9Slide.vn">
            <a:extLst>
              <a:ext uri="{FF2B5EF4-FFF2-40B4-BE49-F238E27FC236}">
                <a16:creationId xmlns:a16="http://schemas.microsoft.com/office/drawing/2014/main" id="{1F21A546-B901-1606-BB5E-B5A6F993D066}"/>
              </a:ext>
            </a:extLst>
          </p:cNvPr>
          <p:cNvGrpSpPr/>
          <p:nvPr/>
        </p:nvGrpSpPr>
        <p:grpSpPr>
          <a:xfrm rot="5400000" flipH="1">
            <a:off x="739347" y="3753137"/>
            <a:ext cx="2515174" cy="1638301"/>
            <a:chOff x="5660485" y="2497950"/>
            <a:chExt cx="3201129" cy="1638301"/>
          </a:xfrm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E6C4FAC6-3E62-F3FC-7E6C-5A7DBF1EF69A}"/>
                </a:ext>
              </a:extLst>
            </p:cNvPr>
            <p:cNvSpPr/>
            <p:nvPr/>
          </p:nvSpPr>
          <p:spPr>
            <a:xfrm>
              <a:off x="5660485" y="2497950"/>
              <a:ext cx="3200400" cy="1638301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9">
              <a:extLst>
                <a:ext uri="{FF2B5EF4-FFF2-40B4-BE49-F238E27FC236}">
                  <a16:creationId xmlns:a16="http://schemas.microsoft.com/office/drawing/2014/main" id="{BFA8D3AE-0380-E013-75EC-821295692828}"/>
                </a:ext>
              </a:extLst>
            </p:cNvPr>
            <p:cNvSpPr/>
            <p:nvPr/>
          </p:nvSpPr>
          <p:spPr>
            <a:xfrm>
              <a:off x="5664201" y="2502221"/>
              <a:ext cx="3190080" cy="4124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600653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600653 w 3190081"/>
                <a:gd name="connsiteY4" fmla="*/ 0 h 397650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54589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0651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6712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0081" h="393572">
                  <a:moveTo>
                    <a:pt x="521856" y="466"/>
                  </a:moveTo>
                  <a:lnTo>
                    <a:pt x="3190081" y="0"/>
                  </a:lnTo>
                  <a:lnTo>
                    <a:pt x="2666712" y="393572"/>
                  </a:lnTo>
                  <a:lnTo>
                    <a:pt x="0" y="393572"/>
                  </a:lnTo>
                  <a:lnTo>
                    <a:pt x="521856" y="466"/>
                  </a:ln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0">
              <a:extLst>
                <a:ext uri="{FF2B5EF4-FFF2-40B4-BE49-F238E27FC236}">
                  <a16:creationId xmlns:a16="http://schemas.microsoft.com/office/drawing/2014/main" id="{436BCE05-6AC5-48FD-7AB5-CDCA8BAA6653}"/>
                </a:ext>
              </a:extLst>
            </p:cNvPr>
            <p:cNvSpPr/>
            <p:nvPr/>
          </p:nvSpPr>
          <p:spPr>
            <a:xfrm>
              <a:off x="8335241" y="2500311"/>
              <a:ext cx="526373" cy="1635920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2381 w 522612"/>
                <a:gd name="connsiteY0" fmla="*/ 416719 h 1635919"/>
                <a:gd name="connsiteX1" fmla="*/ 405066 w 522612"/>
                <a:gd name="connsiteY1" fmla="*/ 0 h 1635919"/>
                <a:gd name="connsiteX2" fmla="*/ 522612 w 522612"/>
                <a:gd name="connsiteY2" fmla="*/ 1228725 h 1635919"/>
                <a:gd name="connsiteX3" fmla="*/ 0 w 522612"/>
                <a:gd name="connsiteY3" fmla="*/ 1635919 h 1635919"/>
                <a:gd name="connsiteX4" fmla="*/ 2381 w 522612"/>
                <a:gd name="connsiteY4" fmla="*/ 416719 h 1635919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2 w 526373"/>
                <a:gd name="connsiteY2" fmla="*/ 1228726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373" h="1635920">
                  <a:moveTo>
                    <a:pt x="2381" y="416720"/>
                  </a:moveTo>
                  <a:lnTo>
                    <a:pt x="526292" y="0"/>
                  </a:lnTo>
                  <a:cubicBezTo>
                    <a:pt x="527086" y="413544"/>
                    <a:pt x="521817" y="815181"/>
                    <a:pt x="522611" y="1228725"/>
                  </a:cubicBezTo>
                  <a:cubicBezTo>
                    <a:pt x="311028" y="1408112"/>
                    <a:pt x="163093" y="1501775"/>
                    <a:pt x="0" y="1635920"/>
                  </a:cubicBezTo>
                  <a:cubicBezTo>
                    <a:pt x="794" y="1229520"/>
                    <a:pt x="1587" y="823120"/>
                    <a:pt x="2381" y="416720"/>
                  </a:cubicBez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PHẠM DUYÊN 4 - 9Slide.vn">
            <a:extLst>
              <a:ext uri="{FF2B5EF4-FFF2-40B4-BE49-F238E27FC236}">
                <a16:creationId xmlns:a16="http://schemas.microsoft.com/office/drawing/2014/main" id="{67703D3E-AA7A-26EB-E96F-CEBE6804F178}"/>
              </a:ext>
            </a:extLst>
          </p:cNvPr>
          <p:cNvGrpSpPr/>
          <p:nvPr/>
        </p:nvGrpSpPr>
        <p:grpSpPr>
          <a:xfrm>
            <a:off x="3317819" y="4334287"/>
            <a:ext cx="1494517" cy="1495589"/>
            <a:chOff x="5659437" y="2497950"/>
            <a:chExt cx="1829848" cy="1831161"/>
          </a:xfrm>
        </p:grpSpPr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90880BF5-FDED-2322-46EE-808C2402F553}"/>
                </a:ext>
              </a:extLst>
            </p:cNvPr>
            <p:cNvSpPr/>
            <p:nvPr/>
          </p:nvSpPr>
          <p:spPr>
            <a:xfrm>
              <a:off x="5660483" y="2497950"/>
              <a:ext cx="1828801" cy="1828800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19">
              <a:extLst>
                <a:ext uri="{FF2B5EF4-FFF2-40B4-BE49-F238E27FC236}">
                  <a16:creationId xmlns:a16="http://schemas.microsoft.com/office/drawing/2014/main" id="{8FBA9CC9-79A5-CD93-5495-EDF22D58C2E0}"/>
                </a:ext>
              </a:extLst>
            </p:cNvPr>
            <p:cNvSpPr/>
            <p:nvPr/>
          </p:nvSpPr>
          <p:spPr>
            <a:xfrm>
              <a:off x="5659437" y="2502224"/>
              <a:ext cx="1829848" cy="4505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853942 w 3190081"/>
                <a:gd name="connsiteY0" fmla="*/ 55005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853942 w 3190081"/>
                <a:gd name="connsiteY4" fmla="*/ 55005 h 393572"/>
                <a:gd name="connsiteX0" fmla="*/ 762373 w 3190081"/>
                <a:gd name="connsiteY0" fmla="*/ 468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762373 w 3190081"/>
                <a:gd name="connsiteY4" fmla="*/ 468 h 393572"/>
                <a:gd name="connsiteX0" fmla="*/ 770698 w 3198406"/>
                <a:gd name="connsiteY0" fmla="*/ 468 h 425385"/>
                <a:gd name="connsiteX1" fmla="*/ 3198406 w 3198406"/>
                <a:gd name="connsiteY1" fmla="*/ 0 h 425385"/>
                <a:gd name="connsiteX2" fmla="*/ 2802325 w 3198406"/>
                <a:gd name="connsiteY2" fmla="*/ 393572 h 425385"/>
                <a:gd name="connsiteX3" fmla="*/ 0 w 3198406"/>
                <a:gd name="connsiteY3" fmla="*/ 425385 h 425385"/>
                <a:gd name="connsiteX4" fmla="*/ 770698 w 3198406"/>
                <a:gd name="connsiteY4" fmla="*/ 468 h 425385"/>
                <a:gd name="connsiteX0" fmla="*/ 770698 w 3198406"/>
                <a:gd name="connsiteY0" fmla="*/ 468 h 429930"/>
                <a:gd name="connsiteX1" fmla="*/ 3198406 w 3198406"/>
                <a:gd name="connsiteY1" fmla="*/ 0 h 429930"/>
                <a:gd name="connsiteX2" fmla="*/ 2394428 w 3198406"/>
                <a:gd name="connsiteY2" fmla="*/ 429930 h 429930"/>
                <a:gd name="connsiteX3" fmla="*/ 0 w 3198406"/>
                <a:gd name="connsiteY3" fmla="*/ 425385 h 429930"/>
                <a:gd name="connsiteX4" fmla="*/ 770698 w 3198406"/>
                <a:gd name="connsiteY4" fmla="*/ 468 h 4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8406" h="429930">
                  <a:moveTo>
                    <a:pt x="770698" y="468"/>
                  </a:moveTo>
                  <a:lnTo>
                    <a:pt x="3198406" y="0"/>
                  </a:lnTo>
                  <a:lnTo>
                    <a:pt x="2394428" y="429930"/>
                  </a:lnTo>
                  <a:lnTo>
                    <a:pt x="0" y="425385"/>
                  </a:lnTo>
                  <a:lnTo>
                    <a:pt x="770698" y="468"/>
                  </a:ln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0">
              <a:extLst>
                <a:ext uri="{FF2B5EF4-FFF2-40B4-BE49-F238E27FC236}">
                  <a16:creationId xmlns:a16="http://schemas.microsoft.com/office/drawing/2014/main" id="{0F887C6A-4A6F-EB56-FAA4-097AEC9671E6}"/>
                </a:ext>
              </a:extLst>
            </p:cNvPr>
            <p:cNvSpPr/>
            <p:nvPr/>
          </p:nvSpPr>
          <p:spPr>
            <a:xfrm>
              <a:off x="7031726" y="2502692"/>
              <a:ext cx="455282" cy="1826419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9 w 457462"/>
                <a:gd name="connsiteY0" fmla="*/ 454819 h 1635919"/>
                <a:gd name="connsiteX1" fmla="*/ 455081 w 457462"/>
                <a:gd name="connsiteY1" fmla="*/ 0 h 1635919"/>
                <a:gd name="connsiteX2" fmla="*/ 457462 w 457462"/>
                <a:gd name="connsiteY2" fmla="*/ 1240631 h 1635919"/>
                <a:gd name="connsiteX3" fmla="*/ 50015 w 457462"/>
                <a:gd name="connsiteY3" fmla="*/ 1635919 h 1635919"/>
                <a:gd name="connsiteX4" fmla="*/ 9 w 457462"/>
                <a:gd name="connsiteY4" fmla="*/ 454819 h 1635919"/>
                <a:gd name="connsiteX0" fmla="*/ 105 w 457558"/>
                <a:gd name="connsiteY0" fmla="*/ 454819 h 1826419"/>
                <a:gd name="connsiteX1" fmla="*/ 455177 w 457558"/>
                <a:gd name="connsiteY1" fmla="*/ 0 h 1826419"/>
                <a:gd name="connsiteX2" fmla="*/ 457558 w 457558"/>
                <a:gd name="connsiteY2" fmla="*/ 1240631 h 1826419"/>
                <a:gd name="connsiteX3" fmla="*/ 2486 w 457558"/>
                <a:gd name="connsiteY3" fmla="*/ 1826419 h 1826419"/>
                <a:gd name="connsiteX4" fmla="*/ 105 w 457558"/>
                <a:gd name="connsiteY4" fmla="*/ 454819 h 1826419"/>
                <a:gd name="connsiteX0" fmla="*/ 105 w 455282"/>
                <a:gd name="connsiteY0" fmla="*/ 454819 h 1826419"/>
                <a:gd name="connsiteX1" fmla="*/ 455177 w 455282"/>
                <a:gd name="connsiteY1" fmla="*/ 0 h 1826419"/>
                <a:gd name="connsiteX2" fmla="*/ 452796 w 455282"/>
                <a:gd name="connsiteY2" fmla="*/ 1369218 h 1826419"/>
                <a:gd name="connsiteX3" fmla="*/ 2486 w 455282"/>
                <a:gd name="connsiteY3" fmla="*/ 1826419 h 1826419"/>
                <a:gd name="connsiteX4" fmla="*/ 105 w 455282"/>
                <a:gd name="connsiteY4" fmla="*/ 454819 h 182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82" h="1826419">
                  <a:moveTo>
                    <a:pt x="105" y="454819"/>
                  </a:moveTo>
                  <a:lnTo>
                    <a:pt x="455177" y="0"/>
                  </a:lnTo>
                  <a:cubicBezTo>
                    <a:pt x="455971" y="413544"/>
                    <a:pt x="452002" y="955674"/>
                    <a:pt x="452796" y="1369218"/>
                  </a:cubicBezTo>
                  <a:lnTo>
                    <a:pt x="2486" y="1826419"/>
                  </a:lnTo>
                  <a:cubicBezTo>
                    <a:pt x="3280" y="1420019"/>
                    <a:pt x="-689" y="861219"/>
                    <a:pt x="105" y="454819"/>
                  </a:cubicBez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PHẠM DUYÊN 5 - 9Slide.vn">
            <a:extLst>
              <a:ext uri="{FF2B5EF4-FFF2-40B4-BE49-F238E27FC236}">
                <a16:creationId xmlns:a16="http://schemas.microsoft.com/office/drawing/2014/main" id="{349687DF-497D-BF72-3157-1909E590745E}"/>
              </a:ext>
            </a:extLst>
          </p:cNvPr>
          <p:cNvGrpSpPr/>
          <p:nvPr/>
        </p:nvGrpSpPr>
        <p:grpSpPr>
          <a:xfrm>
            <a:off x="7454107" y="4334287"/>
            <a:ext cx="1494517" cy="1495589"/>
            <a:chOff x="5659437" y="2497950"/>
            <a:chExt cx="1829848" cy="1831161"/>
          </a:xfrm>
        </p:grpSpPr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D864F6E5-A824-CBC4-1953-C71C4177BD48}"/>
                </a:ext>
              </a:extLst>
            </p:cNvPr>
            <p:cNvSpPr/>
            <p:nvPr/>
          </p:nvSpPr>
          <p:spPr>
            <a:xfrm>
              <a:off x="5660483" y="2497950"/>
              <a:ext cx="1828801" cy="1828800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19">
              <a:extLst>
                <a:ext uri="{FF2B5EF4-FFF2-40B4-BE49-F238E27FC236}">
                  <a16:creationId xmlns:a16="http://schemas.microsoft.com/office/drawing/2014/main" id="{9B4E475C-9149-7082-CB2B-FE371F03C849}"/>
                </a:ext>
              </a:extLst>
            </p:cNvPr>
            <p:cNvSpPr/>
            <p:nvPr/>
          </p:nvSpPr>
          <p:spPr>
            <a:xfrm>
              <a:off x="5659437" y="2502224"/>
              <a:ext cx="1829848" cy="4505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853942 w 3190081"/>
                <a:gd name="connsiteY0" fmla="*/ 55005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853942 w 3190081"/>
                <a:gd name="connsiteY4" fmla="*/ 55005 h 393572"/>
                <a:gd name="connsiteX0" fmla="*/ 762373 w 3190081"/>
                <a:gd name="connsiteY0" fmla="*/ 468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762373 w 3190081"/>
                <a:gd name="connsiteY4" fmla="*/ 468 h 393572"/>
                <a:gd name="connsiteX0" fmla="*/ 770698 w 3198406"/>
                <a:gd name="connsiteY0" fmla="*/ 468 h 425385"/>
                <a:gd name="connsiteX1" fmla="*/ 3198406 w 3198406"/>
                <a:gd name="connsiteY1" fmla="*/ 0 h 425385"/>
                <a:gd name="connsiteX2" fmla="*/ 2802325 w 3198406"/>
                <a:gd name="connsiteY2" fmla="*/ 393572 h 425385"/>
                <a:gd name="connsiteX3" fmla="*/ 0 w 3198406"/>
                <a:gd name="connsiteY3" fmla="*/ 425385 h 425385"/>
                <a:gd name="connsiteX4" fmla="*/ 770698 w 3198406"/>
                <a:gd name="connsiteY4" fmla="*/ 468 h 425385"/>
                <a:gd name="connsiteX0" fmla="*/ 770698 w 3198406"/>
                <a:gd name="connsiteY0" fmla="*/ 468 h 429930"/>
                <a:gd name="connsiteX1" fmla="*/ 3198406 w 3198406"/>
                <a:gd name="connsiteY1" fmla="*/ 0 h 429930"/>
                <a:gd name="connsiteX2" fmla="*/ 2394428 w 3198406"/>
                <a:gd name="connsiteY2" fmla="*/ 429930 h 429930"/>
                <a:gd name="connsiteX3" fmla="*/ 0 w 3198406"/>
                <a:gd name="connsiteY3" fmla="*/ 425385 h 429930"/>
                <a:gd name="connsiteX4" fmla="*/ 770698 w 3198406"/>
                <a:gd name="connsiteY4" fmla="*/ 468 h 4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8406" h="429930">
                  <a:moveTo>
                    <a:pt x="770698" y="468"/>
                  </a:moveTo>
                  <a:lnTo>
                    <a:pt x="3198406" y="0"/>
                  </a:lnTo>
                  <a:lnTo>
                    <a:pt x="2394428" y="429930"/>
                  </a:lnTo>
                  <a:lnTo>
                    <a:pt x="0" y="425385"/>
                  </a:lnTo>
                  <a:lnTo>
                    <a:pt x="770698" y="468"/>
                  </a:ln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20">
              <a:extLst>
                <a:ext uri="{FF2B5EF4-FFF2-40B4-BE49-F238E27FC236}">
                  <a16:creationId xmlns:a16="http://schemas.microsoft.com/office/drawing/2014/main" id="{252B0F57-AC2C-3D67-B2BE-0D6B05147CE2}"/>
                </a:ext>
              </a:extLst>
            </p:cNvPr>
            <p:cNvSpPr/>
            <p:nvPr/>
          </p:nvSpPr>
          <p:spPr>
            <a:xfrm>
              <a:off x="7031726" y="2502692"/>
              <a:ext cx="455282" cy="1826419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9 w 457462"/>
                <a:gd name="connsiteY0" fmla="*/ 454819 h 1635919"/>
                <a:gd name="connsiteX1" fmla="*/ 455081 w 457462"/>
                <a:gd name="connsiteY1" fmla="*/ 0 h 1635919"/>
                <a:gd name="connsiteX2" fmla="*/ 457462 w 457462"/>
                <a:gd name="connsiteY2" fmla="*/ 1240631 h 1635919"/>
                <a:gd name="connsiteX3" fmla="*/ 50015 w 457462"/>
                <a:gd name="connsiteY3" fmla="*/ 1635919 h 1635919"/>
                <a:gd name="connsiteX4" fmla="*/ 9 w 457462"/>
                <a:gd name="connsiteY4" fmla="*/ 454819 h 1635919"/>
                <a:gd name="connsiteX0" fmla="*/ 105 w 457558"/>
                <a:gd name="connsiteY0" fmla="*/ 454819 h 1826419"/>
                <a:gd name="connsiteX1" fmla="*/ 455177 w 457558"/>
                <a:gd name="connsiteY1" fmla="*/ 0 h 1826419"/>
                <a:gd name="connsiteX2" fmla="*/ 457558 w 457558"/>
                <a:gd name="connsiteY2" fmla="*/ 1240631 h 1826419"/>
                <a:gd name="connsiteX3" fmla="*/ 2486 w 457558"/>
                <a:gd name="connsiteY3" fmla="*/ 1826419 h 1826419"/>
                <a:gd name="connsiteX4" fmla="*/ 105 w 457558"/>
                <a:gd name="connsiteY4" fmla="*/ 454819 h 1826419"/>
                <a:gd name="connsiteX0" fmla="*/ 105 w 455282"/>
                <a:gd name="connsiteY0" fmla="*/ 454819 h 1826419"/>
                <a:gd name="connsiteX1" fmla="*/ 455177 w 455282"/>
                <a:gd name="connsiteY1" fmla="*/ 0 h 1826419"/>
                <a:gd name="connsiteX2" fmla="*/ 452796 w 455282"/>
                <a:gd name="connsiteY2" fmla="*/ 1369218 h 1826419"/>
                <a:gd name="connsiteX3" fmla="*/ 2486 w 455282"/>
                <a:gd name="connsiteY3" fmla="*/ 1826419 h 1826419"/>
                <a:gd name="connsiteX4" fmla="*/ 105 w 455282"/>
                <a:gd name="connsiteY4" fmla="*/ 454819 h 182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82" h="1826419">
                  <a:moveTo>
                    <a:pt x="105" y="454819"/>
                  </a:moveTo>
                  <a:lnTo>
                    <a:pt x="455177" y="0"/>
                  </a:lnTo>
                  <a:cubicBezTo>
                    <a:pt x="455971" y="413544"/>
                    <a:pt x="452002" y="955674"/>
                    <a:pt x="452796" y="1369218"/>
                  </a:cubicBezTo>
                  <a:lnTo>
                    <a:pt x="2486" y="1826419"/>
                  </a:lnTo>
                  <a:cubicBezTo>
                    <a:pt x="3280" y="1420019"/>
                    <a:pt x="-689" y="861219"/>
                    <a:pt x="105" y="454819"/>
                  </a:cubicBez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6 - 9Slide.vn">
            <a:extLst>
              <a:ext uri="{FF2B5EF4-FFF2-40B4-BE49-F238E27FC236}">
                <a16:creationId xmlns:a16="http://schemas.microsoft.com/office/drawing/2014/main" id="{F90AF896-6952-6A2B-C6DB-A19615873DCD}"/>
              </a:ext>
            </a:extLst>
          </p:cNvPr>
          <p:cNvGrpSpPr/>
          <p:nvPr/>
        </p:nvGrpSpPr>
        <p:grpSpPr>
          <a:xfrm>
            <a:off x="11590395" y="4334287"/>
            <a:ext cx="1494517" cy="1495589"/>
            <a:chOff x="5659437" y="2497950"/>
            <a:chExt cx="1829848" cy="1831161"/>
          </a:xfrm>
        </p:grpSpPr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90563D9D-3FBF-1321-86E0-9109C2D3E135}"/>
                </a:ext>
              </a:extLst>
            </p:cNvPr>
            <p:cNvSpPr/>
            <p:nvPr/>
          </p:nvSpPr>
          <p:spPr>
            <a:xfrm>
              <a:off x="5660483" y="2497950"/>
              <a:ext cx="1828801" cy="1828800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19">
              <a:extLst>
                <a:ext uri="{FF2B5EF4-FFF2-40B4-BE49-F238E27FC236}">
                  <a16:creationId xmlns:a16="http://schemas.microsoft.com/office/drawing/2014/main" id="{845D3370-B175-C9AB-8AEE-BBAF55C4206D}"/>
                </a:ext>
              </a:extLst>
            </p:cNvPr>
            <p:cNvSpPr/>
            <p:nvPr/>
          </p:nvSpPr>
          <p:spPr>
            <a:xfrm>
              <a:off x="5659437" y="2502224"/>
              <a:ext cx="1829848" cy="4505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853942 w 3190081"/>
                <a:gd name="connsiteY0" fmla="*/ 55005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853942 w 3190081"/>
                <a:gd name="connsiteY4" fmla="*/ 55005 h 393572"/>
                <a:gd name="connsiteX0" fmla="*/ 762373 w 3190081"/>
                <a:gd name="connsiteY0" fmla="*/ 468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762373 w 3190081"/>
                <a:gd name="connsiteY4" fmla="*/ 468 h 393572"/>
                <a:gd name="connsiteX0" fmla="*/ 770698 w 3198406"/>
                <a:gd name="connsiteY0" fmla="*/ 468 h 425385"/>
                <a:gd name="connsiteX1" fmla="*/ 3198406 w 3198406"/>
                <a:gd name="connsiteY1" fmla="*/ 0 h 425385"/>
                <a:gd name="connsiteX2" fmla="*/ 2802325 w 3198406"/>
                <a:gd name="connsiteY2" fmla="*/ 393572 h 425385"/>
                <a:gd name="connsiteX3" fmla="*/ 0 w 3198406"/>
                <a:gd name="connsiteY3" fmla="*/ 425385 h 425385"/>
                <a:gd name="connsiteX4" fmla="*/ 770698 w 3198406"/>
                <a:gd name="connsiteY4" fmla="*/ 468 h 425385"/>
                <a:gd name="connsiteX0" fmla="*/ 770698 w 3198406"/>
                <a:gd name="connsiteY0" fmla="*/ 468 h 429930"/>
                <a:gd name="connsiteX1" fmla="*/ 3198406 w 3198406"/>
                <a:gd name="connsiteY1" fmla="*/ 0 h 429930"/>
                <a:gd name="connsiteX2" fmla="*/ 2394428 w 3198406"/>
                <a:gd name="connsiteY2" fmla="*/ 429930 h 429930"/>
                <a:gd name="connsiteX3" fmla="*/ 0 w 3198406"/>
                <a:gd name="connsiteY3" fmla="*/ 425385 h 429930"/>
                <a:gd name="connsiteX4" fmla="*/ 770698 w 3198406"/>
                <a:gd name="connsiteY4" fmla="*/ 468 h 4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8406" h="429930">
                  <a:moveTo>
                    <a:pt x="770698" y="468"/>
                  </a:moveTo>
                  <a:lnTo>
                    <a:pt x="3198406" y="0"/>
                  </a:lnTo>
                  <a:lnTo>
                    <a:pt x="2394428" y="429930"/>
                  </a:lnTo>
                  <a:lnTo>
                    <a:pt x="0" y="425385"/>
                  </a:lnTo>
                  <a:lnTo>
                    <a:pt x="770698" y="468"/>
                  </a:ln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20">
              <a:extLst>
                <a:ext uri="{FF2B5EF4-FFF2-40B4-BE49-F238E27FC236}">
                  <a16:creationId xmlns:a16="http://schemas.microsoft.com/office/drawing/2014/main" id="{AB9402D1-0E74-1E12-4F04-4F1A7F81E002}"/>
                </a:ext>
              </a:extLst>
            </p:cNvPr>
            <p:cNvSpPr/>
            <p:nvPr/>
          </p:nvSpPr>
          <p:spPr>
            <a:xfrm>
              <a:off x="7031726" y="2502692"/>
              <a:ext cx="455282" cy="1826419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9 w 457462"/>
                <a:gd name="connsiteY0" fmla="*/ 454819 h 1635919"/>
                <a:gd name="connsiteX1" fmla="*/ 455081 w 457462"/>
                <a:gd name="connsiteY1" fmla="*/ 0 h 1635919"/>
                <a:gd name="connsiteX2" fmla="*/ 457462 w 457462"/>
                <a:gd name="connsiteY2" fmla="*/ 1240631 h 1635919"/>
                <a:gd name="connsiteX3" fmla="*/ 50015 w 457462"/>
                <a:gd name="connsiteY3" fmla="*/ 1635919 h 1635919"/>
                <a:gd name="connsiteX4" fmla="*/ 9 w 457462"/>
                <a:gd name="connsiteY4" fmla="*/ 454819 h 1635919"/>
                <a:gd name="connsiteX0" fmla="*/ 105 w 457558"/>
                <a:gd name="connsiteY0" fmla="*/ 454819 h 1826419"/>
                <a:gd name="connsiteX1" fmla="*/ 455177 w 457558"/>
                <a:gd name="connsiteY1" fmla="*/ 0 h 1826419"/>
                <a:gd name="connsiteX2" fmla="*/ 457558 w 457558"/>
                <a:gd name="connsiteY2" fmla="*/ 1240631 h 1826419"/>
                <a:gd name="connsiteX3" fmla="*/ 2486 w 457558"/>
                <a:gd name="connsiteY3" fmla="*/ 1826419 h 1826419"/>
                <a:gd name="connsiteX4" fmla="*/ 105 w 457558"/>
                <a:gd name="connsiteY4" fmla="*/ 454819 h 1826419"/>
                <a:gd name="connsiteX0" fmla="*/ 105 w 455282"/>
                <a:gd name="connsiteY0" fmla="*/ 454819 h 1826419"/>
                <a:gd name="connsiteX1" fmla="*/ 455177 w 455282"/>
                <a:gd name="connsiteY1" fmla="*/ 0 h 1826419"/>
                <a:gd name="connsiteX2" fmla="*/ 452796 w 455282"/>
                <a:gd name="connsiteY2" fmla="*/ 1369218 h 1826419"/>
                <a:gd name="connsiteX3" fmla="*/ 2486 w 455282"/>
                <a:gd name="connsiteY3" fmla="*/ 1826419 h 1826419"/>
                <a:gd name="connsiteX4" fmla="*/ 105 w 455282"/>
                <a:gd name="connsiteY4" fmla="*/ 454819 h 182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82" h="1826419">
                  <a:moveTo>
                    <a:pt x="105" y="454819"/>
                  </a:moveTo>
                  <a:lnTo>
                    <a:pt x="455177" y="0"/>
                  </a:lnTo>
                  <a:cubicBezTo>
                    <a:pt x="455971" y="413544"/>
                    <a:pt x="452002" y="955674"/>
                    <a:pt x="452796" y="1369218"/>
                  </a:cubicBezTo>
                  <a:lnTo>
                    <a:pt x="2486" y="1826419"/>
                  </a:lnTo>
                  <a:cubicBezTo>
                    <a:pt x="3280" y="1420019"/>
                    <a:pt x="-689" y="861219"/>
                    <a:pt x="105" y="454819"/>
                  </a:cubicBez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7 - 9Slide.vn">
            <a:extLst>
              <a:ext uri="{FF2B5EF4-FFF2-40B4-BE49-F238E27FC236}">
                <a16:creationId xmlns:a16="http://schemas.microsoft.com/office/drawing/2014/main" id="{DA0C3F29-10B7-BC9E-5D97-E87AAAC05BDD}"/>
              </a:ext>
            </a:extLst>
          </p:cNvPr>
          <p:cNvGrpSpPr/>
          <p:nvPr/>
        </p:nvGrpSpPr>
        <p:grpSpPr>
          <a:xfrm>
            <a:off x="15726683" y="4334287"/>
            <a:ext cx="1494517" cy="1495589"/>
            <a:chOff x="5659437" y="2497950"/>
            <a:chExt cx="1829848" cy="1831161"/>
          </a:xfrm>
        </p:grpSpPr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5E3BF44E-2FF6-9618-BE43-1E1A6E87C2F8}"/>
                </a:ext>
              </a:extLst>
            </p:cNvPr>
            <p:cNvSpPr/>
            <p:nvPr/>
          </p:nvSpPr>
          <p:spPr>
            <a:xfrm>
              <a:off x="5660483" y="2497950"/>
              <a:ext cx="1828801" cy="1828800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19">
              <a:extLst>
                <a:ext uri="{FF2B5EF4-FFF2-40B4-BE49-F238E27FC236}">
                  <a16:creationId xmlns:a16="http://schemas.microsoft.com/office/drawing/2014/main" id="{22C945BC-3D34-C777-B2F8-62D83DA27D21}"/>
                </a:ext>
              </a:extLst>
            </p:cNvPr>
            <p:cNvSpPr/>
            <p:nvPr/>
          </p:nvSpPr>
          <p:spPr>
            <a:xfrm>
              <a:off x="5659437" y="2502224"/>
              <a:ext cx="1829848" cy="4505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853942 w 3190081"/>
                <a:gd name="connsiteY0" fmla="*/ 55005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853942 w 3190081"/>
                <a:gd name="connsiteY4" fmla="*/ 55005 h 393572"/>
                <a:gd name="connsiteX0" fmla="*/ 762373 w 3190081"/>
                <a:gd name="connsiteY0" fmla="*/ 468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762373 w 3190081"/>
                <a:gd name="connsiteY4" fmla="*/ 468 h 393572"/>
                <a:gd name="connsiteX0" fmla="*/ 770698 w 3198406"/>
                <a:gd name="connsiteY0" fmla="*/ 468 h 425385"/>
                <a:gd name="connsiteX1" fmla="*/ 3198406 w 3198406"/>
                <a:gd name="connsiteY1" fmla="*/ 0 h 425385"/>
                <a:gd name="connsiteX2" fmla="*/ 2802325 w 3198406"/>
                <a:gd name="connsiteY2" fmla="*/ 393572 h 425385"/>
                <a:gd name="connsiteX3" fmla="*/ 0 w 3198406"/>
                <a:gd name="connsiteY3" fmla="*/ 425385 h 425385"/>
                <a:gd name="connsiteX4" fmla="*/ 770698 w 3198406"/>
                <a:gd name="connsiteY4" fmla="*/ 468 h 425385"/>
                <a:gd name="connsiteX0" fmla="*/ 770698 w 3198406"/>
                <a:gd name="connsiteY0" fmla="*/ 468 h 429930"/>
                <a:gd name="connsiteX1" fmla="*/ 3198406 w 3198406"/>
                <a:gd name="connsiteY1" fmla="*/ 0 h 429930"/>
                <a:gd name="connsiteX2" fmla="*/ 2394428 w 3198406"/>
                <a:gd name="connsiteY2" fmla="*/ 429930 h 429930"/>
                <a:gd name="connsiteX3" fmla="*/ 0 w 3198406"/>
                <a:gd name="connsiteY3" fmla="*/ 425385 h 429930"/>
                <a:gd name="connsiteX4" fmla="*/ 770698 w 3198406"/>
                <a:gd name="connsiteY4" fmla="*/ 468 h 4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8406" h="429930">
                  <a:moveTo>
                    <a:pt x="770698" y="468"/>
                  </a:moveTo>
                  <a:lnTo>
                    <a:pt x="3198406" y="0"/>
                  </a:lnTo>
                  <a:lnTo>
                    <a:pt x="2394428" y="429930"/>
                  </a:lnTo>
                  <a:lnTo>
                    <a:pt x="0" y="425385"/>
                  </a:lnTo>
                  <a:lnTo>
                    <a:pt x="770698" y="468"/>
                  </a:ln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20">
              <a:extLst>
                <a:ext uri="{FF2B5EF4-FFF2-40B4-BE49-F238E27FC236}">
                  <a16:creationId xmlns:a16="http://schemas.microsoft.com/office/drawing/2014/main" id="{7860CB99-5533-9977-5DA2-AE0B54B27303}"/>
                </a:ext>
              </a:extLst>
            </p:cNvPr>
            <p:cNvSpPr/>
            <p:nvPr/>
          </p:nvSpPr>
          <p:spPr>
            <a:xfrm>
              <a:off x="7031726" y="2502692"/>
              <a:ext cx="455282" cy="1826419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9 w 457462"/>
                <a:gd name="connsiteY0" fmla="*/ 454819 h 1635919"/>
                <a:gd name="connsiteX1" fmla="*/ 455081 w 457462"/>
                <a:gd name="connsiteY1" fmla="*/ 0 h 1635919"/>
                <a:gd name="connsiteX2" fmla="*/ 457462 w 457462"/>
                <a:gd name="connsiteY2" fmla="*/ 1240631 h 1635919"/>
                <a:gd name="connsiteX3" fmla="*/ 50015 w 457462"/>
                <a:gd name="connsiteY3" fmla="*/ 1635919 h 1635919"/>
                <a:gd name="connsiteX4" fmla="*/ 9 w 457462"/>
                <a:gd name="connsiteY4" fmla="*/ 454819 h 1635919"/>
                <a:gd name="connsiteX0" fmla="*/ 105 w 457558"/>
                <a:gd name="connsiteY0" fmla="*/ 454819 h 1826419"/>
                <a:gd name="connsiteX1" fmla="*/ 455177 w 457558"/>
                <a:gd name="connsiteY1" fmla="*/ 0 h 1826419"/>
                <a:gd name="connsiteX2" fmla="*/ 457558 w 457558"/>
                <a:gd name="connsiteY2" fmla="*/ 1240631 h 1826419"/>
                <a:gd name="connsiteX3" fmla="*/ 2486 w 457558"/>
                <a:gd name="connsiteY3" fmla="*/ 1826419 h 1826419"/>
                <a:gd name="connsiteX4" fmla="*/ 105 w 457558"/>
                <a:gd name="connsiteY4" fmla="*/ 454819 h 1826419"/>
                <a:gd name="connsiteX0" fmla="*/ 105 w 455282"/>
                <a:gd name="connsiteY0" fmla="*/ 454819 h 1826419"/>
                <a:gd name="connsiteX1" fmla="*/ 455177 w 455282"/>
                <a:gd name="connsiteY1" fmla="*/ 0 h 1826419"/>
                <a:gd name="connsiteX2" fmla="*/ 452796 w 455282"/>
                <a:gd name="connsiteY2" fmla="*/ 1369218 h 1826419"/>
                <a:gd name="connsiteX3" fmla="*/ 2486 w 455282"/>
                <a:gd name="connsiteY3" fmla="*/ 1826419 h 1826419"/>
                <a:gd name="connsiteX4" fmla="*/ 105 w 455282"/>
                <a:gd name="connsiteY4" fmla="*/ 454819 h 182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82" h="1826419">
                  <a:moveTo>
                    <a:pt x="105" y="454819"/>
                  </a:moveTo>
                  <a:lnTo>
                    <a:pt x="455177" y="0"/>
                  </a:lnTo>
                  <a:cubicBezTo>
                    <a:pt x="455971" y="413544"/>
                    <a:pt x="452002" y="955674"/>
                    <a:pt x="452796" y="1369218"/>
                  </a:cubicBezTo>
                  <a:lnTo>
                    <a:pt x="2486" y="1826419"/>
                  </a:lnTo>
                  <a:cubicBezTo>
                    <a:pt x="3280" y="1420019"/>
                    <a:pt x="-689" y="861219"/>
                    <a:pt x="105" y="454819"/>
                  </a:cubicBez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PHẠM DUYÊN 8 - 9Slide.vn">
            <a:extLst>
              <a:ext uri="{FF2B5EF4-FFF2-40B4-BE49-F238E27FC236}">
                <a16:creationId xmlns:a16="http://schemas.microsoft.com/office/drawing/2014/main" id="{DBC73828-D6D3-B039-3A9E-CA24E7FD9077}"/>
              </a:ext>
            </a:extLst>
          </p:cNvPr>
          <p:cNvSpPr txBox="1"/>
          <p:nvPr/>
        </p:nvSpPr>
        <p:spPr>
          <a:xfrm>
            <a:off x="1075881" y="2019300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spc="-8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6600" b="1" spc="-8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PHẠM DUYÊN 9 - 9Slide.vn">
            <a:extLst>
              <a:ext uri="{FF2B5EF4-FFF2-40B4-BE49-F238E27FC236}">
                <a16:creationId xmlns:a16="http://schemas.microsoft.com/office/drawing/2014/main" id="{AD299D9C-526B-5A81-B849-81E78B99CC39}"/>
              </a:ext>
            </a:extLst>
          </p:cNvPr>
          <p:cNvSpPr/>
          <p:nvPr/>
        </p:nvSpPr>
        <p:spPr>
          <a:xfrm>
            <a:off x="15392400" y="3935762"/>
            <a:ext cx="1905000" cy="21336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HẠM DUYÊN 10 - 9Slide.vn">
            <a:extLst>
              <a:ext uri="{FF2B5EF4-FFF2-40B4-BE49-F238E27FC236}">
                <a16:creationId xmlns:a16="http://schemas.microsoft.com/office/drawing/2014/main" id="{C781C0E3-C0AE-A77A-EA70-B3C44A99965A}"/>
              </a:ext>
            </a:extLst>
          </p:cNvPr>
          <p:cNvSpPr txBox="1"/>
          <p:nvPr/>
        </p:nvSpPr>
        <p:spPr>
          <a:xfrm>
            <a:off x="15723955" y="4060207"/>
            <a:ext cx="104547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chemeClr val="accent6"/>
                </a:solidFill>
                <a:latin typeface="+mj-lt"/>
              </a:rPr>
              <a:t>?</a:t>
            </a:r>
          </a:p>
        </p:txBody>
      </p:sp>
      <p:grpSp>
        <p:nvGrpSpPr>
          <p:cNvPr id="100" name="PHẠM DUYÊN 11 - 9Slide.vn">
            <a:extLst>
              <a:ext uri="{FF2B5EF4-FFF2-40B4-BE49-F238E27FC236}">
                <a16:creationId xmlns:a16="http://schemas.microsoft.com/office/drawing/2014/main" id="{88CD32CE-4627-03F9-6C51-4ECF74C47B3E}"/>
              </a:ext>
            </a:extLst>
          </p:cNvPr>
          <p:cNvGrpSpPr/>
          <p:nvPr/>
        </p:nvGrpSpPr>
        <p:grpSpPr>
          <a:xfrm>
            <a:off x="11230883" y="7763287"/>
            <a:ext cx="1494517" cy="1495589"/>
            <a:chOff x="5659437" y="2497950"/>
            <a:chExt cx="1829848" cy="1831161"/>
          </a:xfrm>
        </p:grpSpPr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6F917DD3-8F32-4CF3-6441-E58328CA5370}"/>
                </a:ext>
              </a:extLst>
            </p:cNvPr>
            <p:cNvSpPr/>
            <p:nvPr/>
          </p:nvSpPr>
          <p:spPr>
            <a:xfrm>
              <a:off x="5660483" y="2497950"/>
              <a:ext cx="1828801" cy="1828800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9">
              <a:extLst>
                <a:ext uri="{FF2B5EF4-FFF2-40B4-BE49-F238E27FC236}">
                  <a16:creationId xmlns:a16="http://schemas.microsoft.com/office/drawing/2014/main" id="{44C48809-20A6-E657-EC36-387180403351}"/>
                </a:ext>
              </a:extLst>
            </p:cNvPr>
            <p:cNvSpPr/>
            <p:nvPr/>
          </p:nvSpPr>
          <p:spPr>
            <a:xfrm>
              <a:off x="5659437" y="2502224"/>
              <a:ext cx="1829848" cy="4505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853942 w 3190081"/>
                <a:gd name="connsiteY0" fmla="*/ 55005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853942 w 3190081"/>
                <a:gd name="connsiteY4" fmla="*/ 55005 h 393572"/>
                <a:gd name="connsiteX0" fmla="*/ 762373 w 3190081"/>
                <a:gd name="connsiteY0" fmla="*/ 468 h 393572"/>
                <a:gd name="connsiteX1" fmla="*/ 3190081 w 3190081"/>
                <a:gd name="connsiteY1" fmla="*/ 0 h 393572"/>
                <a:gd name="connsiteX2" fmla="*/ 2794000 w 3190081"/>
                <a:gd name="connsiteY2" fmla="*/ 393572 h 393572"/>
                <a:gd name="connsiteX3" fmla="*/ 0 w 3190081"/>
                <a:gd name="connsiteY3" fmla="*/ 393572 h 393572"/>
                <a:gd name="connsiteX4" fmla="*/ 762373 w 3190081"/>
                <a:gd name="connsiteY4" fmla="*/ 468 h 393572"/>
                <a:gd name="connsiteX0" fmla="*/ 770698 w 3198406"/>
                <a:gd name="connsiteY0" fmla="*/ 468 h 425385"/>
                <a:gd name="connsiteX1" fmla="*/ 3198406 w 3198406"/>
                <a:gd name="connsiteY1" fmla="*/ 0 h 425385"/>
                <a:gd name="connsiteX2" fmla="*/ 2802325 w 3198406"/>
                <a:gd name="connsiteY2" fmla="*/ 393572 h 425385"/>
                <a:gd name="connsiteX3" fmla="*/ 0 w 3198406"/>
                <a:gd name="connsiteY3" fmla="*/ 425385 h 425385"/>
                <a:gd name="connsiteX4" fmla="*/ 770698 w 3198406"/>
                <a:gd name="connsiteY4" fmla="*/ 468 h 425385"/>
                <a:gd name="connsiteX0" fmla="*/ 770698 w 3198406"/>
                <a:gd name="connsiteY0" fmla="*/ 468 h 429930"/>
                <a:gd name="connsiteX1" fmla="*/ 3198406 w 3198406"/>
                <a:gd name="connsiteY1" fmla="*/ 0 h 429930"/>
                <a:gd name="connsiteX2" fmla="*/ 2394428 w 3198406"/>
                <a:gd name="connsiteY2" fmla="*/ 429930 h 429930"/>
                <a:gd name="connsiteX3" fmla="*/ 0 w 3198406"/>
                <a:gd name="connsiteY3" fmla="*/ 425385 h 429930"/>
                <a:gd name="connsiteX4" fmla="*/ 770698 w 3198406"/>
                <a:gd name="connsiteY4" fmla="*/ 468 h 4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8406" h="429930">
                  <a:moveTo>
                    <a:pt x="770698" y="468"/>
                  </a:moveTo>
                  <a:lnTo>
                    <a:pt x="3198406" y="0"/>
                  </a:lnTo>
                  <a:lnTo>
                    <a:pt x="2394428" y="429930"/>
                  </a:lnTo>
                  <a:lnTo>
                    <a:pt x="0" y="425385"/>
                  </a:lnTo>
                  <a:lnTo>
                    <a:pt x="770698" y="468"/>
                  </a:ln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20">
              <a:extLst>
                <a:ext uri="{FF2B5EF4-FFF2-40B4-BE49-F238E27FC236}">
                  <a16:creationId xmlns:a16="http://schemas.microsoft.com/office/drawing/2014/main" id="{C64C0BE4-9EF2-8C56-DBB0-72813F32B245}"/>
                </a:ext>
              </a:extLst>
            </p:cNvPr>
            <p:cNvSpPr/>
            <p:nvPr/>
          </p:nvSpPr>
          <p:spPr>
            <a:xfrm>
              <a:off x="7031726" y="2502692"/>
              <a:ext cx="455282" cy="1826419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9 w 457462"/>
                <a:gd name="connsiteY0" fmla="*/ 454819 h 1635919"/>
                <a:gd name="connsiteX1" fmla="*/ 455081 w 457462"/>
                <a:gd name="connsiteY1" fmla="*/ 0 h 1635919"/>
                <a:gd name="connsiteX2" fmla="*/ 457462 w 457462"/>
                <a:gd name="connsiteY2" fmla="*/ 1240631 h 1635919"/>
                <a:gd name="connsiteX3" fmla="*/ 50015 w 457462"/>
                <a:gd name="connsiteY3" fmla="*/ 1635919 h 1635919"/>
                <a:gd name="connsiteX4" fmla="*/ 9 w 457462"/>
                <a:gd name="connsiteY4" fmla="*/ 454819 h 1635919"/>
                <a:gd name="connsiteX0" fmla="*/ 105 w 457558"/>
                <a:gd name="connsiteY0" fmla="*/ 454819 h 1826419"/>
                <a:gd name="connsiteX1" fmla="*/ 455177 w 457558"/>
                <a:gd name="connsiteY1" fmla="*/ 0 h 1826419"/>
                <a:gd name="connsiteX2" fmla="*/ 457558 w 457558"/>
                <a:gd name="connsiteY2" fmla="*/ 1240631 h 1826419"/>
                <a:gd name="connsiteX3" fmla="*/ 2486 w 457558"/>
                <a:gd name="connsiteY3" fmla="*/ 1826419 h 1826419"/>
                <a:gd name="connsiteX4" fmla="*/ 105 w 457558"/>
                <a:gd name="connsiteY4" fmla="*/ 454819 h 1826419"/>
                <a:gd name="connsiteX0" fmla="*/ 105 w 455282"/>
                <a:gd name="connsiteY0" fmla="*/ 454819 h 1826419"/>
                <a:gd name="connsiteX1" fmla="*/ 455177 w 455282"/>
                <a:gd name="connsiteY1" fmla="*/ 0 h 1826419"/>
                <a:gd name="connsiteX2" fmla="*/ 452796 w 455282"/>
                <a:gd name="connsiteY2" fmla="*/ 1369218 h 1826419"/>
                <a:gd name="connsiteX3" fmla="*/ 2486 w 455282"/>
                <a:gd name="connsiteY3" fmla="*/ 1826419 h 1826419"/>
                <a:gd name="connsiteX4" fmla="*/ 105 w 455282"/>
                <a:gd name="connsiteY4" fmla="*/ 454819 h 182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82" h="1826419">
                  <a:moveTo>
                    <a:pt x="105" y="454819"/>
                  </a:moveTo>
                  <a:lnTo>
                    <a:pt x="455177" y="0"/>
                  </a:lnTo>
                  <a:cubicBezTo>
                    <a:pt x="455971" y="413544"/>
                    <a:pt x="452002" y="955674"/>
                    <a:pt x="452796" y="1369218"/>
                  </a:cubicBezTo>
                  <a:lnTo>
                    <a:pt x="2486" y="1826419"/>
                  </a:lnTo>
                  <a:cubicBezTo>
                    <a:pt x="3280" y="1420019"/>
                    <a:pt x="-689" y="861219"/>
                    <a:pt x="105" y="454819"/>
                  </a:cubicBez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PHẠM DUYÊN 12 - 9Slide.vn">
            <a:extLst>
              <a:ext uri="{FF2B5EF4-FFF2-40B4-BE49-F238E27FC236}">
                <a16:creationId xmlns:a16="http://schemas.microsoft.com/office/drawing/2014/main" id="{4D901603-701E-A0C6-1025-F5EAED0D4C5F}"/>
              </a:ext>
            </a:extLst>
          </p:cNvPr>
          <p:cNvSpPr txBox="1">
            <a:spLocks/>
          </p:cNvSpPr>
          <p:nvPr/>
        </p:nvSpPr>
        <p:spPr>
          <a:xfrm>
            <a:off x="5187176" y="833559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A</a:t>
            </a:r>
            <a:endParaRPr lang="en-GB" sz="6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05" name="PHẠM DUYÊN 13 - 9Slide.vn">
            <a:extLst>
              <a:ext uri="{FF2B5EF4-FFF2-40B4-BE49-F238E27FC236}">
                <a16:creationId xmlns:a16="http://schemas.microsoft.com/office/drawing/2014/main" id="{C7720B84-91FA-22B1-3774-B729918335E9}"/>
              </a:ext>
            </a:extLst>
          </p:cNvPr>
          <p:cNvSpPr txBox="1">
            <a:spLocks/>
          </p:cNvSpPr>
          <p:nvPr/>
        </p:nvSpPr>
        <p:spPr>
          <a:xfrm>
            <a:off x="10292576" y="8335588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06" name="PHẠM DUYÊN 14 - 9Slide.vn">
            <a:extLst>
              <a:ext uri="{FF2B5EF4-FFF2-40B4-BE49-F238E27FC236}">
                <a16:creationId xmlns:a16="http://schemas.microsoft.com/office/drawing/2014/main" id="{24655DD2-007A-9915-3901-8CED845CED57}"/>
              </a:ext>
            </a:extLst>
          </p:cNvPr>
          <p:cNvSpPr/>
          <p:nvPr/>
        </p:nvSpPr>
        <p:spPr>
          <a:xfrm>
            <a:off x="10051588" y="8268604"/>
            <a:ext cx="1026440" cy="102643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  <p:grpSp>
        <p:nvGrpSpPr>
          <p:cNvPr id="107" name="PHẠM DUYÊN 15 - 9Slide.vn">
            <a:extLst>
              <a:ext uri="{FF2B5EF4-FFF2-40B4-BE49-F238E27FC236}">
                <a16:creationId xmlns:a16="http://schemas.microsoft.com/office/drawing/2014/main" id="{489D7968-E973-27F9-66FD-3548B8C4E9D3}"/>
              </a:ext>
            </a:extLst>
          </p:cNvPr>
          <p:cNvGrpSpPr/>
          <p:nvPr/>
        </p:nvGrpSpPr>
        <p:grpSpPr>
          <a:xfrm rot="5400000" flipH="1">
            <a:off x="4875635" y="3753137"/>
            <a:ext cx="2515174" cy="1638301"/>
            <a:chOff x="5660485" y="2497950"/>
            <a:chExt cx="3201129" cy="1638301"/>
          </a:xfrm>
        </p:grpSpPr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E69164F9-4775-110D-DD74-8DA356E3E227}"/>
                </a:ext>
              </a:extLst>
            </p:cNvPr>
            <p:cNvSpPr/>
            <p:nvPr/>
          </p:nvSpPr>
          <p:spPr>
            <a:xfrm>
              <a:off x="5660485" y="2497950"/>
              <a:ext cx="3200400" cy="1638301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9">
              <a:extLst>
                <a:ext uri="{FF2B5EF4-FFF2-40B4-BE49-F238E27FC236}">
                  <a16:creationId xmlns:a16="http://schemas.microsoft.com/office/drawing/2014/main" id="{B3935404-5278-DB14-FE5F-93C06D803516}"/>
                </a:ext>
              </a:extLst>
            </p:cNvPr>
            <p:cNvSpPr/>
            <p:nvPr/>
          </p:nvSpPr>
          <p:spPr>
            <a:xfrm>
              <a:off x="5664201" y="2502221"/>
              <a:ext cx="3190080" cy="4124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600653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600653 w 3190081"/>
                <a:gd name="connsiteY4" fmla="*/ 0 h 397650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54589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0651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6712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0081" h="393572">
                  <a:moveTo>
                    <a:pt x="521856" y="466"/>
                  </a:moveTo>
                  <a:lnTo>
                    <a:pt x="3190081" y="0"/>
                  </a:lnTo>
                  <a:lnTo>
                    <a:pt x="2666712" y="393572"/>
                  </a:lnTo>
                  <a:lnTo>
                    <a:pt x="0" y="393572"/>
                  </a:lnTo>
                  <a:lnTo>
                    <a:pt x="521856" y="466"/>
                  </a:ln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20">
              <a:extLst>
                <a:ext uri="{FF2B5EF4-FFF2-40B4-BE49-F238E27FC236}">
                  <a16:creationId xmlns:a16="http://schemas.microsoft.com/office/drawing/2014/main" id="{060D0C0E-BBFE-E9C4-0D78-070BC66333C5}"/>
                </a:ext>
              </a:extLst>
            </p:cNvPr>
            <p:cNvSpPr/>
            <p:nvPr/>
          </p:nvSpPr>
          <p:spPr>
            <a:xfrm>
              <a:off x="8335241" y="2500311"/>
              <a:ext cx="526373" cy="1635920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2381 w 522612"/>
                <a:gd name="connsiteY0" fmla="*/ 416719 h 1635919"/>
                <a:gd name="connsiteX1" fmla="*/ 405066 w 522612"/>
                <a:gd name="connsiteY1" fmla="*/ 0 h 1635919"/>
                <a:gd name="connsiteX2" fmla="*/ 522612 w 522612"/>
                <a:gd name="connsiteY2" fmla="*/ 1228725 h 1635919"/>
                <a:gd name="connsiteX3" fmla="*/ 0 w 522612"/>
                <a:gd name="connsiteY3" fmla="*/ 1635919 h 1635919"/>
                <a:gd name="connsiteX4" fmla="*/ 2381 w 522612"/>
                <a:gd name="connsiteY4" fmla="*/ 416719 h 1635919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2 w 526373"/>
                <a:gd name="connsiteY2" fmla="*/ 1228726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373" h="1635920">
                  <a:moveTo>
                    <a:pt x="2381" y="416720"/>
                  </a:moveTo>
                  <a:lnTo>
                    <a:pt x="526292" y="0"/>
                  </a:lnTo>
                  <a:cubicBezTo>
                    <a:pt x="527086" y="413544"/>
                    <a:pt x="521817" y="815181"/>
                    <a:pt x="522611" y="1228725"/>
                  </a:cubicBezTo>
                  <a:cubicBezTo>
                    <a:pt x="311028" y="1408112"/>
                    <a:pt x="163093" y="1501775"/>
                    <a:pt x="0" y="1635920"/>
                  </a:cubicBezTo>
                  <a:cubicBezTo>
                    <a:pt x="794" y="1229520"/>
                    <a:pt x="1587" y="823120"/>
                    <a:pt x="2381" y="416720"/>
                  </a:cubicBez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PHẠM DUYÊN 16 - 9Slide.vn">
            <a:extLst>
              <a:ext uri="{FF2B5EF4-FFF2-40B4-BE49-F238E27FC236}">
                <a16:creationId xmlns:a16="http://schemas.microsoft.com/office/drawing/2014/main" id="{70304707-E0EC-C5A4-1F37-9A7027DEE948}"/>
              </a:ext>
            </a:extLst>
          </p:cNvPr>
          <p:cNvGrpSpPr/>
          <p:nvPr/>
        </p:nvGrpSpPr>
        <p:grpSpPr>
          <a:xfrm rot="5400000" flipH="1">
            <a:off x="9011923" y="3753138"/>
            <a:ext cx="2515174" cy="1638301"/>
            <a:chOff x="5660485" y="2497950"/>
            <a:chExt cx="3201129" cy="1638301"/>
          </a:xfrm>
        </p:grpSpPr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D1851776-838A-9BFA-7A0C-92561CDF1D95}"/>
                </a:ext>
              </a:extLst>
            </p:cNvPr>
            <p:cNvSpPr/>
            <p:nvPr/>
          </p:nvSpPr>
          <p:spPr>
            <a:xfrm>
              <a:off x="5660485" y="2497950"/>
              <a:ext cx="3200400" cy="1638301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9">
              <a:extLst>
                <a:ext uri="{FF2B5EF4-FFF2-40B4-BE49-F238E27FC236}">
                  <a16:creationId xmlns:a16="http://schemas.microsoft.com/office/drawing/2014/main" id="{96FCF6F9-D251-F721-7F2C-833950F060BF}"/>
                </a:ext>
              </a:extLst>
            </p:cNvPr>
            <p:cNvSpPr/>
            <p:nvPr/>
          </p:nvSpPr>
          <p:spPr>
            <a:xfrm>
              <a:off x="5664201" y="2502221"/>
              <a:ext cx="3190080" cy="4124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600653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600653 w 3190081"/>
                <a:gd name="connsiteY4" fmla="*/ 0 h 397650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54589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0651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6712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0081" h="393572">
                  <a:moveTo>
                    <a:pt x="521856" y="466"/>
                  </a:moveTo>
                  <a:lnTo>
                    <a:pt x="3190081" y="0"/>
                  </a:lnTo>
                  <a:lnTo>
                    <a:pt x="2666712" y="393572"/>
                  </a:lnTo>
                  <a:lnTo>
                    <a:pt x="0" y="393572"/>
                  </a:lnTo>
                  <a:lnTo>
                    <a:pt x="521856" y="466"/>
                  </a:ln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20">
              <a:extLst>
                <a:ext uri="{FF2B5EF4-FFF2-40B4-BE49-F238E27FC236}">
                  <a16:creationId xmlns:a16="http://schemas.microsoft.com/office/drawing/2014/main" id="{ABBC9891-6B62-51BA-32BD-02EE4AB67E2B}"/>
                </a:ext>
              </a:extLst>
            </p:cNvPr>
            <p:cNvSpPr/>
            <p:nvPr/>
          </p:nvSpPr>
          <p:spPr>
            <a:xfrm>
              <a:off x="8335241" y="2500311"/>
              <a:ext cx="526373" cy="1635920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2381 w 522612"/>
                <a:gd name="connsiteY0" fmla="*/ 416719 h 1635919"/>
                <a:gd name="connsiteX1" fmla="*/ 405066 w 522612"/>
                <a:gd name="connsiteY1" fmla="*/ 0 h 1635919"/>
                <a:gd name="connsiteX2" fmla="*/ 522612 w 522612"/>
                <a:gd name="connsiteY2" fmla="*/ 1228725 h 1635919"/>
                <a:gd name="connsiteX3" fmla="*/ 0 w 522612"/>
                <a:gd name="connsiteY3" fmla="*/ 1635919 h 1635919"/>
                <a:gd name="connsiteX4" fmla="*/ 2381 w 522612"/>
                <a:gd name="connsiteY4" fmla="*/ 416719 h 1635919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2 w 526373"/>
                <a:gd name="connsiteY2" fmla="*/ 1228726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373" h="1635920">
                  <a:moveTo>
                    <a:pt x="2381" y="416720"/>
                  </a:moveTo>
                  <a:lnTo>
                    <a:pt x="526292" y="0"/>
                  </a:lnTo>
                  <a:cubicBezTo>
                    <a:pt x="527086" y="413544"/>
                    <a:pt x="521817" y="815181"/>
                    <a:pt x="522611" y="1228725"/>
                  </a:cubicBezTo>
                  <a:cubicBezTo>
                    <a:pt x="311028" y="1408112"/>
                    <a:pt x="163093" y="1501775"/>
                    <a:pt x="0" y="1635920"/>
                  </a:cubicBezTo>
                  <a:cubicBezTo>
                    <a:pt x="794" y="1229520"/>
                    <a:pt x="1587" y="823120"/>
                    <a:pt x="2381" y="416720"/>
                  </a:cubicBez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17 - 9Slide.vn">
            <a:extLst>
              <a:ext uri="{FF2B5EF4-FFF2-40B4-BE49-F238E27FC236}">
                <a16:creationId xmlns:a16="http://schemas.microsoft.com/office/drawing/2014/main" id="{2DC75CD8-DE1A-05BA-B180-59C362094AC1}"/>
              </a:ext>
            </a:extLst>
          </p:cNvPr>
          <p:cNvGrpSpPr/>
          <p:nvPr/>
        </p:nvGrpSpPr>
        <p:grpSpPr>
          <a:xfrm rot="5400000" flipH="1">
            <a:off x="13148211" y="3753138"/>
            <a:ext cx="2515174" cy="1638301"/>
            <a:chOff x="5660485" y="2497950"/>
            <a:chExt cx="3201129" cy="1638301"/>
          </a:xfrm>
        </p:grpSpPr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7FFFAF06-C2AA-092A-7EF1-6B1399BD1B0B}"/>
                </a:ext>
              </a:extLst>
            </p:cNvPr>
            <p:cNvSpPr/>
            <p:nvPr/>
          </p:nvSpPr>
          <p:spPr>
            <a:xfrm>
              <a:off x="5660485" y="2497950"/>
              <a:ext cx="3200400" cy="1638301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9">
              <a:extLst>
                <a:ext uri="{FF2B5EF4-FFF2-40B4-BE49-F238E27FC236}">
                  <a16:creationId xmlns:a16="http://schemas.microsoft.com/office/drawing/2014/main" id="{8940057C-303B-A9BD-A1A8-1512BC6842BA}"/>
                </a:ext>
              </a:extLst>
            </p:cNvPr>
            <p:cNvSpPr/>
            <p:nvPr/>
          </p:nvSpPr>
          <p:spPr>
            <a:xfrm>
              <a:off x="5664201" y="2502221"/>
              <a:ext cx="3190080" cy="4124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600653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600653 w 3190081"/>
                <a:gd name="connsiteY4" fmla="*/ 0 h 397650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54589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0651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6712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0081" h="393572">
                  <a:moveTo>
                    <a:pt x="521856" y="466"/>
                  </a:moveTo>
                  <a:lnTo>
                    <a:pt x="3190081" y="0"/>
                  </a:lnTo>
                  <a:lnTo>
                    <a:pt x="2666712" y="393572"/>
                  </a:lnTo>
                  <a:lnTo>
                    <a:pt x="0" y="393572"/>
                  </a:lnTo>
                  <a:lnTo>
                    <a:pt x="521856" y="466"/>
                  </a:ln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20">
              <a:extLst>
                <a:ext uri="{FF2B5EF4-FFF2-40B4-BE49-F238E27FC236}">
                  <a16:creationId xmlns:a16="http://schemas.microsoft.com/office/drawing/2014/main" id="{E1003776-F727-C65A-9E60-CD22BEDA7DEA}"/>
                </a:ext>
              </a:extLst>
            </p:cNvPr>
            <p:cNvSpPr/>
            <p:nvPr/>
          </p:nvSpPr>
          <p:spPr>
            <a:xfrm>
              <a:off x="8335241" y="2500311"/>
              <a:ext cx="526373" cy="1635920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2381 w 522612"/>
                <a:gd name="connsiteY0" fmla="*/ 416719 h 1635919"/>
                <a:gd name="connsiteX1" fmla="*/ 405066 w 522612"/>
                <a:gd name="connsiteY1" fmla="*/ 0 h 1635919"/>
                <a:gd name="connsiteX2" fmla="*/ 522612 w 522612"/>
                <a:gd name="connsiteY2" fmla="*/ 1228725 h 1635919"/>
                <a:gd name="connsiteX3" fmla="*/ 0 w 522612"/>
                <a:gd name="connsiteY3" fmla="*/ 1635919 h 1635919"/>
                <a:gd name="connsiteX4" fmla="*/ 2381 w 522612"/>
                <a:gd name="connsiteY4" fmla="*/ 416719 h 1635919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2 w 526373"/>
                <a:gd name="connsiteY2" fmla="*/ 1228726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373" h="1635920">
                  <a:moveTo>
                    <a:pt x="2381" y="416720"/>
                  </a:moveTo>
                  <a:lnTo>
                    <a:pt x="526292" y="0"/>
                  </a:lnTo>
                  <a:cubicBezTo>
                    <a:pt x="527086" y="413544"/>
                    <a:pt x="521817" y="815181"/>
                    <a:pt x="522611" y="1228725"/>
                  </a:cubicBezTo>
                  <a:cubicBezTo>
                    <a:pt x="311028" y="1408112"/>
                    <a:pt x="163093" y="1501775"/>
                    <a:pt x="0" y="1635920"/>
                  </a:cubicBezTo>
                  <a:cubicBezTo>
                    <a:pt x="794" y="1229520"/>
                    <a:pt x="1587" y="823120"/>
                    <a:pt x="2381" y="416720"/>
                  </a:cubicBez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PHẠM DUYÊN 18 - 9Slide.vn">
            <a:extLst>
              <a:ext uri="{FF2B5EF4-FFF2-40B4-BE49-F238E27FC236}">
                <a16:creationId xmlns:a16="http://schemas.microsoft.com/office/drawing/2014/main" id="{2C5E90FF-6EE4-D8B2-0A3C-3484E42A9A68}"/>
              </a:ext>
            </a:extLst>
          </p:cNvPr>
          <p:cNvGrpSpPr/>
          <p:nvPr/>
        </p:nvGrpSpPr>
        <p:grpSpPr>
          <a:xfrm rot="5400000" flipH="1">
            <a:off x="5771862" y="7182138"/>
            <a:ext cx="2515174" cy="1638301"/>
            <a:chOff x="5660485" y="2497950"/>
            <a:chExt cx="3201129" cy="1638301"/>
          </a:xfrm>
        </p:grpSpPr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6BC18F2B-3094-76B2-CF3E-2CECA05697FA}"/>
                </a:ext>
              </a:extLst>
            </p:cNvPr>
            <p:cNvSpPr/>
            <p:nvPr/>
          </p:nvSpPr>
          <p:spPr>
            <a:xfrm>
              <a:off x="5660485" y="2497950"/>
              <a:ext cx="3200400" cy="1638301"/>
            </a:xfrm>
            <a:prstGeom prst="cube">
              <a:avLst/>
            </a:prstGeom>
            <a:solidFill>
              <a:srgbClr val="C2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9">
              <a:extLst>
                <a:ext uri="{FF2B5EF4-FFF2-40B4-BE49-F238E27FC236}">
                  <a16:creationId xmlns:a16="http://schemas.microsoft.com/office/drawing/2014/main" id="{01EA915D-E7AF-7CE7-644C-2DD7C7AD3428}"/>
                </a:ext>
              </a:extLst>
            </p:cNvPr>
            <p:cNvSpPr/>
            <p:nvPr/>
          </p:nvSpPr>
          <p:spPr>
            <a:xfrm>
              <a:off x="5664201" y="2502221"/>
              <a:ext cx="3190080" cy="412427"/>
            </a:xfrm>
            <a:custGeom>
              <a:avLst/>
              <a:gdLst>
                <a:gd name="connsiteX0" fmla="*/ 0 w 2381250"/>
                <a:gd name="connsiteY0" fmla="*/ 0 h 397650"/>
                <a:gd name="connsiteX1" fmla="*/ 2381250 w 2381250"/>
                <a:gd name="connsiteY1" fmla="*/ 0 h 397650"/>
                <a:gd name="connsiteX2" fmla="*/ 2381250 w 2381250"/>
                <a:gd name="connsiteY2" fmla="*/ 397650 h 397650"/>
                <a:gd name="connsiteX3" fmla="*/ 0 w 2381250"/>
                <a:gd name="connsiteY3" fmla="*/ 397650 h 397650"/>
                <a:gd name="connsiteX4" fmla="*/ 0 w 2381250"/>
                <a:gd name="connsiteY4" fmla="*/ 0 h 397650"/>
                <a:gd name="connsiteX0" fmla="*/ 0 w 2774950"/>
                <a:gd name="connsiteY0" fmla="*/ 0 h 397650"/>
                <a:gd name="connsiteX1" fmla="*/ 2774950 w 2774950"/>
                <a:gd name="connsiteY1" fmla="*/ 6350 h 397650"/>
                <a:gd name="connsiteX2" fmla="*/ 2381250 w 2774950"/>
                <a:gd name="connsiteY2" fmla="*/ 397650 h 397650"/>
                <a:gd name="connsiteX3" fmla="*/ 0 w 2774950"/>
                <a:gd name="connsiteY3" fmla="*/ 397650 h 397650"/>
                <a:gd name="connsiteX4" fmla="*/ 0 w 2774950"/>
                <a:gd name="connsiteY4" fmla="*/ 0 h 397650"/>
                <a:gd name="connsiteX0" fmla="*/ 412750 w 3187700"/>
                <a:gd name="connsiteY0" fmla="*/ 0 h 397650"/>
                <a:gd name="connsiteX1" fmla="*/ 3187700 w 3187700"/>
                <a:gd name="connsiteY1" fmla="*/ 6350 h 397650"/>
                <a:gd name="connsiteX2" fmla="*/ 2794000 w 3187700"/>
                <a:gd name="connsiteY2" fmla="*/ 397650 h 397650"/>
                <a:gd name="connsiteX3" fmla="*/ 0 w 3187700"/>
                <a:gd name="connsiteY3" fmla="*/ 397650 h 397650"/>
                <a:gd name="connsiteX4" fmla="*/ 412750 w 3187700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794000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412750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412750 w 3190081"/>
                <a:gd name="connsiteY4" fmla="*/ 0 h 397650"/>
                <a:gd name="connsiteX0" fmla="*/ 600653 w 3190081"/>
                <a:gd name="connsiteY0" fmla="*/ 0 h 397650"/>
                <a:gd name="connsiteX1" fmla="*/ 3190081 w 3190081"/>
                <a:gd name="connsiteY1" fmla="*/ 4078 h 397650"/>
                <a:gd name="connsiteX2" fmla="*/ 2654589 w 3190081"/>
                <a:gd name="connsiteY2" fmla="*/ 397650 h 397650"/>
                <a:gd name="connsiteX3" fmla="*/ 0 w 3190081"/>
                <a:gd name="connsiteY3" fmla="*/ 397650 h 397650"/>
                <a:gd name="connsiteX4" fmla="*/ 600653 w 3190081"/>
                <a:gd name="connsiteY4" fmla="*/ 0 h 397650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54589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0651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  <a:gd name="connsiteX0" fmla="*/ 521856 w 3190081"/>
                <a:gd name="connsiteY0" fmla="*/ 466 h 393572"/>
                <a:gd name="connsiteX1" fmla="*/ 3190081 w 3190081"/>
                <a:gd name="connsiteY1" fmla="*/ 0 h 393572"/>
                <a:gd name="connsiteX2" fmla="*/ 2666712 w 3190081"/>
                <a:gd name="connsiteY2" fmla="*/ 393572 h 393572"/>
                <a:gd name="connsiteX3" fmla="*/ 0 w 3190081"/>
                <a:gd name="connsiteY3" fmla="*/ 393572 h 393572"/>
                <a:gd name="connsiteX4" fmla="*/ 521856 w 3190081"/>
                <a:gd name="connsiteY4" fmla="*/ 466 h 39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0081" h="393572">
                  <a:moveTo>
                    <a:pt x="521856" y="466"/>
                  </a:moveTo>
                  <a:lnTo>
                    <a:pt x="3190081" y="0"/>
                  </a:lnTo>
                  <a:lnTo>
                    <a:pt x="2666712" y="393572"/>
                  </a:lnTo>
                  <a:lnTo>
                    <a:pt x="0" y="393572"/>
                  </a:lnTo>
                  <a:lnTo>
                    <a:pt x="521856" y="466"/>
                  </a:lnTo>
                  <a:close/>
                </a:path>
              </a:pathLst>
            </a:custGeom>
            <a:solidFill>
              <a:srgbClr val="54C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20">
              <a:extLst>
                <a:ext uri="{FF2B5EF4-FFF2-40B4-BE49-F238E27FC236}">
                  <a16:creationId xmlns:a16="http://schemas.microsoft.com/office/drawing/2014/main" id="{B1818F06-42E2-301B-5FC0-FF1A6A6E055B}"/>
                </a:ext>
              </a:extLst>
            </p:cNvPr>
            <p:cNvSpPr/>
            <p:nvPr/>
          </p:nvSpPr>
          <p:spPr>
            <a:xfrm>
              <a:off x="8335241" y="2500311"/>
              <a:ext cx="526373" cy="1635920"/>
            </a:xfrm>
            <a:custGeom>
              <a:avLst/>
              <a:gdLst>
                <a:gd name="connsiteX0" fmla="*/ 0 w 402685"/>
                <a:gd name="connsiteY0" fmla="*/ 0 h 838200"/>
                <a:gd name="connsiteX1" fmla="*/ 402685 w 402685"/>
                <a:gd name="connsiteY1" fmla="*/ 0 h 838200"/>
                <a:gd name="connsiteX2" fmla="*/ 402685 w 402685"/>
                <a:gd name="connsiteY2" fmla="*/ 838200 h 838200"/>
                <a:gd name="connsiteX3" fmla="*/ 0 w 402685"/>
                <a:gd name="connsiteY3" fmla="*/ 838200 h 838200"/>
                <a:gd name="connsiteX4" fmla="*/ 0 w 402685"/>
                <a:gd name="connsiteY4" fmla="*/ 0 h 838200"/>
                <a:gd name="connsiteX0" fmla="*/ 0 w 402685"/>
                <a:gd name="connsiteY0" fmla="*/ 416719 h 1254919"/>
                <a:gd name="connsiteX1" fmla="*/ 402685 w 402685"/>
                <a:gd name="connsiteY1" fmla="*/ 0 h 1254919"/>
                <a:gd name="connsiteX2" fmla="*/ 402685 w 402685"/>
                <a:gd name="connsiteY2" fmla="*/ 1254919 h 1254919"/>
                <a:gd name="connsiteX3" fmla="*/ 0 w 402685"/>
                <a:gd name="connsiteY3" fmla="*/ 1254919 h 1254919"/>
                <a:gd name="connsiteX4" fmla="*/ 0 w 402685"/>
                <a:gd name="connsiteY4" fmla="*/ 416719 h 1254919"/>
                <a:gd name="connsiteX0" fmla="*/ 2381 w 405066"/>
                <a:gd name="connsiteY0" fmla="*/ 416719 h 1635919"/>
                <a:gd name="connsiteX1" fmla="*/ 405066 w 405066"/>
                <a:gd name="connsiteY1" fmla="*/ 0 h 1635919"/>
                <a:gd name="connsiteX2" fmla="*/ 405066 w 405066"/>
                <a:gd name="connsiteY2" fmla="*/ 1254919 h 1635919"/>
                <a:gd name="connsiteX3" fmla="*/ 0 w 405066"/>
                <a:gd name="connsiteY3" fmla="*/ 1635919 h 1635919"/>
                <a:gd name="connsiteX4" fmla="*/ 2381 w 405066"/>
                <a:gd name="connsiteY4" fmla="*/ 416719 h 1635919"/>
                <a:gd name="connsiteX0" fmla="*/ 2381 w 407447"/>
                <a:gd name="connsiteY0" fmla="*/ 416719 h 1635919"/>
                <a:gd name="connsiteX1" fmla="*/ 405066 w 407447"/>
                <a:gd name="connsiteY1" fmla="*/ 0 h 1635919"/>
                <a:gd name="connsiteX2" fmla="*/ 407447 w 407447"/>
                <a:gd name="connsiteY2" fmla="*/ 1240631 h 1635919"/>
                <a:gd name="connsiteX3" fmla="*/ 0 w 407447"/>
                <a:gd name="connsiteY3" fmla="*/ 1635919 h 1635919"/>
                <a:gd name="connsiteX4" fmla="*/ 2381 w 407447"/>
                <a:gd name="connsiteY4" fmla="*/ 416719 h 1635919"/>
                <a:gd name="connsiteX0" fmla="*/ 2381 w 522612"/>
                <a:gd name="connsiteY0" fmla="*/ 416719 h 1635919"/>
                <a:gd name="connsiteX1" fmla="*/ 405066 w 522612"/>
                <a:gd name="connsiteY1" fmla="*/ 0 h 1635919"/>
                <a:gd name="connsiteX2" fmla="*/ 522612 w 522612"/>
                <a:gd name="connsiteY2" fmla="*/ 1228725 h 1635919"/>
                <a:gd name="connsiteX3" fmla="*/ 0 w 522612"/>
                <a:gd name="connsiteY3" fmla="*/ 1635919 h 1635919"/>
                <a:gd name="connsiteX4" fmla="*/ 2381 w 522612"/>
                <a:gd name="connsiteY4" fmla="*/ 416719 h 1635919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2 w 526373"/>
                <a:gd name="connsiteY2" fmla="*/ 1228726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  <a:gd name="connsiteX0" fmla="*/ 2381 w 526373"/>
                <a:gd name="connsiteY0" fmla="*/ 416720 h 1635920"/>
                <a:gd name="connsiteX1" fmla="*/ 526292 w 526373"/>
                <a:gd name="connsiteY1" fmla="*/ 0 h 1635920"/>
                <a:gd name="connsiteX2" fmla="*/ 522611 w 526373"/>
                <a:gd name="connsiteY2" fmla="*/ 1228725 h 1635920"/>
                <a:gd name="connsiteX3" fmla="*/ 0 w 526373"/>
                <a:gd name="connsiteY3" fmla="*/ 1635920 h 1635920"/>
                <a:gd name="connsiteX4" fmla="*/ 2381 w 526373"/>
                <a:gd name="connsiteY4" fmla="*/ 416720 h 163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373" h="1635920">
                  <a:moveTo>
                    <a:pt x="2381" y="416720"/>
                  </a:moveTo>
                  <a:lnTo>
                    <a:pt x="526292" y="0"/>
                  </a:lnTo>
                  <a:cubicBezTo>
                    <a:pt x="527086" y="413544"/>
                    <a:pt x="521817" y="815181"/>
                    <a:pt x="522611" y="1228725"/>
                  </a:cubicBezTo>
                  <a:cubicBezTo>
                    <a:pt x="311028" y="1408112"/>
                    <a:pt x="163093" y="1501775"/>
                    <a:pt x="0" y="1635920"/>
                  </a:cubicBezTo>
                  <a:cubicBezTo>
                    <a:pt x="794" y="1229520"/>
                    <a:pt x="1587" y="823120"/>
                    <a:pt x="2381" y="416720"/>
                  </a:cubicBezTo>
                  <a:close/>
                </a:path>
              </a:pathLst>
            </a:custGeom>
            <a:solidFill>
              <a:srgbClr val="A4D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719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7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3" grpId="0"/>
      <p:bldP spid="74" grpId="0" animBg="1"/>
      <p:bldP spid="75" grpId="0"/>
      <p:bldP spid="75" grpId="1"/>
      <p:bldP spid="104" grpId="0"/>
      <p:bldP spid="105" grpId="0"/>
      <p:bldP spid="10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1C12348-FEB0-46CF-418B-E63F1A4D4222}"/>
              </a:ext>
            </a:extLst>
          </p:cNvPr>
          <p:cNvSpPr txBox="1"/>
          <p:nvPr/>
        </p:nvSpPr>
        <p:spPr>
          <a:xfrm>
            <a:off x="2237930" y="890099"/>
            <a:ext cx="15505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Hình khối thích hợp đặt vào dấu "</a:t>
            </a:r>
            <a:r>
              <a:rPr lang="en-GB" sz="5400" b="1" spc="-80">
                <a:solidFill>
                  <a:srgbClr val="944A8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GB" sz="54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" là hình nào?</a:t>
            </a:r>
            <a:endParaRPr lang="en-US" sz="5400" b="1" spc="-8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99B95BE1-5712-CC80-140D-A2C72AC44894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57F4D4-CEE6-8EED-7D07-C8D8F3D4D77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9183B64-CCEC-A500-C725-43C65DD29B5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0B8B233-9C2B-96CF-E5F4-4D3CEECAFCE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16B0A7-7D35-689E-1197-B238D64F52CC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3" name="PHẠM DUYÊN 3 - 9Slide.vn">
            <a:extLst>
              <a:ext uri="{FF2B5EF4-FFF2-40B4-BE49-F238E27FC236}">
                <a16:creationId xmlns:a16="http://schemas.microsoft.com/office/drawing/2014/main" id="{DBC73828-D6D3-B039-3A9E-CA24E7FD9077}"/>
              </a:ext>
            </a:extLst>
          </p:cNvPr>
          <p:cNvSpPr txBox="1"/>
          <p:nvPr/>
        </p:nvSpPr>
        <p:spPr>
          <a:xfrm>
            <a:off x="1075881" y="2435304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spc="-8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6600" b="1" spc="-8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PHẠM DUYÊN 4 - 9Slide.vn">
            <a:extLst>
              <a:ext uri="{FF2B5EF4-FFF2-40B4-BE49-F238E27FC236}">
                <a16:creationId xmlns:a16="http://schemas.microsoft.com/office/drawing/2014/main" id="{4D901603-701E-A0C6-1025-F5EAED0D4C5F}"/>
              </a:ext>
            </a:extLst>
          </p:cNvPr>
          <p:cNvSpPr txBox="1">
            <a:spLocks/>
          </p:cNvSpPr>
          <p:nvPr/>
        </p:nvSpPr>
        <p:spPr>
          <a:xfrm>
            <a:off x="3581400" y="7385161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A</a:t>
            </a:r>
            <a:endParaRPr lang="en-GB" sz="6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05" name="PHẠM DUYÊN 5 - 9Slide.vn">
            <a:extLst>
              <a:ext uri="{FF2B5EF4-FFF2-40B4-BE49-F238E27FC236}">
                <a16:creationId xmlns:a16="http://schemas.microsoft.com/office/drawing/2014/main" id="{C7720B84-91FA-22B1-3774-B729918335E9}"/>
              </a:ext>
            </a:extLst>
          </p:cNvPr>
          <p:cNvSpPr txBox="1">
            <a:spLocks/>
          </p:cNvSpPr>
          <p:nvPr/>
        </p:nvSpPr>
        <p:spPr>
          <a:xfrm>
            <a:off x="7711465" y="7385161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06" name="PHẠM DUYÊN 6 - 9Slide.vn">
            <a:extLst>
              <a:ext uri="{FF2B5EF4-FFF2-40B4-BE49-F238E27FC236}">
                <a16:creationId xmlns:a16="http://schemas.microsoft.com/office/drawing/2014/main" id="{24655DD2-007A-9915-3901-8CED845CED57}"/>
              </a:ext>
            </a:extLst>
          </p:cNvPr>
          <p:cNvSpPr/>
          <p:nvPr/>
        </p:nvSpPr>
        <p:spPr>
          <a:xfrm>
            <a:off x="3364585" y="7351515"/>
            <a:ext cx="1026440" cy="102643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E552D06C-8E3D-A704-7513-E0FC9414A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19" y="3933295"/>
            <a:ext cx="1459205" cy="1450296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EDC9EF21-7701-6641-2E09-1A9D1F502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88" y="3934185"/>
            <a:ext cx="1459205" cy="1448515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44408893-9BE3-9229-439E-9B7082469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57" y="3917855"/>
            <a:ext cx="1459205" cy="1448515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B227A491-64B1-0BEB-CF3B-1B05B4025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27" y="3916962"/>
            <a:ext cx="1459205" cy="1450296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7CC70679-8EDA-D0BE-A79E-74B4295AE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3917851"/>
            <a:ext cx="1459205" cy="1448515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E58FAA0C-0C9F-F100-0945-470930D5B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88" y="3916962"/>
            <a:ext cx="1459205" cy="1448515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D5F5BAC9-94E7-E401-5489-27E6B6E229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704" y="3916962"/>
            <a:ext cx="1459205" cy="1448515"/>
          </a:xfrm>
          <a:prstGeom prst="rect">
            <a:avLst/>
          </a:prstGeom>
        </p:spPr>
      </p:pic>
      <p:pic>
        <p:nvPicPr>
          <p:cNvPr id="15" name="PHẠM DUYÊN 14 - 9Slide.vn">
            <a:extLst>
              <a:ext uri="{FF2B5EF4-FFF2-40B4-BE49-F238E27FC236}">
                <a16:creationId xmlns:a16="http://schemas.microsoft.com/office/drawing/2014/main" id="{1C5062BF-84A1-B57E-15F3-0ED6FA989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396" y="3916962"/>
            <a:ext cx="1459205" cy="1448515"/>
          </a:xfrm>
          <a:prstGeom prst="rect">
            <a:avLst/>
          </a:prstGeom>
        </p:spPr>
      </p:pic>
      <p:pic>
        <p:nvPicPr>
          <p:cNvPr id="17" name="PHẠM DUYÊN 15 - 9Slide.vn">
            <a:extLst>
              <a:ext uri="{FF2B5EF4-FFF2-40B4-BE49-F238E27FC236}">
                <a16:creationId xmlns:a16="http://schemas.microsoft.com/office/drawing/2014/main" id="{2A17AA95-99AD-3EC0-AD4C-A9684D6DF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012" y="3916962"/>
            <a:ext cx="1459205" cy="1450296"/>
          </a:xfrm>
          <a:prstGeom prst="rect">
            <a:avLst/>
          </a:prstGeom>
        </p:spPr>
      </p:pic>
      <p:sp>
        <p:nvSpPr>
          <p:cNvPr id="74" name="PHẠM DUYÊN 16 - 9Slide.vn">
            <a:extLst>
              <a:ext uri="{FF2B5EF4-FFF2-40B4-BE49-F238E27FC236}">
                <a16:creationId xmlns:a16="http://schemas.microsoft.com/office/drawing/2014/main" id="{AD299D9C-526B-5A81-B849-81E78B99CC39}"/>
              </a:ext>
            </a:extLst>
          </p:cNvPr>
          <p:cNvSpPr/>
          <p:nvPr/>
        </p:nvSpPr>
        <p:spPr>
          <a:xfrm>
            <a:off x="11624243" y="3773714"/>
            <a:ext cx="1728900" cy="16256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HẠM DUYÊN 17 - 9Slide.vn">
            <a:extLst>
              <a:ext uri="{FF2B5EF4-FFF2-40B4-BE49-F238E27FC236}">
                <a16:creationId xmlns:a16="http://schemas.microsoft.com/office/drawing/2014/main" id="{C781C0E3-C0AE-A77A-EA70-B3C44A99965A}"/>
              </a:ext>
            </a:extLst>
          </p:cNvPr>
          <p:cNvSpPr txBox="1"/>
          <p:nvPr/>
        </p:nvSpPr>
        <p:spPr>
          <a:xfrm>
            <a:off x="11998377" y="3571588"/>
            <a:ext cx="104547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chemeClr val="accent6"/>
                </a:solidFill>
                <a:latin typeface="+mj-lt"/>
              </a:rPr>
              <a:t>?</a:t>
            </a:r>
          </a:p>
        </p:txBody>
      </p:sp>
      <p:pic>
        <p:nvPicPr>
          <p:cNvPr id="18" name="PHẠM DUYÊN 18 - 9Slide.vn">
            <a:extLst>
              <a:ext uri="{FF2B5EF4-FFF2-40B4-BE49-F238E27FC236}">
                <a16:creationId xmlns:a16="http://schemas.microsoft.com/office/drawing/2014/main" id="{2489A965-723A-48F1-CD32-B3A75756E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26" y="6896100"/>
            <a:ext cx="1459205" cy="1450296"/>
          </a:xfrm>
          <a:prstGeom prst="rect">
            <a:avLst/>
          </a:prstGeom>
        </p:spPr>
      </p:pic>
      <p:pic>
        <p:nvPicPr>
          <p:cNvPr id="19" name="PHẠM DUYÊN 19 - 9Slide.vn">
            <a:extLst>
              <a:ext uri="{FF2B5EF4-FFF2-40B4-BE49-F238E27FC236}">
                <a16:creationId xmlns:a16="http://schemas.microsoft.com/office/drawing/2014/main" id="{0F7DE576-3716-D6E7-65B3-384E5EA03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63" y="6896100"/>
            <a:ext cx="1459205" cy="1448515"/>
          </a:xfrm>
          <a:prstGeom prst="rect">
            <a:avLst/>
          </a:prstGeom>
        </p:spPr>
      </p:pic>
      <p:pic>
        <p:nvPicPr>
          <p:cNvPr id="20" name="PHẠM DUYÊN 20 - 9Slide.vn">
            <a:extLst>
              <a:ext uri="{FF2B5EF4-FFF2-40B4-BE49-F238E27FC236}">
                <a16:creationId xmlns:a16="http://schemas.microsoft.com/office/drawing/2014/main" id="{33A6D1A6-56F9-B084-BB90-880DC915E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101" y="6896100"/>
            <a:ext cx="1459205" cy="1448515"/>
          </a:xfrm>
          <a:prstGeom prst="rect">
            <a:avLst/>
          </a:prstGeom>
        </p:spPr>
      </p:pic>
      <p:sp>
        <p:nvSpPr>
          <p:cNvPr id="21" name="PHẠM DUYÊN 21 - 9Slide.vn">
            <a:extLst>
              <a:ext uri="{FF2B5EF4-FFF2-40B4-BE49-F238E27FC236}">
                <a16:creationId xmlns:a16="http://schemas.microsoft.com/office/drawing/2014/main" id="{CD2E34AE-0B3A-E729-34AD-AA5C593C381C}"/>
              </a:ext>
            </a:extLst>
          </p:cNvPr>
          <p:cNvSpPr txBox="1">
            <a:spLocks/>
          </p:cNvSpPr>
          <p:nvPr/>
        </p:nvSpPr>
        <p:spPr>
          <a:xfrm>
            <a:off x="11841530" y="7385161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930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74" grpId="0" animBg="1"/>
      <p:bldP spid="7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1DE4D-698C-38BC-4318-58DC3F48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000500"/>
            <a:ext cx="7492633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803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2621C5-9FB0-4553-BF61-90476C674486}"/>
              </a:ext>
            </a:extLst>
          </p:cNvPr>
          <p:cNvSpPr txBox="1"/>
          <p:nvPr/>
        </p:nvSpPr>
        <p:spPr>
          <a:xfrm>
            <a:off x="1125227" y="844754"/>
            <a:ext cx="16037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 hình em thích bằng những khối hộp chữ nhật và khối lập phương.</a:t>
            </a:r>
            <a:endParaRPr lang="en-US" sz="5400" b="1" spc="-8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F5442-A9C8-4FAB-9778-3CC23D35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23" y="2708635"/>
            <a:ext cx="11329554" cy="69433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82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886453"/>
            <a:ext cx="10591800" cy="3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606" y="6753717"/>
            <a:ext cx="609600" cy="6096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3864079"/>
            <a:ext cx="18288000" cy="6414320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5345250" y="8887731"/>
            <a:ext cx="1482029" cy="1107996"/>
            <a:chOff x="9608985" y="9848545"/>
            <a:chExt cx="1482028" cy="1107995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689612" cy="1107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5196905" y="-129352"/>
            <a:ext cx="7894193" cy="1332146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223" y="6274964"/>
            <a:ext cx="7404368" cy="3955820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3157698" y="923044"/>
            <a:ext cx="4794620" cy="7796132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5028625" y="8166740"/>
            <a:ext cx="916034" cy="723287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35700" y="7512380"/>
            <a:ext cx="2772332" cy="2825306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9410360" y="7169675"/>
            <a:ext cx="1182990" cy="1866366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265018" y="166331"/>
            <a:ext cx="2287796" cy="1298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6424107" y="107714"/>
            <a:ext cx="1644590" cy="1064873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5569851" y="139882"/>
            <a:ext cx="775490" cy="502130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950066" y="390947"/>
            <a:ext cx="1247744" cy="7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5729508" y="582451"/>
            <a:ext cx="775490" cy="502130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3320600" y="1054229"/>
            <a:ext cx="4274634" cy="32831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6865651" y="930221"/>
            <a:ext cx="5634746" cy="3297606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59650" y="2842986"/>
            <a:ext cx="6169688" cy="3944454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00830" y="7834051"/>
            <a:ext cx="2003942" cy="1857902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10759527" y="8297468"/>
            <a:ext cx="1469445" cy="1576871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3350" y="8925473"/>
            <a:ext cx="1606400" cy="1836678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11933932" y="6268444"/>
            <a:ext cx="1472501" cy="1580150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74105" y="6861818"/>
            <a:ext cx="2003942" cy="1866018"/>
          </a:xfrm>
          <a:prstGeom prst="rect">
            <a:avLst/>
          </a:prstGeom>
        </p:spPr>
      </p:pic>
      <p:pic>
        <p:nvPicPr>
          <p:cNvPr id="45" name="PHẠM DUYÊN 23 - 9Slide.vn">
            <a:extLst>
              <a:ext uri="{FF2B5EF4-FFF2-40B4-BE49-F238E27FC236}">
                <a16:creationId xmlns:a16="http://schemas.microsoft.com/office/drawing/2014/main" id="{9BF99604-49A7-D1AE-6FFC-62B36C3A9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3128188" y="8079121"/>
            <a:ext cx="1192646" cy="1881605"/>
          </a:xfrm>
          <a:prstGeom prst="rect">
            <a:avLst/>
          </a:prstGeom>
        </p:spPr>
      </p:pic>
      <p:pic>
        <p:nvPicPr>
          <p:cNvPr id="10" name="PHẠM DUYÊN 24 - 9Slide.vn">
            <a:hlinkClick r:id="rId25" action="ppaction://hlinksldjump"/>
            <a:extLst>
              <a:ext uri="{FF2B5EF4-FFF2-40B4-BE49-F238E27FC236}">
                <a16:creationId xmlns:a16="http://schemas.microsoft.com/office/drawing/2014/main" id="{4ADA1857-04F0-4B8A-E0AC-8E21AFC7CD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461360" y="8824931"/>
            <a:ext cx="2003942" cy="18660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0.00016 L -0.06215 -0.00679 L -0.19809 -0.0426 L -0.2802 0.01404 L -0.39053 -0.05232 C -0.39566 -0.05309 -0.59531 -0.16729 -0.60026 -0.16806 " pathEditMode="relative" rAng="0" ptsTypes="AAAAAA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-768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5">
                <p:cTn id="1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609600" y="786440"/>
            <a:ext cx="17068800" cy="334310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3864079"/>
            <a:ext cx="18288000" cy="6414320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86143" y="6964334"/>
            <a:ext cx="5001936" cy="267230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537462" y="2569320"/>
            <a:ext cx="961115" cy="151632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424107" y="107714"/>
            <a:ext cx="1644590" cy="1064873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569851" y="139882"/>
            <a:ext cx="775490" cy="502130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729508" y="582451"/>
            <a:ext cx="775490" cy="502130"/>
          </a:xfrm>
          <a:prstGeom prst="rect">
            <a:avLst/>
          </a:prstGeom>
        </p:spPr>
      </p:pic>
      <p:grpSp>
        <p:nvGrpSpPr>
          <p:cNvPr id="22" name="A">
            <a:extLst>
              <a:ext uri="{FF2B5EF4-FFF2-40B4-BE49-F238E27FC236}">
                <a16:creationId xmlns:a16="http://schemas.microsoft.com/office/drawing/2014/main" id="{A4F56486-0834-6455-741D-C7563D4EAF07}"/>
              </a:ext>
            </a:extLst>
          </p:cNvPr>
          <p:cNvGrpSpPr/>
          <p:nvPr/>
        </p:nvGrpSpPr>
        <p:grpSpPr>
          <a:xfrm>
            <a:off x="1159729" y="4912846"/>
            <a:ext cx="5041490" cy="221478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446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80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endParaRPr lang="en-US" sz="8801"/>
            </a:p>
          </p:txBody>
        </p:sp>
      </p:grpSp>
      <p:grpSp>
        <p:nvGrpSpPr>
          <p:cNvPr id="30" name="B">
            <a:extLst>
              <a:ext uri="{FF2B5EF4-FFF2-40B4-BE49-F238E27FC236}">
                <a16:creationId xmlns:a16="http://schemas.microsoft.com/office/drawing/2014/main" id="{92496041-6976-991B-083B-0AC2FF347A0C}"/>
              </a:ext>
            </a:extLst>
          </p:cNvPr>
          <p:cNvGrpSpPr/>
          <p:nvPr/>
        </p:nvGrpSpPr>
        <p:grpSpPr>
          <a:xfrm>
            <a:off x="7218379" y="4912846"/>
            <a:ext cx="5041490" cy="221478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446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80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endParaRPr lang="en-US" sz="8801"/>
            </a:p>
          </p:txBody>
        </p:sp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208919DD-93DC-5275-FB34-CA1DFDE237AC}"/>
              </a:ext>
            </a:extLst>
          </p:cNvPr>
          <p:cNvGrpSpPr/>
          <p:nvPr/>
        </p:nvGrpSpPr>
        <p:grpSpPr>
          <a:xfrm>
            <a:off x="4018234" y="7658389"/>
            <a:ext cx="5041490" cy="2214780"/>
            <a:chOff x="4018233" y="7658389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4018233" y="7658389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4294016" y="7935747"/>
              <a:ext cx="4203290" cy="1446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80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endParaRPr lang="en-US" sz="8801"/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7522" y="523084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05514" y="797866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80338" y="516075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D54B2315-CBAC-A062-3AD5-659F7224BD6E}"/>
              </a:ext>
            </a:extLst>
          </p:cNvPr>
          <p:cNvSpPr txBox="1"/>
          <p:nvPr/>
        </p:nvSpPr>
        <p:spPr>
          <a:xfrm>
            <a:off x="2237930" y="890099"/>
            <a:ext cx="15505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pc="-8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Hình khối thích hợp đặt vào dấu </a:t>
            </a:r>
            <a:r>
              <a:rPr lang="en-GB" sz="5400" b="1" spc="-80">
                <a:solidFill>
                  <a:srgbClr val="FFFF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"?"</a:t>
            </a:r>
            <a:r>
              <a:rPr lang="en-GB" sz="5400" b="1" spc="-8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là hình nào?</a:t>
            </a:r>
            <a:endParaRPr lang="en-US" sz="5400" b="1" spc="-80" dirty="0">
              <a:solidFill>
                <a:srgbClr val="FFFF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HẠM DUYÊN 7 - 9Slide.vn">
            <a:extLst>
              <a:ext uri="{FF2B5EF4-FFF2-40B4-BE49-F238E27FC236}">
                <a16:creationId xmlns:a16="http://schemas.microsoft.com/office/drawing/2014/main" id="{FAF797EC-38FD-DD6C-4870-DBAF537880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34" y="2295708"/>
            <a:ext cx="1145910" cy="1138914"/>
          </a:xfrm>
          <a:prstGeom prst="rect">
            <a:avLst/>
          </a:prstGeom>
        </p:spPr>
      </p:pic>
      <p:pic>
        <p:nvPicPr>
          <p:cNvPr id="44" name="PHẠM DUYÊN 11 - 9Slide.vn">
            <a:extLst>
              <a:ext uri="{FF2B5EF4-FFF2-40B4-BE49-F238E27FC236}">
                <a16:creationId xmlns:a16="http://schemas.microsoft.com/office/drawing/2014/main" id="{B51A43B8-D8C4-4C75-2978-F36EE2861F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2" y="2290015"/>
            <a:ext cx="1147320" cy="1138915"/>
          </a:xfrm>
          <a:prstGeom prst="rect">
            <a:avLst/>
          </a:prstGeom>
        </p:spPr>
      </p:pic>
      <p:pic>
        <p:nvPicPr>
          <p:cNvPr id="45" name="PHẠM DUYÊN 12 - 9Slide.vn">
            <a:extLst>
              <a:ext uri="{FF2B5EF4-FFF2-40B4-BE49-F238E27FC236}">
                <a16:creationId xmlns:a16="http://schemas.microsoft.com/office/drawing/2014/main" id="{7D4357E4-A7BE-EF6F-6836-A489DDA8AF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2" y="2295331"/>
            <a:ext cx="1145911" cy="1137516"/>
          </a:xfrm>
          <a:prstGeom prst="rect">
            <a:avLst/>
          </a:prstGeom>
        </p:spPr>
      </p:pic>
      <p:pic>
        <p:nvPicPr>
          <p:cNvPr id="46" name="PHẠM DUYÊN 13 - 9Slide.vn">
            <a:extLst>
              <a:ext uri="{FF2B5EF4-FFF2-40B4-BE49-F238E27FC236}">
                <a16:creationId xmlns:a16="http://schemas.microsoft.com/office/drawing/2014/main" id="{5676B83B-78E2-03C8-9887-0DB0B41301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434" y="2285312"/>
            <a:ext cx="1119688" cy="1111485"/>
          </a:xfrm>
          <a:prstGeom prst="rect">
            <a:avLst/>
          </a:prstGeom>
        </p:spPr>
      </p:pic>
      <p:pic>
        <p:nvPicPr>
          <p:cNvPr id="48" name="PHẠM DUYÊN 15 - 9Slide.vn">
            <a:extLst>
              <a:ext uri="{FF2B5EF4-FFF2-40B4-BE49-F238E27FC236}">
                <a16:creationId xmlns:a16="http://schemas.microsoft.com/office/drawing/2014/main" id="{AA2E9864-398D-1284-D947-506313E218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64" y="2285312"/>
            <a:ext cx="1118313" cy="1111485"/>
          </a:xfrm>
          <a:prstGeom prst="rect">
            <a:avLst/>
          </a:prstGeom>
        </p:spPr>
      </p:pic>
      <p:sp>
        <p:nvSpPr>
          <p:cNvPr id="49" name="PHẠM DUYÊN 16 - 9Slide.vn">
            <a:extLst>
              <a:ext uri="{FF2B5EF4-FFF2-40B4-BE49-F238E27FC236}">
                <a16:creationId xmlns:a16="http://schemas.microsoft.com/office/drawing/2014/main" id="{0D33EC95-640A-A372-BF1A-32837ABD4669}"/>
              </a:ext>
            </a:extLst>
          </p:cNvPr>
          <p:cNvSpPr/>
          <p:nvPr/>
        </p:nvSpPr>
        <p:spPr>
          <a:xfrm>
            <a:off x="9447585" y="2285312"/>
            <a:ext cx="1186936" cy="1146343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HẠM DUYÊN 17 - 9Slide.vn">
            <a:extLst>
              <a:ext uri="{FF2B5EF4-FFF2-40B4-BE49-F238E27FC236}">
                <a16:creationId xmlns:a16="http://schemas.microsoft.com/office/drawing/2014/main" id="{53445F57-99CA-CD45-F62A-E27F40D43F3F}"/>
              </a:ext>
            </a:extLst>
          </p:cNvPr>
          <p:cNvSpPr txBox="1"/>
          <p:nvPr/>
        </p:nvSpPr>
        <p:spPr>
          <a:xfrm>
            <a:off x="9667287" y="2179898"/>
            <a:ext cx="7328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chemeClr val="accent6"/>
                </a:solidFill>
                <a:latin typeface="+mj-lt"/>
              </a:rPr>
              <a:t>?</a:t>
            </a:r>
          </a:p>
        </p:txBody>
      </p:sp>
      <p:pic>
        <p:nvPicPr>
          <p:cNvPr id="51" name="PHẠM DUYÊN 18 - 9Slide.vn">
            <a:extLst>
              <a:ext uri="{FF2B5EF4-FFF2-40B4-BE49-F238E27FC236}">
                <a16:creationId xmlns:a16="http://schemas.microsoft.com/office/drawing/2014/main" id="{4BFFEC21-FA11-2AD1-B380-157DFFA39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47" y="5295087"/>
            <a:ext cx="1459205" cy="1450296"/>
          </a:xfrm>
          <a:prstGeom prst="rect">
            <a:avLst/>
          </a:prstGeom>
        </p:spPr>
      </p:pic>
      <p:pic>
        <p:nvPicPr>
          <p:cNvPr id="52" name="PHẠM DUYÊN 19 - 9Slide.vn">
            <a:extLst>
              <a:ext uri="{FF2B5EF4-FFF2-40B4-BE49-F238E27FC236}">
                <a16:creationId xmlns:a16="http://schemas.microsoft.com/office/drawing/2014/main" id="{B224266A-FB6F-684B-65BA-45E47E9297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80" y="5230845"/>
            <a:ext cx="1459205" cy="1448515"/>
          </a:xfrm>
          <a:prstGeom prst="rect">
            <a:avLst/>
          </a:prstGeom>
        </p:spPr>
      </p:pic>
      <p:pic>
        <p:nvPicPr>
          <p:cNvPr id="53" name="PHẠM DUYÊN 20 - 9Slide.vn">
            <a:extLst>
              <a:ext uri="{FF2B5EF4-FFF2-40B4-BE49-F238E27FC236}">
                <a16:creationId xmlns:a16="http://schemas.microsoft.com/office/drawing/2014/main" id="{8A9AEB1C-C232-8849-5D4E-7439958005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40" y="8108857"/>
            <a:ext cx="1459205" cy="1448515"/>
          </a:xfrm>
          <a:prstGeom prst="rect">
            <a:avLst/>
          </a:prstGeom>
        </p:spPr>
      </p:pic>
      <p:pic>
        <p:nvPicPr>
          <p:cNvPr id="55" name="PHẠM DUYÊN 7 - 9Slide.vn">
            <a:extLst>
              <a:ext uri="{FF2B5EF4-FFF2-40B4-BE49-F238E27FC236}">
                <a16:creationId xmlns:a16="http://schemas.microsoft.com/office/drawing/2014/main" id="{63681158-5F27-08C7-20DF-FDA3214299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80" y="2289872"/>
            <a:ext cx="1145910" cy="1138914"/>
          </a:xfrm>
          <a:prstGeom prst="rect">
            <a:avLst/>
          </a:prstGeom>
        </p:spPr>
      </p:pic>
      <p:pic>
        <p:nvPicPr>
          <p:cNvPr id="56" name="PHẠM DUYÊN 11 - 9Slide.vn">
            <a:extLst>
              <a:ext uri="{FF2B5EF4-FFF2-40B4-BE49-F238E27FC236}">
                <a16:creationId xmlns:a16="http://schemas.microsoft.com/office/drawing/2014/main" id="{3D650E3A-633E-A09F-29B6-0B800BB803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957" y="2261501"/>
            <a:ext cx="1147320" cy="1138915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9D245826-BBC2-EC18-0161-97CAA00220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94" y="2286011"/>
            <a:ext cx="1145911" cy="11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37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762000" y="786440"/>
            <a:ext cx="16764000" cy="4312094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3864079"/>
            <a:ext cx="18288000" cy="64143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902781" y="1038259"/>
            <a:ext cx="1676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dưới đây có bao nhiêu khối lập phương?</a:t>
            </a:r>
            <a:endParaRPr lang="en-US" sz="6600">
              <a:solidFill>
                <a:schemeClr val="bg1"/>
              </a:solidFill>
            </a:endParaRPr>
          </a:p>
        </p:txBody>
      </p:sp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86143" y="6964334"/>
            <a:ext cx="5001936" cy="267230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4954" y="2386133"/>
            <a:ext cx="961115" cy="151632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424107" y="107714"/>
            <a:ext cx="1644590" cy="1064873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569851" y="139882"/>
            <a:ext cx="775490" cy="502130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729508" y="582451"/>
            <a:ext cx="775490" cy="502130"/>
          </a:xfrm>
          <a:prstGeom prst="rect">
            <a:avLst/>
          </a:prstGeom>
        </p:spPr>
      </p:pic>
      <p:grpSp>
        <p:nvGrpSpPr>
          <p:cNvPr id="20" name="A-$">
            <a:extLst>
              <a:ext uri="{FF2B5EF4-FFF2-40B4-BE49-F238E27FC236}">
                <a16:creationId xmlns:a16="http://schemas.microsoft.com/office/drawing/2014/main" id="{9B1D17A6-DBE6-5C93-5ACC-4F4990B9FC74}"/>
              </a:ext>
            </a:extLst>
          </p:cNvPr>
          <p:cNvGrpSpPr/>
          <p:nvPr/>
        </p:nvGrpSpPr>
        <p:grpSpPr>
          <a:xfrm>
            <a:off x="1159729" y="5468246"/>
            <a:ext cx="5041490" cy="1836799"/>
            <a:chOff x="1159727" y="4912846"/>
            <a:chExt cx="5041490" cy="2214780"/>
          </a:xfrm>
        </p:grpSpPr>
        <p:grpSp>
          <p:nvGrpSpPr>
            <p:cNvPr id="33" name="A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323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4 </a:t>
              </a:r>
              <a:endParaRPr lang="en-US" sz="8001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79D2C480-1721-4F45-8646-4D4CBEF9B5E1}"/>
              </a:ext>
            </a:extLst>
          </p:cNvPr>
          <p:cNvGrpSpPr/>
          <p:nvPr/>
        </p:nvGrpSpPr>
        <p:grpSpPr>
          <a:xfrm>
            <a:off x="7218379" y="5468246"/>
            <a:ext cx="5041490" cy="1836799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323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5 </a:t>
              </a:r>
              <a:endParaRPr lang="en-US" sz="8001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AE07C5FE-E716-B7D2-1ACE-DE19A04E2FD8}"/>
              </a:ext>
            </a:extLst>
          </p:cNvPr>
          <p:cNvGrpSpPr/>
          <p:nvPr/>
        </p:nvGrpSpPr>
        <p:grpSpPr>
          <a:xfrm>
            <a:off x="1159729" y="7655699"/>
            <a:ext cx="5041490" cy="1836799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435510" y="7933055"/>
              <a:ext cx="4203290" cy="1323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7 </a:t>
              </a:r>
              <a:endParaRPr lang="en-US" sz="8001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D443E3D5-4E37-7BE7-9830-DAC31CD0EC69}"/>
              </a:ext>
            </a:extLst>
          </p:cNvPr>
          <p:cNvGrpSpPr/>
          <p:nvPr/>
        </p:nvGrpSpPr>
        <p:grpSpPr>
          <a:xfrm>
            <a:off x="7218379" y="7655699"/>
            <a:ext cx="5041490" cy="1836799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94161" y="7933055"/>
              <a:ext cx="4203290" cy="1323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6 </a:t>
              </a:r>
              <a:endParaRPr lang="en-US" sz="8001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7522" y="578624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01136" y="785224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80338" y="571614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3339" y="7933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E852DB20-DADE-BA87-FB9D-4CA7DE0F4F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79" y="2444866"/>
            <a:ext cx="3191588" cy="22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0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1159729" y="786440"/>
            <a:ext cx="16213874" cy="334310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3864079"/>
            <a:ext cx="18288000" cy="6414320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86143" y="6964334"/>
            <a:ext cx="5001936" cy="267230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81201" y="2334176"/>
            <a:ext cx="961115" cy="151632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424107" y="107714"/>
            <a:ext cx="1644590" cy="1064873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569851" y="139882"/>
            <a:ext cx="775490" cy="502130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729508" y="582451"/>
            <a:ext cx="775490" cy="502130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BCAFB563-0BF5-F521-EA42-0035B0D98E27}"/>
              </a:ext>
            </a:extLst>
          </p:cNvPr>
          <p:cNvGrpSpPr/>
          <p:nvPr/>
        </p:nvGrpSpPr>
        <p:grpSpPr>
          <a:xfrm>
            <a:off x="1159729" y="4912847"/>
            <a:ext cx="5041490" cy="221478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320124" y="5483064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5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F91E29A0-3C2A-4A36-6B2D-27B7E74372FC}"/>
              </a:ext>
            </a:extLst>
          </p:cNvPr>
          <p:cNvGrpSpPr/>
          <p:nvPr/>
        </p:nvGrpSpPr>
        <p:grpSpPr>
          <a:xfrm>
            <a:off x="7218379" y="4912847"/>
            <a:ext cx="5041490" cy="221478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03990" y="5570086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6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2D6CCA3-3375-D527-437B-A72AA682C702}"/>
              </a:ext>
            </a:extLst>
          </p:cNvPr>
          <p:cNvGrpSpPr/>
          <p:nvPr/>
        </p:nvGrpSpPr>
        <p:grpSpPr>
          <a:xfrm>
            <a:off x="1159729" y="7655697"/>
            <a:ext cx="5041490" cy="2214780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345339" y="8312937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7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43DB1F95-B245-4508-FD08-8F047819E566}"/>
              </a:ext>
            </a:extLst>
          </p:cNvPr>
          <p:cNvGrpSpPr/>
          <p:nvPr/>
        </p:nvGrpSpPr>
        <p:grpSpPr>
          <a:xfrm>
            <a:off x="7218379" y="7655697"/>
            <a:ext cx="5041490" cy="2214780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03990" y="8312937"/>
              <a:ext cx="42032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8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504753" y="802644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316984" y="5288912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697452" y="533495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62566" y="7991924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EB7336-F1C2-37AA-55D2-084F55C270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5208" y="743545"/>
            <a:ext cx="5758659" cy="3463541"/>
          </a:xfrm>
          <a:prstGeom prst="rect">
            <a:avLst/>
          </a:prstGeom>
        </p:spPr>
      </p:pic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198CE4EA-ABAF-4DEB-42E9-66BFDADB82D4}"/>
              </a:ext>
            </a:extLst>
          </p:cNvPr>
          <p:cNvSpPr txBox="1"/>
          <p:nvPr/>
        </p:nvSpPr>
        <p:spPr>
          <a:xfrm>
            <a:off x="2573484" y="1397170"/>
            <a:ext cx="87746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bên có bao nhiêu khối hộp chữ nhật?</a:t>
            </a:r>
            <a:endParaRPr lang="en-US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2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914400" y="786440"/>
            <a:ext cx="16306800" cy="3278267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6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6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3864079"/>
            <a:ext cx="18288000" cy="6414320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86143" y="6964334"/>
            <a:ext cx="5001936" cy="267230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24638" y="2735311"/>
            <a:ext cx="685163" cy="1080962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424107" y="107714"/>
            <a:ext cx="1644590" cy="1064873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569851" y="139882"/>
            <a:ext cx="775490" cy="502130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5729508" y="582451"/>
            <a:ext cx="775490" cy="502130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2FD85FAB-FCCA-933E-88BF-9ECDE9A7E3FC}"/>
              </a:ext>
            </a:extLst>
          </p:cNvPr>
          <p:cNvGrpSpPr/>
          <p:nvPr/>
        </p:nvGrpSpPr>
        <p:grpSpPr>
          <a:xfrm>
            <a:off x="1066801" y="4912847"/>
            <a:ext cx="5134418" cy="2214780"/>
            <a:chOff x="1066800" y="4912846"/>
            <a:chExt cx="5134417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066800" y="5524500"/>
              <a:ext cx="42032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10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DF598E30-037C-A7B7-F604-8BE13ED5802C}"/>
              </a:ext>
            </a:extLst>
          </p:cNvPr>
          <p:cNvGrpSpPr/>
          <p:nvPr/>
        </p:nvGrpSpPr>
        <p:grpSpPr>
          <a:xfrm>
            <a:off x="7125452" y="4912847"/>
            <a:ext cx="5134418" cy="2214780"/>
            <a:chOff x="7125451" y="4912846"/>
            <a:chExt cx="5134417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125451" y="5524500"/>
              <a:ext cx="42032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9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8174C6D-AF15-3FD7-D47E-BA4FBE804D19}"/>
              </a:ext>
            </a:extLst>
          </p:cNvPr>
          <p:cNvGrpSpPr/>
          <p:nvPr/>
        </p:nvGrpSpPr>
        <p:grpSpPr>
          <a:xfrm>
            <a:off x="1066801" y="7655696"/>
            <a:ext cx="5134418" cy="2214780"/>
            <a:chOff x="1066800" y="7655697"/>
            <a:chExt cx="5134417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066800" y="8267351"/>
              <a:ext cx="42032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8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0E76126F-8FE4-F9DD-924C-4DAFBA6474C8}"/>
              </a:ext>
            </a:extLst>
          </p:cNvPr>
          <p:cNvGrpSpPr/>
          <p:nvPr/>
        </p:nvGrpSpPr>
        <p:grpSpPr>
          <a:xfrm>
            <a:off x="7125452" y="7655696"/>
            <a:ext cx="5134418" cy="2214780"/>
            <a:chOff x="7125451" y="7655697"/>
            <a:chExt cx="5134417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6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125451" y="8267351"/>
              <a:ext cx="42032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7</a:t>
              </a:r>
              <a:endParaRPr lang="en-US" sz="6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7522" y="523084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50046" y="525381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35595" y="786796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3339" y="7933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test News">
            <a:extLst>
              <a:ext uri="{FF2B5EF4-FFF2-40B4-BE49-F238E27FC236}">
                <a16:creationId xmlns:a16="http://schemas.microsoft.com/office/drawing/2014/main" id="{DE57F90A-6613-41A0-B7CE-CC6A0B6E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" b="99042" l="0" r="97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916" y="441199"/>
            <a:ext cx="4116715" cy="39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HẠM DUYÊN 3 - 9Slide.vn">
            <a:extLst>
              <a:ext uri="{FF2B5EF4-FFF2-40B4-BE49-F238E27FC236}">
                <a16:creationId xmlns:a16="http://schemas.microsoft.com/office/drawing/2014/main" id="{229E1EC5-B993-B2FA-E28B-B5A07162BCFF}"/>
              </a:ext>
            </a:extLst>
          </p:cNvPr>
          <p:cNvSpPr txBox="1"/>
          <p:nvPr/>
        </p:nvSpPr>
        <p:spPr>
          <a:xfrm>
            <a:off x="2051248" y="1430089"/>
            <a:ext cx="88508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bên có bao nhiêu khối lập phương?</a:t>
            </a:r>
            <a:endParaRPr lang="en-US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5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0871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2</a:t>
            </a:r>
            <a:endParaRPr lang="en-GB" sz="60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-38100"/>
            <a:ext cx="3613028" cy="179550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BBDE63C2-0B76-6175-0481-33F9B8968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0" t="10193" r="18422" b="32066"/>
          <a:stretch/>
        </p:blipFill>
        <p:spPr>
          <a:xfrm>
            <a:off x="6324600" y="1943100"/>
            <a:ext cx="5181600" cy="2618982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AB538599-085F-C92B-6854-2DEDDFB78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807" y="4152900"/>
            <a:ext cx="10721110" cy="30850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3EF9C81-864F-D864-A26F-D648BB5BB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100781"/>
            <a:ext cx="8478980" cy="294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705631C-013F-B55D-6CFC-A8206CF4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29" y="2913960"/>
            <a:ext cx="6387221" cy="40662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135033" y="952500"/>
            <a:ext cx="15505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pc="-8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 Mai xếp được hình dưới đây. Trong hình đó có:</a:t>
            </a:r>
            <a:endParaRPr lang="en-US" sz="5400" b="1" spc="-80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B3AB9891-144E-D716-8A05-BE4C1CD3BE53}"/>
              </a:ext>
            </a:extLst>
          </p:cNvPr>
          <p:cNvSpPr/>
          <p:nvPr/>
        </p:nvSpPr>
        <p:spPr>
          <a:xfrm>
            <a:off x="2349334" y="3613893"/>
            <a:ext cx="832016" cy="832016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6398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9E7E3F56-0D3A-3EAC-3D80-7E9C3DAF8EAA}"/>
              </a:ext>
            </a:extLst>
          </p:cNvPr>
          <p:cNvSpPr/>
          <p:nvPr/>
        </p:nvSpPr>
        <p:spPr>
          <a:xfrm>
            <a:off x="2306864" y="3541176"/>
            <a:ext cx="932160" cy="932160"/>
          </a:xfrm>
          <a:prstGeom prst="roundRect">
            <a:avLst/>
          </a:prstGeom>
          <a:solidFill>
            <a:srgbClr val="94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+mj-lt"/>
              </a:rPr>
              <a:t>3</a:t>
            </a:r>
          </a:p>
        </p:txBody>
      </p:sp>
      <p:sp>
        <p:nvSpPr>
          <p:cNvPr id="6" name="PHẠM DUYÊN 6 - 9Slide.vn">
            <a:extLst>
              <a:ext uri="{FF2B5EF4-FFF2-40B4-BE49-F238E27FC236}">
                <a16:creationId xmlns:a16="http://schemas.microsoft.com/office/drawing/2014/main" id="{FB320B3A-FF65-C050-723E-FC1FD9A2930B}"/>
              </a:ext>
            </a:extLst>
          </p:cNvPr>
          <p:cNvSpPr/>
          <p:nvPr/>
        </p:nvSpPr>
        <p:spPr>
          <a:xfrm>
            <a:off x="2343660" y="5422790"/>
            <a:ext cx="832016" cy="832016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6398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99FA65E6-8915-8623-865D-36712439CBA3}"/>
              </a:ext>
            </a:extLst>
          </p:cNvPr>
          <p:cNvSpPr/>
          <p:nvPr/>
        </p:nvSpPr>
        <p:spPr>
          <a:xfrm>
            <a:off x="2306864" y="5401747"/>
            <a:ext cx="932160" cy="932160"/>
          </a:xfrm>
          <a:prstGeom prst="roundRect">
            <a:avLst/>
          </a:prstGeom>
          <a:solidFill>
            <a:srgbClr val="94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+mj-lt"/>
              </a:rPr>
              <a:t>2</a:t>
            </a:r>
          </a:p>
        </p:txBody>
      </p:sp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8BB241DE-827D-67AF-EBD0-EDA3ED519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38500"/>
            <a:ext cx="1389952" cy="13797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9 - 9Slide.vn">
            <a:extLst>
              <a:ext uri="{FF2B5EF4-FFF2-40B4-BE49-F238E27FC236}">
                <a16:creationId xmlns:a16="http://schemas.microsoft.com/office/drawing/2014/main" id="{10686FC8-5A9F-53E8-CBFD-0A7D7D5B9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106171"/>
            <a:ext cx="2453830" cy="13655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0 - 9Slide.vn">
            <a:extLst>
              <a:ext uri="{FF2B5EF4-FFF2-40B4-BE49-F238E27FC236}">
                <a16:creationId xmlns:a16="http://schemas.microsoft.com/office/drawing/2014/main" id="{4C1E07B1-6B9E-00F8-D5B8-BEEAAABB9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88" y="2798943"/>
            <a:ext cx="8743612" cy="586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692</TotalTime>
  <Words>301</Words>
  <Application>Microsoft Office PowerPoint</Application>
  <PresentationFormat>Custom</PresentationFormat>
  <Paragraphs>64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Cooper Std Black</vt:lpstr>
      <vt:lpstr>#9Slide01 Noi dung ngan</vt:lpstr>
      <vt:lpstr>Arial</vt:lpstr>
      <vt:lpstr>Calibri</vt:lpstr>
      <vt:lpstr>Arial-Rounded</vt:lpstr>
      <vt:lpstr>#9Slide03 Sofia Pro Soft Bold</vt:lpstr>
      <vt:lpstr>#9Slide03 Sofia Pro Soft</vt:lpstr>
      <vt:lpstr>UVN Chim Bien Nang</vt:lpstr>
      <vt:lpstr>#9Slide06 VL Fadilla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283</cp:revision>
  <dcterms:created xsi:type="dcterms:W3CDTF">2006-08-16T00:00:00Z</dcterms:created>
  <dcterms:modified xsi:type="dcterms:W3CDTF">2023-12-10T12:53:48Z</dcterms:modified>
  <cp:category>9Slide.vn</cp:category>
  <dc:identifier>DAFOJ1LuU7I</dc:identifier>
</cp:coreProperties>
</file>