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90" r:id="rId2"/>
  </p:sldMasterIdLst>
  <p:notesMasterIdLst>
    <p:notesMasterId r:id="rId20"/>
  </p:notesMasterIdLst>
  <p:sldIdLst>
    <p:sldId id="4344" r:id="rId3"/>
    <p:sldId id="4336" r:id="rId4"/>
    <p:sldId id="4308" r:id="rId5"/>
    <p:sldId id="4314" r:id="rId6"/>
    <p:sldId id="4315" r:id="rId7"/>
    <p:sldId id="4316" r:id="rId8"/>
    <p:sldId id="4317" r:id="rId9"/>
    <p:sldId id="4318" r:id="rId10"/>
    <p:sldId id="4324" r:id="rId11"/>
    <p:sldId id="4319" r:id="rId12"/>
    <p:sldId id="4320" r:id="rId13"/>
    <p:sldId id="4326" r:id="rId14"/>
    <p:sldId id="4328" r:id="rId15"/>
    <p:sldId id="4329" r:id="rId16"/>
    <p:sldId id="4330" r:id="rId17"/>
    <p:sldId id="4321" r:id="rId18"/>
    <p:sldId id="4322" r:id="rId19"/>
  </p:sldIdLst>
  <p:sldSz cx="12192000" cy="6858000"/>
  <p:notesSz cx="6858000" cy="9144000"/>
  <p:embeddedFontLs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 Black" panose="02000000000000000000" pitchFamily="2" charset="0"/>
      <p:bold r:id="rId31"/>
      <p:boldItalic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FCC"/>
    <a:srgbClr val="97C8F1"/>
    <a:srgbClr val="7BA492"/>
    <a:srgbClr val="5A9B3F"/>
    <a:srgbClr val="F1DE07"/>
    <a:srgbClr val="0A8EC4"/>
    <a:srgbClr val="088DC3"/>
    <a:srgbClr val="0383BA"/>
    <a:srgbClr val="DD6D25"/>
    <a:srgbClr val="04B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04" autoAdjust="0"/>
    <p:restoredTop sz="89601" autoAdjust="0"/>
  </p:normalViewPr>
  <p:slideViewPr>
    <p:cSldViewPr snapToGrid="0">
      <p:cViewPr varScale="1">
        <p:scale>
          <a:sx n="34" d="100"/>
          <a:sy n="34" d="100"/>
        </p:scale>
        <p:origin x="77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30/11/2023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nội dung bài học thực hành làm dụng cụ tính công, trừ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44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thực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hiện từng phép tính. GV bấm vào dấu hỏi để hiển thị đáp án. Bấm vào mũi tên để quay lại trang chủ trò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70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thực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hiện từng phép tính. GV bấm vào dấu hỏi để hiển thị đáp án. Bấm vào mũi tên để quay lại trang chủ trò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4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thực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hiện từng phép tính. GV bấm vào dấu hỏi để hiển thị đáp án. Bấm vào mũi tên để quay lại trang chủ trò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082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thực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hiện từng phép tính. GV bấm vào dấu hỏi để hiển thị đáp án. Bấm vào mũi tên để quay lại trang chủ trò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92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3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3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7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 vẽ hình trên giấy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43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 dán băng giấy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20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172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1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Hướng dẫn HS vẽ ý tưởng và thực 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7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HS chọn 1 giỏ phép tính, GV bấm vào giỏ để link đến slide làm phép tính. Lưu ý, lượt chơi sau không chọn giỏ đã chọn trước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785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2C297863-F40B-2C3E-1447-D024BF78C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638" r="1150" b="277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A8CEE4D-7D7E-7B78-6E9A-F9D397B9D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" y="6221409"/>
            <a:ext cx="12111969" cy="65061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1847B197-2529-291E-7231-17E1D833F0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2180" y="380609"/>
            <a:ext cx="2014383" cy="99738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0DD760E-EAAB-2105-0DC7-DA9A1D1A5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801491" y="660726"/>
            <a:ext cx="5475091" cy="6159744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0814E6CF-7FA5-591E-25C3-9BE74613ED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645578" y="6256569"/>
            <a:ext cx="2354027" cy="1373896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3A9EE0D7-2C17-F135-F614-B05676193A8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682542" y="6301484"/>
            <a:ext cx="664066" cy="591491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6181EE8F-E9E5-10D0-953B-DD736C54AD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4262070" y="6211654"/>
            <a:ext cx="692869" cy="681321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B0F56B28-605F-7995-5101-FF820559DA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417032" y="6268852"/>
            <a:ext cx="2138737" cy="1248245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4D2FCB96-2BC6-239D-89D6-E5374DD081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62414" b="77427"/>
          <a:stretch>
            <a:fillRect/>
          </a:stretch>
        </p:blipFill>
        <p:spPr>
          <a:xfrm>
            <a:off x="10108456" y="767329"/>
            <a:ext cx="2062073" cy="1238411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36786044-AE58-D7D2-BC3E-B04B3D28E5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938322" y="61462"/>
            <a:ext cx="1135756" cy="1176949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D106123-EE6C-52D4-EC9D-7A3D748FB2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622845" y="5030900"/>
            <a:ext cx="1237955" cy="1648773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8EDA1811-4158-6CDE-3E5C-6D6AFACF895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6647693" y="5500995"/>
            <a:ext cx="1682646" cy="1319475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EF220289-3A3C-2DF5-2A38-8404C138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75695"/>
          <a:stretch/>
        </p:blipFill>
        <p:spPr>
          <a:xfrm>
            <a:off x="0" y="0"/>
            <a:ext cx="1241663" cy="860336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E4F1EACB-62D8-0491-5361-753221BDB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606" t="34278"/>
          <a:stretch/>
        </p:blipFill>
        <p:spPr>
          <a:xfrm>
            <a:off x="1277502" y="1"/>
            <a:ext cx="3009968" cy="648223"/>
          </a:xfrm>
          <a:prstGeom prst="rect">
            <a:avLst/>
          </a:prstGeom>
        </p:spPr>
      </p:pic>
      <p:pic>
        <p:nvPicPr>
          <p:cNvPr id="35" name="PHẠM DUYÊN 15 - 9Slide.vn">
            <a:extLst>
              <a:ext uri="{FF2B5EF4-FFF2-40B4-BE49-F238E27FC236}">
                <a16:creationId xmlns:a16="http://schemas.microsoft.com/office/drawing/2014/main" id="{7C2EA8B9-9775-C3CC-87AA-893AF814B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7609" r="16511"/>
          <a:stretch/>
        </p:blipFill>
        <p:spPr>
          <a:xfrm>
            <a:off x="3860801" y="0"/>
            <a:ext cx="8331200" cy="4875443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8F809ED6-C0B1-C499-C434-70886CA723B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213796" y="4241800"/>
            <a:ext cx="2117053" cy="28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60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1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36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573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07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2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13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8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0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53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01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30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88F-FB69-4CE0-B56E-3EBF96E886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AFD4B-D409-49E3-844A-D43E7C38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9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slide" Target="slide11.xml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1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12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3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5035250" y="1170057"/>
            <a:ext cx="697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TRƯỜNG TIỂU HỌC PHÚC LỢI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877943"/>
            <a:ext cx="8839200" cy="43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10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375760" y="1574433"/>
            <a:ext cx="4104471" cy="4674741"/>
          </a:xfrm>
          <a:prstGeom prst="roundRect">
            <a:avLst/>
          </a:prstGeom>
          <a:solidFill>
            <a:srgbClr val="97C8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51404" y="1574434"/>
            <a:ext cx="4104471" cy="4674741"/>
          </a:xfrm>
          <a:prstGeom prst="roundRect">
            <a:avLst/>
          </a:prstGeom>
          <a:solidFill>
            <a:srgbClr val="97C8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45074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KIỂM TRA VÀ ĐIỀU CHỈNH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6897035" y="1770669"/>
            <a:ext cx="363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70" y="2150877"/>
            <a:ext cx="4055610" cy="33673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97035" y="2330074"/>
            <a:ext cx="3186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 giấy ghi các số từ 0 đến 10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7035" y="3419050"/>
            <a:ext cx="3045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thanh trượt dọc theo băng giấy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6827" y="4595477"/>
            <a:ext cx="334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đẹp mắt,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được nhiều lần</a:t>
            </a:r>
          </a:p>
        </p:txBody>
      </p:sp>
    </p:spTree>
    <p:extLst>
      <p:ext uri="{BB962C8B-B14F-4D97-AF65-F5344CB8AC3E}">
        <p14:creationId xmlns:p14="http://schemas.microsoft.com/office/powerpoint/2010/main" val="102549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93680" y="225622"/>
            <a:ext cx="51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“XIN MỜI“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7090" y="1263908"/>
            <a:ext cx="2279042" cy="3386296"/>
            <a:chOff x="3525836" y="1600038"/>
            <a:chExt cx="2279042" cy="3386296"/>
          </a:xfrm>
        </p:grpSpPr>
        <p:pic>
          <p:nvPicPr>
            <p:cNvPr id="16" name="Picture 15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2" t="31398" r="49444" b="1407"/>
            <a:stretch/>
          </p:blipFill>
          <p:spPr>
            <a:xfrm>
              <a:off x="3525836" y="1600038"/>
              <a:ext cx="2222665" cy="33862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731" y="2745824"/>
              <a:ext cx="1214147" cy="148486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33844" y="677959"/>
            <a:ext cx="2222665" cy="3386296"/>
            <a:chOff x="7633844" y="677959"/>
            <a:chExt cx="2222665" cy="3386296"/>
          </a:xfrm>
        </p:grpSpPr>
        <p:pic>
          <p:nvPicPr>
            <p:cNvPr id="17" name="Picture 16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40" t="5477" r="25556" b="27328"/>
            <a:stretch/>
          </p:blipFill>
          <p:spPr>
            <a:xfrm>
              <a:off x="7633844" y="677959"/>
              <a:ext cx="2222665" cy="33862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362" y="1716794"/>
              <a:ext cx="1214147" cy="14848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871163" y="3635904"/>
            <a:ext cx="2222665" cy="3386296"/>
            <a:chOff x="7871163" y="3635904"/>
            <a:chExt cx="2222665" cy="3386296"/>
          </a:xfrm>
        </p:grpSpPr>
        <p:pic>
          <p:nvPicPr>
            <p:cNvPr id="18" name="Picture 17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69" t="28208" r="2127" b="4597"/>
            <a:stretch/>
          </p:blipFill>
          <p:spPr>
            <a:xfrm>
              <a:off x="7871163" y="3635904"/>
              <a:ext cx="2222665" cy="33862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722" y="4986334"/>
              <a:ext cx="1214147" cy="148486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55530" y="3274587"/>
            <a:ext cx="2384211" cy="3386296"/>
            <a:chOff x="4624716" y="3233921"/>
            <a:chExt cx="2384211" cy="338629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7" r="74596" b="24138"/>
            <a:stretch/>
          </p:blipFill>
          <p:spPr>
            <a:xfrm>
              <a:off x="4624716" y="3233921"/>
              <a:ext cx="2222665" cy="33862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780" y="4500286"/>
              <a:ext cx="1214147" cy="1484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-7.40741E-6 L -0.15235 -0.40579 L -0.12526 -0.67246 L 0.04622 -0.69584 L 0.22994 -0.50834 L 0.41302 -0.67848 L 0.59765 -0.40579 L 0.51523 0.00161 L 0.22916 0.12453 L -0.0073 0.1699 L 4.16667E-6 -7.40741E-6 Z " pathEditMode="relative" ptsTypes="AAAAAAAAAAA">
                                      <p:cBhvr>
                                        <p:cTn id="12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0 L -0.16485 0.18171 L -0.20925 -0.13496 L 0.07669 -0.1875 L 0.35442 -0.16713 L 0.23567 0.2081 L 0.58268 0.1875 L 0.72617 0.47616 L 0.24153 0.58912 L -0.20104 0.35023 L 0.00338 0.0044 L 0.00338 0.0044 " pathEditMode="relative" ptsTypes="AAAAAAAAAAAA">
                                      <p:cBhvr>
                                        <p:cTn id="23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7037E-7 L -0.02969 0.35 L -0.0487 0.60371 L -0.30247 0.47755 L -0.50768 0.47894 L -0.6263 0.13912 L -0.41211 -0.13055 L -0.225 0.02037 L -0.07591 -0.22708 L 0.19779 -0.07338 L 0.2513 -0.2125 L 0.25964 0.34283 L -0.11875 0.37199 L -0.17057 0.15093 L 0.02722 0.00579 " pathEditMode="relative" ptsTypes="AAAAAAAAAAAAAAA">
                                      <p:cBhvr>
                                        <p:cTn id="2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-2.22222E-6 L -0.18138 0.07037 L -0.18542 -0.2493 L -0.31563 -0.46157 L -0.57774 -0.50856 L -0.60078 -0.69166 L -0.30664 -0.73865 L -0.08073 -0.75463 L 0.20117 -0.68009 L 0.17148 -0.37384 L 0.03138 0.01899 " pathEditMode="relative" ptsTypes="AAAAAAAAAAA">
                                      <p:cBhvr>
                                        <p:cTn id="27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93680" y="225622"/>
            <a:ext cx="51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“XIN MỜI“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r="74596" b="24138"/>
          <a:stretch/>
        </p:blipFill>
        <p:spPr>
          <a:xfrm>
            <a:off x="262475" y="2288197"/>
            <a:ext cx="2234340" cy="3404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1294563"/>
            <a:ext cx="1214147" cy="1484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65" y="1455133"/>
            <a:ext cx="885825" cy="116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60" y="1389642"/>
            <a:ext cx="1095375" cy="119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066" y="1391331"/>
            <a:ext cx="971550" cy="1155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77" y="1368934"/>
            <a:ext cx="1743075" cy="12382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1449481"/>
            <a:ext cx="1238250" cy="990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2618863"/>
            <a:ext cx="1214147" cy="1484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65" y="2879871"/>
            <a:ext cx="885825" cy="962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7" y="2713942"/>
            <a:ext cx="936741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701" y="2715631"/>
            <a:ext cx="910280" cy="1155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77" y="2693234"/>
            <a:ext cx="1743075" cy="1238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2773781"/>
            <a:ext cx="123825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56" y="3924951"/>
            <a:ext cx="1214147" cy="14848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52" y="4140679"/>
            <a:ext cx="885825" cy="10534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46" y="4020030"/>
            <a:ext cx="802377" cy="11906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223" y="4021719"/>
            <a:ext cx="778609" cy="11553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64" y="3999322"/>
            <a:ext cx="1743075" cy="1238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53" y="4079869"/>
            <a:ext cx="1238250" cy="990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09" y="5137771"/>
            <a:ext cx="1214147" cy="14848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05" y="5344493"/>
            <a:ext cx="885825" cy="10714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00" y="5232850"/>
            <a:ext cx="1095375" cy="11906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76" y="5234539"/>
            <a:ext cx="778609" cy="11553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417" y="5212142"/>
            <a:ext cx="1743075" cy="12382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06" y="5292689"/>
            <a:ext cx="1238250" cy="990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27" y="4045368"/>
            <a:ext cx="1006638" cy="10066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111" y="5248577"/>
            <a:ext cx="1078823" cy="1078823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5864">
            <a:off x="313080" y="5662519"/>
            <a:ext cx="1402208" cy="12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93680" y="225622"/>
            <a:ext cx="51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“XIN MỜI“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1294563"/>
            <a:ext cx="1214147" cy="1484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56" y="1455133"/>
            <a:ext cx="828843" cy="116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7" y="1389642"/>
            <a:ext cx="936741" cy="119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16" y="1391331"/>
            <a:ext cx="879450" cy="1155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77" y="1368934"/>
            <a:ext cx="1743075" cy="12382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1449481"/>
            <a:ext cx="1238250" cy="990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2618863"/>
            <a:ext cx="1214147" cy="1484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08" y="2879871"/>
            <a:ext cx="722139" cy="962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48" y="2713942"/>
            <a:ext cx="847999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36" y="2715631"/>
            <a:ext cx="778609" cy="1155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77" y="2693234"/>
            <a:ext cx="1743075" cy="1238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2773781"/>
            <a:ext cx="123825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56" y="3924951"/>
            <a:ext cx="1214147" cy="14848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84" y="4140679"/>
            <a:ext cx="829961" cy="10534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27" y="4106375"/>
            <a:ext cx="945631" cy="9456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223" y="4105280"/>
            <a:ext cx="778609" cy="9882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64" y="3999322"/>
            <a:ext cx="1743075" cy="1238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53" y="4079869"/>
            <a:ext cx="1238250" cy="990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09" y="5137771"/>
            <a:ext cx="1214147" cy="14848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36" y="5344493"/>
            <a:ext cx="815563" cy="10714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39" y="5232850"/>
            <a:ext cx="906296" cy="11906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76" y="5234539"/>
            <a:ext cx="778609" cy="11553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417" y="5212142"/>
            <a:ext cx="1743075" cy="12382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06" y="5292689"/>
            <a:ext cx="1238250" cy="990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111" y="5248577"/>
            <a:ext cx="1078823" cy="1078823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5864">
            <a:off x="313080" y="5662519"/>
            <a:ext cx="1402208" cy="12415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31398" r="49444" b="1407"/>
          <a:stretch/>
        </p:blipFill>
        <p:spPr>
          <a:xfrm>
            <a:off x="296389" y="1790779"/>
            <a:ext cx="2222665" cy="33862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61" y="2693839"/>
            <a:ext cx="1040801" cy="10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93680" y="225622"/>
            <a:ext cx="51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“XIN MỜI“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1294563"/>
            <a:ext cx="1214147" cy="1484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65" y="1510291"/>
            <a:ext cx="885825" cy="10534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13" y="1389642"/>
            <a:ext cx="938068" cy="119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01" y="1391331"/>
            <a:ext cx="822879" cy="1155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97" y="1777904"/>
            <a:ext cx="1419537" cy="414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1449481"/>
            <a:ext cx="1238250" cy="990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2618863"/>
            <a:ext cx="1214147" cy="1484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65" y="2879871"/>
            <a:ext cx="885825" cy="962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7" y="2713942"/>
            <a:ext cx="936741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36" y="2715631"/>
            <a:ext cx="778609" cy="1155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04" y="3102204"/>
            <a:ext cx="1337725" cy="414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2773781"/>
            <a:ext cx="123825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56" y="3924951"/>
            <a:ext cx="1214147" cy="14848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52" y="4140679"/>
            <a:ext cx="885825" cy="10534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46" y="4052058"/>
            <a:ext cx="802377" cy="11265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223" y="4021719"/>
            <a:ext cx="844445" cy="10717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53" y="4079869"/>
            <a:ext cx="1238250" cy="990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09" y="5137771"/>
            <a:ext cx="1214147" cy="14848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05" y="5344493"/>
            <a:ext cx="885825" cy="10714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39" y="5232850"/>
            <a:ext cx="906296" cy="11906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76" y="5234539"/>
            <a:ext cx="778609" cy="11553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06" y="5292689"/>
            <a:ext cx="1238250" cy="990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5864">
            <a:off x="313080" y="5662519"/>
            <a:ext cx="1402208" cy="12415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0" t="5477" r="25556" b="27328"/>
          <a:stretch/>
        </p:blipFill>
        <p:spPr>
          <a:xfrm>
            <a:off x="347375" y="1575933"/>
            <a:ext cx="2222665" cy="33862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89" y="4578536"/>
            <a:ext cx="1337725" cy="4141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7" y="5787988"/>
            <a:ext cx="1337725" cy="4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93680" y="225622"/>
            <a:ext cx="51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“XIN MỜI“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1294563"/>
            <a:ext cx="1214147" cy="1484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75" y="1362916"/>
            <a:ext cx="784252" cy="116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99" y="4151357"/>
            <a:ext cx="1095375" cy="1095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140" y="1327933"/>
            <a:ext cx="910280" cy="1155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89" y="1783709"/>
            <a:ext cx="1260298" cy="414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1449481"/>
            <a:ext cx="1238250" cy="990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9" y="2618863"/>
            <a:ext cx="1214147" cy="1484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08" y="2879871"/>
            <a:ext cx="722139" cy="962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35" y="1441684"/>
            <a:ext cx="936741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08" y="2675891"/>
            <a:ext cx="910280" cy="11553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66" y="2773781"/>
            <a:ext cx="123825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56" y="3924951"/>
            <a:ext cx="1214147" cy="14848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84" y="4140679"/>
            <a:ext cx="829961" cy="10534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8" y="2741954"/>
            <a:ext cx="802377" cy="11906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05" y="3830469"/>
            <a:ext cx="995127" cy="12630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53" y="4079869"/>
            <a:ext cx="1238250" cy="990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09" y="5137771"/>
            <a:ext cx="1214147" cy="14848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36" y="5344493"/>
            <a:ext cx="815563" cy="10714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06" y="5292689"/>
            <a:ext cx="1238250" cy="990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97" y="5379729"/>
            <a:ext cx="1078823" cy="1078823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5864">
            <a:off x="313080" y="5662519"/>
            <a:ext cx="1402208" cy="12415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9" t="28208" r="2127" b="4597"/>
          <a:stretch/>
        </p:blipFill>
        <p:spPr>
          <a:xfrm>
            <a:off x="250813" y="1449481"/>
            <a:ext cx="2222665" cy="33862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60" y="1466480"/>
            <a:ext cx="1005057" cy="100505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89" y="3062031"/>
            <a:ext cx="1260298" cy="4141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89" y="4421677"/>
            <a:ext cx="1260298" cy="414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69" y="5673155"/>
            <a:ext cx="1260298" cy="414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35" y="5344492"/>
            <a:ext cx="815563" cy="10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0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6607" y="4007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294787" y="3439857"/>
            <a:ext cx="868595" cy="86859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29856" y="4474492"/>
            <a:ext cx="848933" cy="848933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687786" y="5395672"/>
            <a:ext cx="878797" cy="878797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93529" y="3536644"/>
            <a:ext cx="309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 giấy ghi các số từ 0 đến 10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3369" y="4531719"/>
            <a:ext cx="3045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thanh trượt dọc theo băng giấy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66415" y="5526794"/>
            <a:ext cx="344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đẹp mắt,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được nhiều lần</a:t>
            </a:r>
          </a:p>
        </p:txBody>
      </p:sp>
    </p:spTree>
    <p:extLst>
      <p:ext uri="{BB962C8B-B14F-4D97-AF65-F5344CB8AC3E}">
        <p14:creationId xmlns:p14="http://schemas.microsoft.com/office/powerpoint/2010/main" val="422430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32516" y="2599405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2" y="227513"/>
            <a:ext cx="1417791" cy="9793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405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957BA9B-FB63-F978-E3BB-2FA6C9057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00" y="736600"/>
            <a:ext cx="7015037" cy="23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730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752554" y="5670864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rgbClr val="E1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" y="17784"/>
            <a:ext cx="1726214" cy="1192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617160" y="614009"/>
            <a:ext cx="165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3548" y="2286450"/>
            <a:ext cx="45038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DỤNG CỤ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TÍNH CỘNG,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TÍNH TRỪ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" y="1407041"/>
            <a:ext cx="7315200" cy="45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93660" y="1930660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363516" y="2469099"/>
            <a:ext cx="76647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chì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 màu, giấy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ống hút, que kem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534BBA-CA89-82EC-588D-F91E3A4B9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18" y="3236344"/>
            <a:ext cx="1714739" cy="1619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87" y="5014902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116" y="4885252"/>
            <a:ext cx="5191125" cy="1809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919" y="3640733"/>
            <a:ext cx="2214499" cy="6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99" y="3787152"/>
            <a:ext cx="3286558" cy="3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195560" y="1480256"/>
            <a:ext cx="8897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20">
            <a:off x="6212765" y="2498150"/>
            <a:ext cx="4128297" cy="33563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" t="2916" r="6751" b="4042"/>
          <a:stretch/>
        </p:blipFill>
        <p:spPr>
          <a:xfrm rot="16902236">
            <a:off x="1335682" y="1957218"/>
            <a:ext cx="3044651" cy="42690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59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52966" y="1506299"/>
            <a:ext cx="10111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2464067" y="1412875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11684" y="1506299"/>
            <a:ext cx="439205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Viết số theo thứ tự từ 0 đến 10, viết dấu +, – và mũi tên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4905" y="2343110"/>
            <a:ext cx="2943153" cy="39242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738113" y="1577187"/>
            <a:ext cx="5315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hai mép băng giấy lên tờ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4333178" y="1871031"/>
            <a:ext cx="3150528" cy="434065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42834" y="1593814"/>
            <a:ext cx="33538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6047" y="2262764"/>
            <a:ext cx="3139270" cy="418569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08210" y="491331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703671" y="1319562"/>
            <a:ext cx="464705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Luồn thanh trượt dưới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và trang trí hoàn thiện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64" y="2258883"/>
            <a:ext cx="4992844" cy="392353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08210" y="491331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TÍNH CỘNG, TÍNH TRỪ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BB2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</TotalTime>
  <Words>619</Words>
  <Application>Microsoft Office PowerPoint</Application>
  <PresentationFormat>Widescreen</PresentationFormat>
  <Paragraphs>70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Roboto</vt:lpstr>
      <vt:lpstr>Calibri Light</vt:lpstr>
      <vt:lpstr>Calibri</vt:lpstr>
      <vt:lpstr>Roboto Black</vt:lpstr>
      <vt:lpstr>Arial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265</cp:revision>
  <dcterms:created xsi:type="dcterms:W3CDTF">2023-04-01T23:44:56Z</dcterms:created>
  <dcterms:modified xsi:type="dcterms:W3CDTF">2023-11-30T08:59:05Z</dcterms:modified>
</cp:coreProperties>
</file>