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4" r:id="rId2"/>
    <p:sldId id="445" r:id="rId3"/>
    <p:sldId id="446" r:id="rId4"/>
    <p:sldId id="447" r:id="rId5"/>
    <p:sldId id="448" r:id="rId6"/>
    <p:sldId id="449" r:id="rId7"/>
    <p:sldId id="450" r:id="rId8"/>
    <p:sldId id="451" r:id="rId9"/>
    <p:sldId id="256" r:id="rId10"/>
    <p:sldId id="262" r:id="rId11"/>
    <p:sldId id="425" r:id="rId12"/>
    <p:sldId id="438" r:id="rId13"/>
    <p:sldId id="443" r:id="rId14"/>
    <p:sldId id="439" r:id="rId15"/>
    <p:sldId id="440" r:id="rId16"/>
    <p:sldId id="330" r:id="rId17"/>
    <p:sldId id="286" r:id="rId18"/>
  </p:sldIdLst>
  <p:sldSz cx="18288000" cy="10287000"/>
  <p:notesSz cx="6858000" cy="9144000"/>
  <p:embeddedFontLst>
    <p:embeddedFont>
      <p:font typeface="#9Slide06 VL Fadilla" panose="020B0604020202020204" charset="-93"/>
      <p:regular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#9Slide03 Sofia Pro Soft" panose="020B0000000000000000" pitchFamily="34" charset="-93"/>
      <p:regular r:id="rId26"/>
    </p:embeddedFont>
    <p:embeddedFont>
      <p:font typeface="#9Slide03 Sofia Pro Soft Bold" panose="020B0000000000000000" pitchFamily="34" charset="-93"/>
      <p:bold r:id="rId27"/>
    </p:embeddedFont>
    <p:embeddedFont>
      <p:font typeface="Arial-Rounded" panose="020B0500000000000000" pitchFamily="34" charset="-93"/>
      <p:regular r:id="rId28"/>
    </p:embeddedFont>
    <p:embeddedFont>
      <p:font typeface="#9Slide01 Noi dung ngan" panose="020B0604020202020204" charset="-93"/>
      <p:regular r:id="rId29"/>
    </p:embeddedFont>
    <p:embeddedFont>
      <p:font typeface="HP-087" panose="020B0604020202020204"/>
      <p:bold r:id="rId30"/>
    </p:embeddedFont>
    <p:embeddedFont>
      <p:font typeface="Lato" panose="020F0502020204030203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Quicksand" panose="00000500000000000000" pitchFamily="2" charset="-93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620"/>
    <a:srgbClr val="EC7141"/>
    <a:srgbClr val="4C88F0"/>
    <a:srgbClr val="E44F4D"/>
    <a:srgbClr val="99DEF9"/>
    <a:srgbClr val="79D3F7"/>
    <a:srgbClr val="F9DBA5"/>
    <a:srgbClr val="FFE7EC"/>
    <a:srgbClr val="FFFDEA"/>
    <a:srgbClr val="FFD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61" autoAdjust="0"/>
    <p:restoredTop sz="96201" autoAdjust="0"/>
  </p:normalViewPr>
  <p:slideViewPr>
    <p:cSldViewPr>
      <p:cViewPr>
        <p:scale>
          <a:sx n="33" d="100"/>
          <a:sy n="33" d="100"/>
        </p:scale>
        <p:origin x="557" y="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C673FDB-10E6-DC62-F9D1-933CA6311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F769332-9019-C584-EB74-F40A5B8CF3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4683D9F2-5708-4773-BF73-34B742B424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9FB231A0-08D0-A28C-F748-2CFDDFD22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056806" y="-1595475"/>
            <a:ext cx="10287000" cy="82296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E0372D4-8BEA-30CF-5DB7-B2D1A38137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279323" y="-3338289"/>
            <a:ext cx="10287000" cy="822960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893D709B-81EF-DD34-C34A-EA058B8ECC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058565" y="-1323283"/>
            <a:ext cx="10287000" cy="8229600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AB6473E2-59B9-465E-0A57-7CE5B4DCA8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38508" y="6519072"/>
            <a:ext cx="2142726" cy="3887030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C702B471-5C1F-9C36-BC9E-F9CCFB43BB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935529" y="8185812"/>
            <a:ext cx="3343541" cy="2031201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A6E9558B-21CB-A363-FD81-0BD64A9961A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084590" y="-1595475"/>
            <a:ext cx="9674379" cy="2624175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EFBE62A-58DF-D475-96E1-7B83BACBF7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056806" y="-1928340"/>
            <a:ext cx="9674379" cy="262417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5997D558-7D66-A6E9-1F9C-C37091A1CA7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31F70AB-5B5D-51AF-3A8B-0207EB69B02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BA59D726-24A6-A00C-0986-8295214AE9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F9BDD752-33AD-053C-CEAB-515BEDD4CD0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id="{B42D2E00-8922-35C8-F92C-8378C0C3348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-3928934" y="-1823492"/>
            <a:ext cx="9674379" cy="2624175"/>
          </a:xfrm>
          <a:prstGeom prst="rect">
            <a:avLst/>
          </a:prstGeom>
        </p:spPr>
      </p:pic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45096A08-9D74-8427-B2F8-E097D5866AC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389346">
            <a:off x="255808" y="398500"/>
            <a:ext cx="3014937" cy="24835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8AA98CB0-6BE7-66B1-A17D-FECF66D59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1DB615D-9F37-624B-02E2-69376AA01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25D2935C-7359-90A1-9343-84EA054493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38508" y="6519072"/>
            <a:ext cx="2142726" cy="3887030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892E016D-E33F-D0EC-730C-BFDEFAFD79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935529" y="8185812"/>
            <a:ext cx="3343541" cy="2031201"/>
          </a:xfrm>
          <a:prstGeom prst="rect">
            <a:avLst/>
          </a:prstGeom>
        </p:spPr>
      </p:pic>
      <p:pic>
        <p:nvPicPr>
          <p:cNvPr id="20" name="PHẠM DUYÊN 10 - 9Slide.vn">
            <a:extLst>
              <a:ext uri="{FF2B5EF4-FFF2-40B4-BE49-F238E27FC236}">
                <a16:creationId xmlns:a16="http://schemas.microsoft.com/office/drawing/2014/main" id="{AF07B61B-5CCE-9E38-4E5F-75AA50BA09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056806" y="-1595475"/>
            <a:ext cx="10287000" cy="8229600"/>
          </a:xfrm>
          <a:prstGeom prst="rect">
            <a:avLst/>
          </a:prstGeom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B8A972F8-EF29-4318-0231-CC1FFBFB89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058565" y="-1323283"/>
            <a:ext cx="10287000" cy="8229600"/>
          </a:xfrm>
          <a:prstGeom prst="rect">
            <a:avLst/>
          </a:prstGeom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969E6AEB-3821-D55A-4AF6-1400DFF3B8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785319">
            <a:off x="14920172" y="305989"/>
            <a:ext cx="3608229" cy="1596641"/>
          </a:xfrm>
          <a:prstGeom prst="rect">
            <a:avLst/>
          </a:prstGeom>
        </p:spPr>
      </p:pic>
      <p:pic>
        <p:nvPicPr>
          <p:cNvPr id="23" name="PHẠM DUYÊN 13 - 9Slide.vn" descr="图片包含 配件&#10;&#10;描述已自动生成">
            <a:extLst>
              <a:ext uri="{FF2B5EF4-FFF2-40B4-BE49-F238E27FC236}">
                <a16:creationId xmlns:a16="http://schemas.microsoft.com/office/drawing/2014/main" id="{3F02DD46-7537-864F-DDA8-30D7C1337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0889" r="6878" b="14888"/>
          <a:stretch/>
        </p:blipFill>
        <p:spPr>
          <a:xfrm>
            <a:off x="3087240" y="829554"/>
            <a:ext cx="12113520" cy="7266700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E201C86-4554-0A08-235D-D9E55E23E6C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3" name="PHẠM DUYÊN 14 - 9Slide.vn">
            <a:extLst>
              <a:ext uri="{FF2B5EF4-FFF2-40B4-BE49-F238E27FC236}">
                <a16:creationId xmlns:a16="http://schemas.microsoft.com/office/drawing/2014/main" id="{F81E0A17-459E-E6B2-CEC5-B5EABF71720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4" name="PHẠM DUYÊN 12 - 9Slide.vn">
            <a:extLst>
              <a:ext uri="{FF2B5EF4-FFF2-40B4-BE49-F238E27FC236}">
                <a16:creationId xmlns:a16="http://schemas.microsoft.com/office/drawing/2014/main" id="{3EB40FE7-7710-CE92-515E-B9DE94C487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5" name="PHẠM DUYÊN 13 - 9Slide.vn">
            <a:extLst>
              <a:ext uri="{FF2B5EF4-FFF2-40B4-BE49-F238E27FC236}">
                <a16:creationId xmlns:a16="http://schemas.microsoft.com/office/drawing/2014/main" id="{3155B73F-3DD8-4BAA-038B-9984D2B6821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B4CDBB7B-120E-F4FE-3C91-78C72DBBE4E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F95DF790-8566-B7FB-B83F-66496DE1C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42214" y="-862177"/>
            <a:ext cx="5163160" cy="1400506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274C017E-1D1B-23AB-208C-D006482E31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303EFEA0-A6C6-1C2A-DB49-3675E359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5E75B542-FFA3-1BF5-375B-1AEC88CABD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20785319">
            <a:off x="16090059" y="35635"/>
            <a:ext cx="2376179" cy="1051459"/>
          </a:xfrm>
          <a:prstGeom prst="rect">
            <a:avLst/>
          </a:prstGeom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52DDE940-7DC2-D66C-96AA-921E8B0A4899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967820D-E406-BDE2-324F-B20D7AED6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A7ABD7A-05C0-FA9B-7187-28656D55AA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9" name="PHẠM DUYÊN 12 - 9Slide.vn">
            <a:extLst>
              <a:ext uri="{FF2B5EF4-FFF2-40B4-BE49-F238E27FC236}">
                <a16:creationId xmlns:a16="http://schemas.microsoft.com/office/drawing/2014/main" id="{5A49AD9B-2A2F-36AC-867C-A1CD4317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628DA219-E15A-1780-08A1-68E36732DD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DC3F34BE-0040-0728-C260-619FD68596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3043DD1-D1C2-2855-610C-938F95AAB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42214" y="-862177"/>
            <a:ext cx="5163160" cy="140050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40D5C20-B406-3480-9BA2-50AF49E815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4F0439C0-6095-9B19-FBF1-C6D1FB6C20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20785319">
            <a:off x="16090059" y="35635"/>
            <a:ext cx="2376179" cy="1051459"/>
          </a:xfrm>
          <a:prstGeom prst="rect">
            <a:avLst/>
          </a:prstGeom>
        </p:spPr>
      </p:pic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40D5C20-B406-3480-9BA2-50AF49E81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217714" y="185057"/>
            <a:ext cx="17852572" cy="9916886"/>
          </a:xfrm>
          <a:prstGeom prst="roundRect">
            <a:avLst>
              <a:gd name="adj" fmla="val 2154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D8301FD-6048-39B7-854D-D07057FF08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6" name="PHẠM DUYÊN 14 - 9Slide.vn">
            <a:extLst>
              <a:ext uri="{FF2B5EF4-FFF2-40B4-BE49-F238E27FC236}">
                <a16:creationId xmlns:a16="http://schemas.microsoft.com/office/drawing/2014/main" id="{62D2FF18-373A-DF01-55E6-7128BE64F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7138E2E3-39F3-8D02-2424-2F5B87C1A7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DDD61164-E61E-B331-D25D-AF64B9DB7A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4" name="PHẠM DUYÊN 15 - 9Slide.vn">
            <a:extLst>
              <a:ext uri="{FF2B5EF4-FFF2-40B4-BE49-F238E27FC236}">
                <a16:creationId xmlns:a16="http://schemas.microsoft.com/office/drawing/2014/main" id="{A8B2FAD3-8DF5-B81E-4BC5-1CF1CC1C0D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flipH="1">
            <a:off x="6319359" y="8832612"/>
            <a:ext cx="12342447" cy="1743371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217714" y="185057"/>
            <a:ext cx="17852572" cy="9916886"/>
          </a:xfrm>
          <a:prstGeom prst="roundRect">
            <a:avLst>
              <a:gd name="adj" fmla="val 2154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F87A-B48F-1A9D-8B27-5EAD9CAAB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90978" y="6435667"/>
            <a:ext cx="6925656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C77C57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C77C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C77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C77C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C77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3919ECD7-B195-2550-1200-125EC6472FD0}"/>
              </a:ext>
            </a:extLst>
          </p:cNvPr>
          <p:cNvSpPr txBox="1">
            <a:spLocks/>
          </p:cNvSpPr>
          <p:nvPr userDrawn="1"/>
        </p:nvSpPr>
        <p:spPr>
          <a:xfrm>
            <a:off x="5943600" y="1409700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800">
                <a:solidFill>
                  <a:srgbClr val="FF9933"/>
                </a:solidFill>
                <a:latin typeface="HP-087" pitchFamily="34" charset="0"/>
              </a:rPr>
              <a:t>bẢNG TRỪ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CD5D8EAC-A820-4CEC-F579-E10519B0B605}"/>
              </a:ext>
            </a:extLst>
          </p:cNvPr>
          <p:cNvSpPr txBox="1">
            <a:spLocks/>
          </p:cNvSpPr>
          <p:nvPr userDrawn="1"/>
        </p:nvSpPr>
        <p:spPr>
          <a:xfrm>
            <a:off x="2762250" y="3848100"/>
            <a:ext cx="127635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9000"/>
              </a:lnSpc>
              <a:buNone/>
            </a:pP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BẢNG CỘNG, BẢNG TRỪ TRONG PHẠM VI 10</a:t>
            </a:r>
            <a:endParaRPr lang="vi-VN" sz="11500" dirty="0">
              <a:solidFill>
                <a:srgbClr val="EC7141"/>
              </a:solidFill>
              <a:effectLst>
                <a:outerShdw blurRad="38100" dist="38100" dir="2700000" algn="tl">
                  <a:srgbClr val="7E5552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9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7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8E36BB6-E174-42CC-DBD1-1F77B151C57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1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1" r:id="rId5"/>
    <p:sldLayoutId id="2147483664" r:id="rId6"/>
    <p:sldLayoutId id="2147483659" r:id="rId7"/>
    <p:sldLayoutId id="2147483665" r:id="rId8"/>
    <p:sldLayoutId id="214748366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gif"/><Relationship Id="rId18" Type="http://schemas.openxmlformats.org/officeDocument/2006/relationships/slide" Target="slide6.xml"/><Relationship Id="rId3" Type="http://schemas.openxmlformats.org/officeDocument/2006/relationships/image" Target="../media/image22.png"/><Relationship Id="rId21" Type="http://schemas.openxmlformats.org/officeDocument/2006/relationships/slide" Target="slide1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slide" Target="slide5.xml"/><Relationship Id="rId2" Type="http://schemas.openxmlformats.org/officeDocument/2006/relationships/image" Target="../media/image21.gif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slide" Target="slide9.xml"/><Relationship Id="rId10" Type="http://schemas.microsoft.com/office/2007/relationships/hdphoto" Target="../media/hdphoto6.wdp"/><Relationship Id="rId19" Type="http://schemas.openxmlformats.org/officeDocument/2006/relationships/slide" Target="slide7.xml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slide" Target="slide3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9000" y="2989302"/>
            <a:ext cx="116365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PHÚC LỢI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924300"/>
            <a:ext cx="10210800" cy="50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DDF88F3-1CBE-7F05-770B-A2C6ADA8C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9" y="2678827"/>
            <a:ext cx="7675418" cy="38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C9A57B3-46BC-6074-FC1F-1FA6C7C55BF5}"/>
              </a:ext>
            </a:extLst>
          </p:cNvPr>
          <p:cNvGrpSpPr/>
          <p:nvPr/>
        </p:nvGrpSpPr>
        <p:grpSpPr>
          <a:xfrm>
            <a:off x="15916529" y="3022931"/>
            <a:ext cx="913527" cy="953786"/>
            <a:chOff x="5268391" y="3766433"/>
            <a:chExt cx="806199" cy="823772"/>
          </a:xfrm>
        </p:grpSpPr>
        <p:sp>
          <p:nvSpPr>
            <p:cNvPr id="4" name="Rounded Rectangle 28">
              <a:extLst>
                <a:ext uri="{FF2B5EF4-FFF2-40B4-BE49-F238E27FC236}">
                  <a16:creationId xmlns:a16="http://schemas.microsoft.com/office/drawing/2014/main" id="{67CB454C-A346-308C-97EF-175C03AAB68E}"/>
                </a:ext>
              </a:extLst>
            </p:cNvPr>
            <p:cNvSpPr/>
            <p:nvPr/>
          </p:nvSpPr>
          <p:spPr>
            <a:xfrm>
              <a:off x="5268391" y="3775221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D40A98-E0DE-21EC-B5EF-05C9EB075427}"/>
                </a:ext>
              </a:extLst>
            </p:cNvPr>
            <p:cNvSpPr txBox="1"/>
            <p:nvPr/>
          </p:nvSpPr>
          <p:spPr>
            <a:xfrm>
              <a:off x="5435806" y="3766433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D570A016-5CC1-DD4F-A500-EEB56262824F}"/>
              </a:ext>
            </a:extLst>
          </p:cNvPr>
          <p:cNvGrpSpPr/>
          <p:nvPr/>
        </p:nvGrpSpPr>
        <p:grpSpPr>
          <a:xfrm>
            <a:off x="15916529" y="4395778"/>
            <a:ext cx="913527" cy="953787"/>
            <a:chOff x="5268391" y="3766432"/>
            <a:chExt cx="806199" cy="823772"/>
          </a:xfrm>
        </p:grpSpPr>
        <p:sp>
          <p:nvSpPr>
            <p:cNvPr id="7" name="Rounded Rectangle 35">
              <a:extLst>
                <a:ext uri="{FF2B5EF4-FFF2-40B4-BE49-F238E27FC236}">
                  <a16:creationId xmlns:a16="http://schemas.microsoft.com/office/drawing/2014/main" id="{13F5BBE5-F3D0-0C4B-4097-4849E775AD00}"/>
                </a:ext>
              </a:extLst>
            </p:cNvPr>
            <p:cNvSpPr/>
            <p:nvPr/>
          </p:nvSpPr>
          <p:spPr>
            <a:xfrm>
              <a:off x="5268391" y="3775217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A5809E-021C-0A7C-9201-D59875CF6D75}"/>
                </a:ext>
              </a:extLst>
            </p:cNvPr>
            <p:cNvSpPr txBox="1"/>
            <p:nvPr/>
          </p:nvSpPr>
          <p:spPr>
            <a:xfrm>
              <a:off x="5435806" y="3766432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93D10D5F-7822-60DA-4078-455B223FD05B}"/>
              </a:ext>
            </a:extLst>
          </p:cNvPr>
          <p:cNvGrpSpPr/>
          <p:nvPr/>
        </p:nvGrpSpPr>
        <p:grpSpPr>
          <a:xfrm>
            <a:off x="15916529" y="5839572"/>
            <a:ext cx="913527" cy="953786"/>
            <a:chOff x="5268391" y="3766433"/>
            <a:chExt cx="806199" cy="823772"/>
          </a:xfrm>
        </p:grpSpPr>
        <p:sp>
          <p:nvSpPr>
            <p:cNvPr id="10" name="Rounded Rectangle 38">
              <a:extLst>
                <a:ext uri="{FF2B5EF4-FFF2-40B4-BE49-F238E27FC236}">
                  <a16:creationId xmlns:a16="http://schemas.microsoft.com/office/drawing/2014/main" id="{2D9096A8-38A2-4004-132C-32F30FA1E6F5}"/>
                </a:ext>
              </a:extLst>
            </p:cNvPr>
            <p:cNvSpPr/>
            <p:nvPr/>
          </p:nvSpPr>
          <p:spPr>
            <a:xfrm>
              <a:off x="5268391" y="3775221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E2F8AF-9230-0905-6061-83971EE004EF}"/>
                </a:ext>
              </a:extLst>
            </p:cNvPr>
            <p:cNvSpPr txBox="1"/>
            <p:nvPr/>
          </p:nvSpPr>
          <p:spPr>
            <a:xfrm>
              <a:off x="5435806" y="3766433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EE305247-869E-BC5E-79AE-D37F67028D09}"/>
              </a:ext>
            </a:extLst>
          </p:cNvPr>
          <p:cNvGrpSpPr/>
          <p:nvPr/>
        </p:nvGrpSpPr>
        <p:grpSpPr>
          <a:xfrm>
            <a:off x="15916529" y="7338183"/>
            <a:ext cx="913527" cy="953786"/>
            <a:chOff x="5268391" y="3766433"/>
            <a:chExt cx="806199" cy="823772"/>
          </a:xfrm>
        </p:grpSpPr>
        <p:sp>
          <p:nvSpPr>
            <p:cNvPr id="13" name="Rounded Rectangle 41">
              <a:extLst>
                <a:ext uri="{FF2B5EF4-FFF2-40B4-BE49-F238E27FC236}">
                  <a16:creationId xmlns:a16="http://schemas.microsoft.com/office/drawing/2014/main" id="{A9D60CA7-1754-BA3F-4ADA-6AA596676685}"/>
                </a:ext>
              </a:extLst>
            </p:cNvPr>
            <p:cNvSpPr/>
            <p:nvPr/>
          </p:nvSpPr>
          <p:spPr>
            <a:xfrm>
              <a:off x="5268391" y="3775221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1AF9CA-8FC5-9E2F-12FF-5F259AB555E2}"/>
                </a:ext>
              </a:extLst>
            </p:cNvPr>
            <p:cNvSpPr txBox="1"/>
            <p:nvPr/>
          </p:nvSpPr>
          <p:spPr>
            <a:xfrm>
              <a:off x="5435806" y="3766433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PHẠM DUYÊN 5 - 9Slide.vn">
            <a:extLst>
              <a:ext uri="{FF2B5EF4-FFF2-40B4-BE49-F238E27FC236}">
                <a16:creationId xmlns:a16="http://schemas.microsoft.com/office/drawing/2014/main" id="{6716A01D-E68F-81B5-2EBE-CE206F58B91F}"/>
              </a:ext>
            </a:extLst>
          </p:cNvPr>
          <p:cNvGrpSpPr/>
          <p:nvPr/>
        </p:nvGrpSpPr>
        <p:grpSpPr>
          <a:xfrm>
            <a:off x="15913222" y="2970511"/>
            <a:ext cx="913527" cy="981552"/>
            <a:chOff x="5268391" y="3770602"/>
            <a:chExt cx="806199" cy="847753"/>
          </a:xfrm>
        </p:grpSpPr>
        <p:sp>
          <p:nvSpPr>
            <p:cNvPr id="16" name="Rounded Rectangle 70">
              <a:extLst>
                <a:ext uri="{FF2B5EF4-FFF2-40B4-BE49-F238E27FC236}">
                  <a16:creationId xmlns:a16="http://schemas.microsoft.com/office/drawing/2014/main" id="{E3C83171-1406-4CC4-BC89-6C6A723BEDA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E622F9-A3D5-3537-A8A2-9DE41EDBF9B2}"/>
                </a:ext>
              </a:extLst>
            </p:cNvPr>
            <p:cNvSpPr txBox="1"/>
            <p:nvPr/>
          </p:nvSpPr>
          <p:spPr>
            <a:xfrm>
              <a:off x="5426352" y="3770602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8" name="PHẠM DUYÊN 6 - 9Slide.vn">
            <a:extLst>
              <a:ext uri="{FF2B5EF4-FFF2-40B4-BE49-F238E27FC236}">
                <a16:creationId xmlns:a16="http://schemas.microsoft.com/office/drawing/2014/main" id="{6611626E-F687-0B63-9614-8A2DEF54A103}"/>
              </a:ext>
            </a:extLst>
          </p:cNvPr>
          <p:cNvGrpSpPr/>
          <p:nvPr/>
        </p:nvGrpSpPr>
        <p:grpSpPr>
          <a:xfrm>
            <a:off x="15913222" y="4342116"/>
            <a:ext cx="913527" cy="982798"/>
            <a:chOff x="5268391" y="3769527"/>
            <a:chExt cx="806199" cy="848828"/>
          </a:xfrm>
        </p:grpSpPr>
        <p:sp>
          <p:nvSpPr>
            <p:cNvPr id="19" name="Rounded Rectangle 73">
              <a:extLst>
                <a:ext uri="{FF2B5EF4-FFF2-40B4-BE49-F238E27FC236}">
                  <a16:creationId xmlns:a16="http://schemas.microsoft.com/office/drawing/2014/main" id="{7008ACCE-2CD5-84C7-8E38-689BCFD6E3F8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7ACD8C-0903-7DD6-9876-940783349876}"/>
                </a:ext>
              </a:extLst>
            </p:cNvPr>
            <p:cNvSpPr txBox="1"/>
            <p:nvPr/>
          </p:nvSpPr>
          <p:spPr>
            <a:xfrm>
              <a:off x="5426352" y="3769527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4" name="PHẠM DUYÊN 7 - 9Slide.vn">
            <a:extLst>
              <a:ext uri="{FF2B5EF4-FFF2-40B4-BE49-F238E27FC236}">
                <a16:creationId xmlns:a16="http://schemas.microsoft.com/office/drawing/2014/main" id="{1DE71494-1546-C27F-58AE-6D4378F51CE3}"/>
              </a:ext>
            </a:extLst>
          </p:cNvPr>
          <p:cNvGrpSpPr/>
          <p:nvPr/>
        </p:nvGrpSpPr>
        <p:grpSpPr>
          <a:xfrm>
            <a:off x="15913215" y="5829301"/>
            <a:ext cx="913526" cy="953787"/>
            <a:chOff x="5268391" y="3807001"/>
            <a:chExt cx="806199" cy="823772"/>
          </a:xfrm>
        </p:grpSpPr>
        <p:sp>
          <p:nvSpPr>
            <p:cNvPr id="35" name="Rounded Rectangle 76">
              <a:extLst>
                <a:ext uri="{FF2B5EF4-FFF2-40B4-BE49-F238E27FC236}">
                  <a16:creationId xmlns:a16="http://schemas.microsoft.com/office/drawing/2014/main" id="{E2D94B3D-FB68-00A4-70A3-F4D18C9B187C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8A1E88-B929-0EA2-DAC1-109E4EE48CBD}"/>
                </a:ext>
              </a:extLst>
            </p:cNvPr>
            <p:cNvSpPr txBox="1"/>
            <p:nvPr/>
          </p:nvSpPr>
          <p:spPr>
            <a:xfrm>
              <a:off x="5413992" y="3807001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7" name="PHẠM DUYÊN 8 - 9Slide.vn">
            <a:extLst>
              <a:ext uri="{FF2B5EF4-FFF2-40B4-BE49-F238E27FC236}">
                <a16:creationId xmlns:a16="http://schemas.microsoft.com/office/drawing/2014/main" id="{5EE2CD11-686A-2C91-45C5-62C54EFE0E78}"/>
              </a:ext>
            </a:extLst>
          </p:cNvPr>
          <p:cNvGrpSpPr/>
          <p:nvPr/>
        </p:nvGrpSpPr>
        <p:grpSpPr>
          <a:xfrm>
            <a:off x="15913222" y="7313914"/>
            <a:ext cx="913527" cy="953787"/>
            <a:chOff x="5268391" y="3794911"/>
            <a:chExt cx="806199" cy="823772"/>
          </a:xfrm>
        </p:grpSpPr>
        <p:sp>
          <p:nvSpPr>
            <p:cNvPr id="38" name="Rounded Rectangle 79">
              <a:extLst>
                <a:ext uri="{FF2B5EF4-FFF2-40B4-BE49-F238E27FC236}">
                  <a16:creationId xmlns:a16="http://schemas.microsoft.com/office/drawing/2014/main" id="{DBAC7757-EEEA-0E5A-16FC-DF01E4FB080F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EAE2A8-633F-B060-3A42-C3298165A2D1}"/>
                </a:ext>
              </a:extLst>
            </p:cNvPr>
            <p:cNvSpPr txBox="1"/>
            <p:nvPr/>
          </p:nvSpPr>
          <p:spPr>
            <a:xfrm>
              <a:off x="5426352" y="3794911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2845D31C-9D5F-5D73-179E-BB8B114B1A92}"/>
              </a:ext>
            </a:extLst>
          </p:cNvPr>
          <p:cNvGrpSpPr/>
          <p:nvPr/>
        </p:nvGrpSpPr>
        <p:grpSpPr>
          <a:xfrm>
            <a:off x="712829" y="677536"/>
            <a:ext cx="1050842" cy="1200329"/>
            <a:chOff x="865229" y="757237"/>
            <a:chExt cx="1050842" cy="12003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8E770B-2DFC-1682-80FC-1CF37940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37D58-1E09-8943-ECD6-3B320CECE1FD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10 - 9Slide.vn">
            <a:extLst>
              <a:ext uri="{FF2B5EF4-FFF2-40B4-BE49-F238E27FC236}">
                <a16:creationId xmlns:a16="http://schemas.microsoft.com/office/drawing/2014/main" id="{F6E973AF-562C-5EEA-AC31-55EBC238AC4E}"/>
              </a:ext>
            </a:extLst>
          </p:cNvPr>
          <p:cNvGrpSpPr/>
          <p:nvPr/>
        </p:nvGrpSpPr>
        <p:grpSpPr>
          <a:xfrm>
            <a:off x="1998047" y="675029"/>
            <a:ext cx="2292965" cy="1205343"/>
            <a:chOff x="1848975" y="1323589"/>
            <a:chExt cx="1528643" cy="949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CBAB210-2C7E-621A-BBCD-8566BA755F1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35522F-D7DD-93C7-5D31-B950EEDAC913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76729-5887-3CE8-0913-BD50F5E556A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40" name="PHẠM DUYÊN 11 - 9Slide.vn">
            <a:extLst>
              <a:ext uri="{FF2B5EF4-FFF2-40B4-BE49-F238E27FC236}">
                <a16:creationId xmlns:a16="http://schemas.microsoft.com/office/drawing/2014/main" id="{BB90A00F-1C45-7860-FC78-58DD30A6CE32}"/>
              </a:ext>
            </a:extLst>
          </p:cNvPr>
          <p:cNvGrpSpPr/>
          <p:nvPr/>
        </p:nvGrpSpPr>
        <p:grpSpPr>
          <a:xfrm>
            <a:off x="1824162" y="2857500"/>
            <a:ext cx="9285654" cy="5538799"/>
            <a:chOff x="1620553" y="1421387"/>
            <a:chExt cx="4644439" cy="2770361"/>
          </a:xfrm>
        </p:grpSpPr>
        <p:sp>
          <p:nvSpPr>
            <p:cNvPr id="41" name="Rounded Rectangle 34">
              <a:extLst>
                <a:ext uri="{FF2B5EF4-FFF2-40B4-BE49-F238E27FC236}">
                  <a16:creationId xmlns:a16="http://schemas.microsoft.com/office/drawing/2014/main" id="{546F9C5C-95D1-A571-9583-59A45E0C0FB7}"/>
                </a:ext>
              </a:extLst>
            </p:cNvPr>
            <p:cNvSpPr/>
            <p:nvPr/>
          </p:nvSpPr>
          <p:spPr>
            <a:xfrm>
              <a:off x="1620553" y="1421387"/>
              <a:ext cx="4644439" cy="2770361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5A5FAE3-68E3-94E2-821E-570E4FD05D7E}"/>
                </a:ext>
              </a:extLst>
            </p:cNvPr>
            <p:cNvGrpSpPr/>
            <p:nvPr/>
          </p:nvGrpSpPr>
          <p:grpSpPr>
            <a:xfrm>
              <a:off x="1856033" y="1897055"/>
              <a:ext cx="1806204" cy="1819024"/>
              <a:chOff x="1856033" y="1801764"/>
              <a:chExt cx="1806204" cy="1819024"/>
            </a:xfrm>
          </p:grpSpPr>
          <p:pic>
            <p:nvPicPr>
              <p:cNvPr id="47" name="Picture 2" descr="F:\AAA-LÀM ẢNH SLIDE\Bai12-LT-1a(1).png">
                <a:extLst>
                  <a:ext uri="{FF2B5EF4-FFF2-40B4-BE49-F238E27FC236}">
                    <a16:creationId xmlns:a16="http://schemas.microsoft.com/office/drawing/2014/main" id="{CE6EB8BB-663E-F811-0C27-7D914CE46C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56033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F:\AAA-LÀM ẢNH SLIDE\Bai12-LT-1a(1).png">
                <a:extLst>
                  <a:ext uri="{FF2B5EF4-FFF2-40B4-BE49-F238E27FC236}">
                    <a16:creationId xmlns:a16="http://schemas.microsoft.com/office/drawing/2014/main" id="{B21432F4-13DA-B30C-E95E-3E9E4EF67D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4320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F:\AAA-LÀM ẢNH SLIDE\Bai12-LT-1a(1).png">
                <a:extLst>
                  <a:ext uri="{FF2B5EF4-FFF2-40B4-BE49-F238E27FC236}">
                    <a16:creationId xmlns:a16="http://schemas.microsoft.com/office/drawing/2014/main" id="{B91EBB32-4442-5E92-AE2D-D41C39279C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56033" y="2962871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50" name="Picture 2" descr="F:\AAA-LÀM ẢNH SLIDE\Bai12-LT-1a(1).png">
                <a:extLst>
                  <a:ext uri="{FF2B5EF4-FFF2-40B4-BE49-F238E27FC236}">
                    <a16:creationId xmlns:a16="http://schemas.microsoft.com/office/drawing/2014/main" id="{50A1DF74-F72C-F32D-76E0-78C2CEF5FC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4320" y="2962871"/>
                <a:ext cx="657917" cy="657917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8645F4-3336-E335-FE16-331568559950}"/>
                </a:ext>
              </a:extLst>
            </p:cNvPr>
            <p:cNvGrpSpPr/>
            <p:nvPr/>
          </p:nvGrpSpPr>
          <p:grpSpPr>
            <a:xfrm>
              <a:off x="4225704" y="1897055"/>
              <a:ext cx="1812950" cy="1819024"/>
              <a:chOff x="4225704" y="1801764"/>
              <a:chExt cx="1812950" cy="1819024"/>
            </a:xfrm>
          </p:grpSpPr>
          <p:pic>
            <p:nvPicPr>
              <p:cNvPr id="44" name="Picture 3" descr="F:\AAA-LÀM ẢNH SLIDE\Bai12-LT-1a(2).png">
                <a:extLst>
                  <a:ext uri="{FF2B5EF4-FFF2-40B4-BE49-F238E27FC236}">
                    <a16:creationId xmlns:a16="http://schemas.microsoft.com/office/drawing/2014/main" id="{52F237A4-36D8-DF58-7638-42A515D8B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97576" y="1801764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5" name="Picture 3" descr="F:\AAA-LÀM ẢNH SLIDE\Bai12-LT-1a(2).png">
                <a:extLst>
                  <a:ext uri="{FF2B5EF4-FFF2-40B4-BE49-F238E27FC236}">
                    <a16:creationId xmlns:a16="http://schemas.microsoft.com/office/drawing/2014/main" id="{78877EC1-DAC1-2903-D1CE-28B6638326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25704" y="2962871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6" name="Picture 3" descr="F:\AAA-LÀM ẢNH SLIDE\Bai12-LT-1a(2).png">
                <a:extLst>
                  <a:ext uri="{FF2B5EF4-FFF2-40B4-BE49-F238E27FC236}">
                    <a16:creationId xmlns:a16="http://schemas.microsoft.com/office/drawing/2014/main" id="{98A982F7-94B9-6968-CE6A-9999BFBA74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75487" y="2962871"/>
                <a:ext cx="663167" cy="65791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1" name="PHẠM DUYÊN 12 - 9Slide.vn">
            <a:extLst>
              <a:ext uri="{FF2B5EF4-FFF2-40B4-BE49-F238E27FC236}">
                <a16:creationId xmlns:a16="http://schemas.microsoft.com/office/drawing/2014/main" id="{82FF9615-2DC3-BBDB-E515-E50683B6BEC8}"/>
              </a:ext>
            </a:extLst>
          </p:cNvPr>
          <p:cNvGrpSpPr/>
          <p:nvPr/>
        </p:nvGrpSpPr>
        <p:grpSpPr>
          <a:xfrm>
            <a:off x="11124263" y="4216552"/>
            <a:ext cx="5792137" cy="2820695"/>
            <a:chOff x="5484608" y="2225631"/>
            <a:chExt cx="2897074" cy="141083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D54007-7167-B363-15CD-2427FFEE4ECE}"/>
                </a:ext>
              </a:extLst>
            </p:cNvPr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C798255-839C-5221-B3E3-3F8915D61F07}"/>
                </a:ext>
              </a:extLst>
            </p:cNvPr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34D2E2-AB32-EE4B-3825-F12DAA73E0F8}"/>
                </a:ext>
              </a:extLst>
            </p:cNvPr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PHẠM DUYÊN 13 - 9Slide.vn">
            <a:extLst>
              <a:ext uri="{FF2B5EF4-FFF2-40B4-BE49-F238E27FC236}">
                <a16:creationId xmlns:a16="http://schemas.microsoft.com/office/drawing/2014/main" id="{5AFCC80E-6A78-D550-4350-854498445111}"/>
              </a:ext>
            </a:extLst>
          </p:cNvPr>
          <p:cNvSpPr txBox="1"/>
          <p:nvPr/>
        </p:nvSpPr>
        <p:spPr>
          <a:xfrm>
            <a:off x="13026906" y="2933700"/>
            <a:ext cx="2967479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</a:t>
            </a:r>
          </a:p>
        </p:txBody>
      </p:sp>
      <p:sp>
        <p:nvSpPr>
          <p:cNvPr id="56" name="PHẠM DUYÊN 14 - 9Slide.vn">
            <a:extLst>
              <a:ext uri="{FF2B5EF4-FFF2-40B4-BE49-F238E27FC236}">
                <a16:creationId xmlns:a16="http://schemas.microsoft.com/office/drawing/2014/main" id="{A1151A8B-2ADB-AB6C-BA25-813075DB2C35}"/>
              </a:ext>
            </a:extLst>
          </p:cNvPr>
          <p:cNvSpPr txBox="1"/>
          <p:nvPr/>
        </p:nvSpPr>
        <p:spPr>
          <a:xfrm>
            <a:off x="13039725" y="4305300"/>
            <a:ext cx="2967479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+ 4 = </a:t>
            </a:r>
          </a:p>
        </p:txBody>
      </p:sp>
      <p:sp>
        <p:nvSpPr>
          <p:cNvPr id="57" name="PHẠM DUYÊN 15 - 9Slide.vn">
            <a:extLst>
              <a:ext uri="{FF2B5EF4-FFF2-40B4-BE49-F238E27FC236}">
                <a16:creationId xmlns:a16="http://schemas.microsoft.com/office/drawing/2014/main" id="{2E46BDB2-5BB6-3099-3210-05037EE1FF92}"/>
              </a:ext>
            </a:extLst>
          </p:cNvPr>
          <p:cNvSpPr txBox="1"/>
          <p:nvPr/>
        </p:nvSpPr>
        <p:spPr>
          <a:xfrm>
            <a:off x="13039725" y="5753100"/>
            <a:ext cx="2967479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7 − </a:t>
            </a:r>
            <a:r>
              <a:rPr lang="en-US" sz="63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= </a:t>
            </a:r>
          </a:p>
        </p:txBody>
      </p: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49852712-7C8D-9D6C-83A6-D2C63FB8E91E}"/>
              </a:ext>
            </a:extLst>
          </p:cNvPr>
          <p:cNvSpPr txBox="1"/>
          <p:nvPr/>
        </p:nvSpPr>
        <p:spPr>
          <a:xfrm>
            <a:off x="13039725" y="7267002"/>
            <a:ext cx="2967479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7 − </a:t>
            </a:r>
            <a:r>
              <a:rPr lang="en-US" sz="63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= </a:t>
            </a:r>
          </a:p>
        </p:txBody>
      </p:sp>
      <p:sp>
        <p:nvSpPr>
          <p:cNvPr id="59" name="PHẠM DUYÊN 17 - 9Slide.vn">
            <a:extLst>
              <a:ext uri="{FF2B5EF4-FFF2-40B4-BE49-F238E27FC236}">
                <a16:creationId xmlns:a16="http://schemas.microsoft.com/office/drawing/2014/main" id="{55B7E142-9BA1-B8B6-F706-F4F6C3BC5051}"/>
              </a:ext>
            </a:extLst>
          </p:cNvPr>
          <p:cNvSpPr txBox="1">
            <a:spLocks/>
          </p:cNvSpPr>
          <p:nvPr/>
        </p:nvSpPr>
        <p:spPr>
          <a:xfrm>
            <a:off x="715593" y="5143500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a)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PHẠM DUYÊN 1 - 9Slide.vn">
            <a:extLst>
              <a:ext uri="{FF2B5EF4-FFF2-40B4-BE49-F238E27FC236}">
                <a16:creationId xmlns:a16="http://schemas.microsoft.com/office/drawing/2014/main" id="{AFBC0C86-AD83-0AAF-4E2B-5034714300D8}"/>
              </a:ext>
            </a:extLst>
          </p:cNvPr>
          <p:cNvGrpSpPr/>
          <p:nvPr/>
        </p:nvGrpSpPr>
        <p:grpSpPr>
          <a:xfrm>
            <a:off x="15870256" y="3115627"/>
            <a:ext cx="913527" cy="1018971"/>
            <a:chOff x="5268391" y="3738284"/>
            <a:chExt cx="806199" cy="880071"/>
          </a:xfrm>
        </p:grpSpPr>
        <p:sp>
          <p:nvSpPr>
            <p:cNvPr id="67" name="Rounded Rectangle 102">
              <a:extLst>
                <a:ext uri="{FF2B5EF4-FFF2-40B4-BE49-F238E27FC236}">
                  <a16:creationId xmlns:a16="http://schemas.microsoft.com/office/drawing/2014/main" id="{4D1F81F2-EF7D-0AA6-7BB0-5ED9F1728B0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2714D51-82E6-F225-BC14-D154940B4E91}"/>
                </a:ext>
              </a:extLst>
            </p:cNvPr>
            <p:cNvSpPr txBox="1"/>
            <p:nvPr/>
          </p:nvSpPr>
          <p:spPr>
            <a:xfrm>
              <a:off x="5451269" y="3738284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69" name="PHẠM DUYÊN 2 - 9Slide.vn">
            <a:extLst>
              <a:ext uri="{FF2B5EF4-FFF2-40B4-BE49-F238E27FC236}">
                <a16:creationId xmlns:a16="http://schemas.microsoft.com/office/drawing/2014/main" id="{0FE4302A-36A8-5252-92F3-C819C629CD1A}"/>
              </a:ext>
            </a:extLst>
          </p:cNvPr>
          <p:cNvGrpSpPr/>
          <p:nvPr/>
        </p:nvGrpSpPr>
        <p:grpSpPr>
          <a:xfrm>
            <a:off x="15870256" y="4538937"/>
            <a:ext cx="913527" cy="1018976"/>
            <a:chOff x="5268391" y="3738280"/>
            <a:chExt cx="806199" cy="880075"/>
          </a:xfrm>
        </p:grpSpPr>
        <p:sp>
          <p:nvSpPr>
            <p:cNvPr id="70" name="Rounded Rectangle 105">
              <a:extLst>
                <a:ext uri="{FF2B5EF4-FFF2-40B4-BE49-F238E27FC236}">
                  <a16:creationId xmlns:a16="http://schemas.microsoft.com/office/drawing/2014/main" id="{8356694E-B904-9BEA-503D-59C34BC8305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5FF7BF0-7401-249F-721F-E8074AF71171}"/>
                </a:ext>
              </a:extLst>
            </p:cNvPr>
            <p:cNvSpPr txBox="1"/>
            <p:nvPr/>
          </p:nvSpPr>
          <p:spPr>
            <a:xfrm>
              <a:off x="5451269" y="3738280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2" name="PHẠM DUYÊN 3 - 9Slide.vn">
            <a:extLst>
              <a:ext uri="{FF2B5EF4-FFF2-40B4-BE49-F238E27FC236}">
                <a16:creationId xmlns:a16="http://schemas.microsoft.com/office/drawing/2014/main" id="{0A37E9D7-5EE2-6CD8-F966-069F0841F3ED}"/>
              </a:ext>
            </a:extLst>
          </p:cNvPr>
          <p:cNvGrpSpPr/>
          <p:nvPr/>
        </p:nvGrpSpPr>
        <p:grpSpPr>
          <a:xfrm>
            <a:off x="15870256" y="5982738"/>
            <a:ext cx="913527" cy="1018971"/>
            <a:chOff x="5268391" y="3738284"/>
            <a:chExt cx="806199" cy="880071"/>
          </a:xfrm>
        </p:grpSpPr>
        <p:sp>
          <p:nvSpPr>
            <p:cNvPr id="73" name="Rounded Rectangle 108">
              <a:extLst>
                <a:ext uri="{FF2B5EF4-FFF2-40B4-BE49-F238E27FC236}">
                  <a16:creationId xmlns:a16="http://schemas.microsoft.com/office/drawing/2014/main" id="{0FA709FB-04F2-07D9-75DF-73F0F4EAFD4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A9547AC-0125-6557-F0EA-7AA34DF170EF}"/>
                </a:ext>
              </a:extLst>
            </p:cNvPr>
            <p:cNvSpPr txBox="1"/>
            <p:nvPr/>
          </p:nvSpPr>
          <p:spPr>
            <a:xfrm>
              <a:off x="5451269" y="3738284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5" name="PHẠM DUYÊN 4 - 9Slide.vn">
            <a:extLst>
              <a:ext uri="{FF2B5EF4-FFF2-40B4-BE49-F238E27FC236}">
                <a16:creationId xmlns:a16="http://schemas.microsoft.com/office/drawing/2014/main" id="{39E30DA7-CA7B-9B0D-F447-3D605D738AA1}"/>
              </a:ext>
            </a:extLst>
          </p:cNvPr>
          <p:cNvGrpSpPr/>
          <p:nvPr/>
        </p:nvGrpSpPr>
        <p:grpSpPr>
          <a:xfrm>
            <a:off x="15870256" y="7348201"/>
            <a:ext cx="913527" cy="1018971"/>
            <a:chOff x="5268391" y="3738284"/>
            <a:chExt cx="806199" cy="880071"/>
          </a:xfrm>
        </p:grpSpPr>
        <p:sp>
          <p:nvSpPr>
            <p:cNvPr id="76" name="Rounded Rectangle 111">
              <a:extLst>
                <a:ext uri="{FF2B5EF4-FFF2-40B4-BE49-F238E27FC236}">
                  <a16:creationId xmlns:a16="http://schemas.microsoft.com/office/drawing/2014/main" id="{8B25A983-37FF-9F6C-A1FB-9BC0AE0C07F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DC8F0F-EC05-CAE3-D5BE-7DCFDD4F71A9}"/>
                </a:ext>
              </a:extLst>
            </p:cNvPr>
            <p:cNvSpPr txBox="1"/>
            <p:nvPr/>
          </p:nvSpPr>
          <p:spPr>
            <a:xfrm>
              <a:off x="5451269" y="3738284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2" name="PHẠM DUYÊN 5 - 9Slide.vn">
            <a:extLst>
              <a:ext uri="{FF2B5EF4-FFF2-40B4-BE49-F238E27FC236}">
                <a16:creationId xmlns:a16="http://schemas.microsoft.com/office/drawing/2014/main" id="{4748AB25-579A-7BF5-428C-DB0974965A21}"/>
              </a:ext>
            </a:extLst>
          </p:cNvPr>
          <p:cNvGrpSpPr/>
          <p:nvPr/>
        </p:nvGrpSpPr>
        <p:grpSpPr>
          <a:xfrm>
            <a:off x="14092587" y="3176587"/>
            <a:ext cx="913527" cy="958011"/>
            <a:chOff x="5288565" y="3738284"/>
            <a:chExt cx="806199" cy="827421"/>
          </a:xfrm>
        </p:grpSpPr>
        <p:sp>
          <p:nvSpPr>
            <p:cNvPr id="103" name="Rounded Rectangle 138">
              <a:extLst>
                <a:ext uri="{FF2B5EF4-FFF2-40B4-BE49-F238E27FC236}">
                  <a16:creationId xmlns:a16="http://schemas.microsoft.com/office/drawing/2014/main" id="{AF705473-3B45-497D-B5FC-D54CD96C9908}"/>
                </a:ext>
              </a:extLst>
            </p:cNvPr>
            <p:cNvSpPr/>
            <p:nvPr/>
          </p:nvSpPr>
          <p:spPr>
            <a:xfrm>
              <a:off x="5288565" y="375950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ABBEAB8-614E-1344-6448-2493E4C18E95}"/>
                </a:ext>
              </a:extLst>
            </p:cNvPr>
            <p:cNvSpPr txBox="1"/>
            <p:nvPr/>
          </p:nvSpPr>
          <p:spPr>
            <a:xfrm>
              <a:off x="5426319" y="3738284"/>
              <a:ext cx="471368" cy="823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5" name="PHẠM DUYÊN 6 - 9Slide.vn">
            <a:extLst>
              <a:ext uri="{FF2B5EF4-FFF2-40B4-BE49-F238E27FC236}">
                <a16:creationId xmlns:a16="http://schemas.microsoft.com/office/drawing/2014/main" id="{2FD3BA76-2DED-C1AF-D742-1FED4C7E0EEC}"/>
              </a:ext>
            </a:extLst>
          </p:cNvPr>
          <p:cNvGrpSpPr/>
          <p:nvPr/>
        </p:nvGrpSpPr>
        <p:grpSpPr>
          <a:xfrm>
            <a:off x="14079252" y="4531503"/>
            <a:ext cx="913527" cy="1018976"/>
            <a:chOff x="5268391" y="3738280"/>
            <a:chExt cx="806199" cy="880075"/>
          </a:xfrm>
        </p:grpSpPr>
        <p:sp>
          <p:nvSpPr>
            <p:cNvPr id="106" name="Rounded Rectangle 141">
              <a:extLst>
                <a:ext uri="{FF2B5EF4-FFF2-40B4-BE49-F238E27FC236}">
                  <a16:creationId xmlns:a16="http://schemas.microsoft.com/office/drawing/2014/main" id="{E1DFBA71-9ABE-D519-6603-D0829CE943E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F0267CC-59D0-4F41-4E49-CD8015802584}"/>
                </a:ext>
              </a:extLst>
            </p:cNvPr>
            <p:cNvSpPr txBox="1"/>
            <p:nvPr/>
          </p:nvSpPr>
          <p:spPr>
            <a:xfrm>
              <a:off x="5417913" y="3738280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8" name="PHẠM DUYÊN 7 - 9Slide.vn">
            <a:extLst>
              <a:ext uri="{FF2B5EF4-FFF2-40B4-BE49-F238E27FC236}">
                <a16:creationId xmlns:a16="http://schemas.microsoft.com/office/drawing/2014/main" id="{8F4E9F4C-877F-C3C7-8F31-EC91821119B8}"/>
              </a:ext>
            </a:extLst>
          </p:cNvPr>
          <p:cNvGrpSpPr/>
          <p:nvPr/>
        </p:nvGrpSpPr>
        <p:grpSpPr>
          <a:xfrm>
            <a:off x="14079252" y="5975305"/>
            <a:ext cx="913527" cy="1018971"/>
            <a:chOff x="5268391" y="3738284"/>
            <a:chExt cx="806199" cy="880071"/>
          </a:xfrm>
        </p:grpSpPr>
        <p:sp>
          <p:nvSpPr>
            <p:cNvPr id="109" name="Rounded Rectangle 144">
              <a:extLst>
                <a:ext uri="{FF2B5EF4-FFF2-40B4-BE49-F238E27FC236}">
                  <a16:creationId xmlns:a16="http://schemas.microsoft.com/office/drawing/2014/main" id="{42FA2B8B-F537-15B9-00FF-93BDF0AEC4C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D88775C-1FD2-4E8B-3BCC-4C890CE8F9F6}"/>
                </a:ext>
              </a:extLst>
            </p:cNvPr>
            <p:cNvSpPr txBox="1"/>
            <p:nvPr/>
          </p:nvSpPr>
          <p:spPr>
            <a:xfrm>
              <a:off x="5417913" y="3738284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1" name="PHẠM DUYÊN 8 - 9Slide.vn">
            <a:extLst>
              <a:ext uri="{FF2B5EF4-FFF2-40B4-BE49-F238E27FC236}">
                <a16:creationId xmlns:a16="http://schemas.microsoft.com/office/drawing/2014/main" id="{0BD31084-2D16-181E-2A87-5B5512F45303}"/>
              </a:ext>
            </a:extLst>
          </p:cNvPr>
          <p:cNvGrpSpPr/>
          <p:nvPr/>
        </p:nvGrpSpPr>
        <p:grpSpPr>
          <a:xfrm>
            <a:off x="14079252" y="7340767"/>
            <a:ext cx="913527" cy="1018971"/>
            <a:chOff x="5268391" y="3738284"/>
            <a:chExt cx="806199" cy="880071"/>
          </a:xfrm>
        </p:grpSpPr>
        <p:sp>
          <p:nvSpPr>
            <p:cNvPr id="112" name="Rounded Rectangle 147">
              <a:extLst>
                <a:ext uri="{FF2B5EF4-FFF2-40B4-BE49-F238E27FC236}">
                  <a16:creationId xmlns:a16="http://schemas.microsoft.com/office/drawing/2014/main" id="{06981E14-A1B8-08CC-7767-33896CA7AFFB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6DFC40D-3CCA-209E-4B83-A85E1F98F037}"/>
                </a:ext>
              </a:extLst>
            </p:cNvPr>
            <p:cNvSpPr txBox="1"/>
            <p:nvPr/>
          </p:nvSpPr>
          <p:spPr>
            <a:xfrm>
              <a:off x="5417913" y="3738284"/>
              <a:ext cx="471368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accent6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4" name="PHẠM DUYÊN 9 - 9Slide.vn">
            <a:extLst>
              <a:ext uri="{FF2B5EF4-FFF2-40B4-BE49-F238E27FC236}">
                <a16:creationId xmlns:a16="http://schemas.microsoft.com/office/drawing/2014/main" id="{EC8387D9-D626-6D2B-7EA0-A10D53617FDC}"/>
              </a:ext>
            </a:extLst>
          </p:cNvPr>
          <p:cNvGrpSpPr/>
          <p:nvPr/>
        </p:nvGrpSpPr>
        <p:grpSpPr>
          <a:xfrm>
            <a:off x="14088646" y="3180811"/>
            <a:ext cx="913527" cy="953787"/>
            <a:chOff x="5268391" y="3774250"/>
            <a:chExt cx="806199" cy="823772"/>
          </a:xfrm>
        </p:grpSpPr>
        <p:sp>
          <p:nvSpPr>
            <p:cNvPr id="115" name="Rounded Rectangle 150">
              <a:extLst>
                <a:ext uri="{FF2B5EF4-FFF2-40B4-BE49-F238E27FC236}">
                  <a16:creationId xmlns:a16="http://schemas.microsoft.com/office/drawing/2014/main" id="{DB779E68-FBE0-42F6-3DC1-D99C8F08D04E}"/>
                </a:ext>
              </a:extLst>
            </p:cNvPr>
            <p:cNvSpPr/>
            <p:nvPr/>
          </p:nvSpPr>
          <p:spPr>
            <a:xfrm>
              <a:off x="5268391" y="3783035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F195162-B0D0-1339-839C-5758A39970FA}"/>
                </a:ext>
              </a:extLst>
            </p:cNvPr>
            <p:cNvSpPr txBox="1"/>
            <p:nvPr/>
          </p:nvSpPr>
          <p:spPr>
            <a:xfrm>
              <a:off x="5406097" y="3774250"/>
              <a:ext cx="515223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8" name="PHẠM DUYÊN 10 - 9Slide.vn">
            <a:extLst>
              <a:ext uri="{FF2B5EF4-FFF2-40B4-BE49-F238E27FC236}">
                <a16:creationId xmlns:a16="http://schemas.microsoft.com/office/drawing/2014/main" id="{883A297F-F26C-7615-58B7-639016ABFBCB}"/>
              </a:ext>
            </a:extLst>
          </p:cNvPr>
          <p:cNvGrpSpPr/>
          <p:nvPr/>
        </p:nvGrpSpPr>
        <p:grpSpPr>
          <a:xfrm>
            <a:off x="15870121" y="3178735"/>
            <a:ext cx="913526" cy="953787"/>
            <a:chOff x="5268391" y="3774250"/>
            <a:chExt cx="806199" cy="823772"/>
          </a:xfrm>
        </p:grpSpPr>
        <p:sp>
          <p:nvSpPr>
            <p:cNvPr id="79" name="Rounded Rectangle 114">
              <a:extLst>
                <a:ext uri="{FF2B5EF4-FFF2-40B4-BE49-F238E27FC236}">
                  <a16:creationId xmlns:a16="http://schemas.microsoft.com/office/drawing/2014/main" id="{3BAE80C3-6E4E-E008-606F-121680EB8DF9}"/>
                </a:ext>
              </a:extLst>
            </p:cNvPr>
            <p:cNvSpPr/>
            <p:nvPr/>
          </p:nvSpPr>
          <p:spPr>
            <a:xfrm>
              <a:off x="5268391" y="3783035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E57FA3-961A-62F7-E316-703D5CCD4E1D}"/>
                </a:ext>
              </a:extLst>
            </p:cNvPr>
            <p:cNvSpPr txBox="1"/>
            <p:nvPr/>
          </p:nvSpPr>
          <p:spPr>
            <a:xfrm>
              <a:off x="5406098" y="3774250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81" name="PHẠM DUYÊN 11 - 9Slide.vn">
            <a:extLst>
              <a:ext uri="{FF2B5EF4-FFF2-40B4-BE49-F238E27FC236}">
                <a16:creationId xmlns:a16="http://schemas.microsoft.com/office/drawing/2014/main" id="{AAFB7FAA-7851-2DF5-5B91-ADF5E456CFA4}"/>
              </a:ext>
            </a:extLst>
          </p:cNvPr>
          <p:cNvGrpSpPr/>
          <p:nvPr/>
        </p:nvGrpSpPr>
        <p:grpSpPr>
          <a:xfrm>
            <a:off x="15870121" y="4602043"/>
            <a:ext cx="913526" cy="953787"/>
            <a:chOff x="5268391" y="3774247"/>
            <a:chExt cx="806199" cy="823772"/>
          </a:xfrm>
        </p:grpSpPr>
        <p:sp>
          <p:nvSpPr>
            <p:cNvPr id="82" name="Rounded Rectangle 117">
              <a:extLst>
                <a:ext uri="{FF2B5EF4-FFF2-40B4-BE49-F238E27FC236}">
                  <a16:creationId xmlns:a16="http://schemas.microsoft.com/office/drawing/2014/main" id="{BC2B94CA-E472-B258-62DF-0396426C0E8B}"/>
                </a:ext>
              </a:extLst>
            </p:cNvPr>
            <p:cNvSpPr/>
            <p:nvPr/>
          </p:nvSpPr>
          <p:spPr>
            <a:xfrm>
              <a:off x="5268391" y="3783032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DF518EC-71C6-833F-51F8-5182F0392418}"/>
                </a:ext>
              </a:extLst>
            </p:cNvPr>
            <p:cNvSpPr txBox="1"/>
            <p:nvPr/>
          </p:nvSpPr>
          <p:spPr>
            <a:xfrm>
              <a:off x="5406098" y="3774247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84" name="PHẠM DUYÊN 12 - 9Slide.vn">
            <a:extLst>
              <a:ext uri="{FF2B5EF4-FFF2-40B4-BE49-F238E27FC236}">
                <a16:creationId xmlns:a16="http://schemas.microsoft.com/office/drawing/2014/main" id="{96666558-5935-3F19-8CFB-6B8C9E93ED55}"/>
              </a:ext>
            </a:extLst>
          </p:cNvPr>
          <p:cNvGrpSpPr/>
          <p:nvPr/>
        </p:nvGrpSpPr>
        <p:grpSpPr>
          <a:xfrm>
            <a:off x="15870118" y="6045846"/>
            <a:ext cx="913526" cy="953787"/>
            <a:chOff x="5268391" y="3774250"/>
            <a:chExt cx="806199" cy="823772"/>
          </a:xfrm>
        </p:grpSpPr>
        <p:sp>
          <p:nvSpPr>
            <p:cNvPr id="85" name="Rounded Rectangle 120">
              <a:extLst>
                <a:ext uri="{FF2B5EF4-FFF2-40B4-BE49-F238E27FC236}">
                  <a16:creationId xmlns:a16="http://schemas.microsoft.com/office/drawing/2014/main" id="{891DA3EB-B764-F3E3-F657-D1F25F5F0D9F}"/>
                </a:ext>
              </a:extLst>
            </p:cNvPr>
            <p:cNvSpPr/>
            <p:nvPr/>
          </p:nvSpPr>
          <p:spPr>
            <a:xfrm>
              <a:off x="5268391" y="3783035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7B6F74-5D78-416B-E617-D2730349233F}"/>
                </a:ext>
              </a:extLst>
            </p:cNvPr>
            <p:cNvSpPr txBox="1"/>
            <p:nvPr/>
          </p:nvSpPr>
          <p:spPr>
            <a:xfrm>
              <a:off x="5406098" y="3774250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87" name="PHẠM DUYÊN 13 - 9Slide.vn">
            <a:extLst>
              <a:ext uri="{FF2B5EF4-FFF2-40B4-BE49-F238E27FC236}">
                <a16:creationId xmlns:a16="http://schemas.microsoft.com/office/drawing/2014/main" id="{D94E1784-6202-1544-9D6A-3088D45422B5}"/>
              </a:ext>
            </a:extLst>
          </p:cNvPr>
          <p:cNvGrpSpPr/>
          <p:nvPr/>
        </p:nvGrpSpPr>
        <p:grpSpPr>
          <a:xfrm>
            <a:off x="15870125" y="7420353"/>
            <a:ext cx="913527" cy="953786"/>
            <a:chOff x="5268391" y="3782065"/>
            <a:chExt cx="806199" cy="823772"/>
          </a:xfrm>
        </p:grpSpPr>
        <p:sp>
          <p:nvSpPr>
            <p:cNvPr id="88" name="Rounded Rectangle 123">
              <a:extLst>
                <a:ext uri="{FF2B5EF4-FFF2-40B4-BE49-F238E27FC236}">
                  <a16:creationId xmlns:a16="http://schemas.microsoft.com/office/drawing/2014/main" id="{EBC1BA5D-01BD-74F8-B737-3ADEA3D5609A}"/>
                </a:ext>
              </a:extLst>
            </p:cNvPr>
            <p:cNvSpPr/>
            <p:nvPr/>
          </p:nvSpPr>
          <p:spPr>
            <a:xfrm>
              <a:off x="5268391" y="3790854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5299-E3F7-D21A-28E1-FFB5513EC8F4}"/>
                </a:ext>
              </a:extLst>
            </p:cNvPr>
            <p:cNvSpPr txBox="1"/>
            <p:nvPr/>
          </p:nvSpPr>
          <p:spPr>
            <a:xfrm>
              <a:off x="5406097" y="3782065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7" name="PHẠM DUYÊN 14 - 9Slide.vn">
            <a:extLst>
              <a:ext uri="{FF2B5EF4-FFF2-40B4-BE49-F238E27FC236}">
                <a16:creationId xmlns:a16="http://schemas.microsoft.com/office/drawing/2014/main" id="{817CC1FF-602B-3A0C-3111-79E5115E4DE6}"/>
              </a:ext>
            </a:extLst>
          </p:cNvPr>
          <p:cNvGrpSpPr/>
          <p:nvPr/>
        </p:nvGrpSpPr>
        <p:grpSpPr>
          <a:xfrm>
            <a:off x="14079121" y="4594610"/>
            <a:ext cx="913527" cy="953787"/>
            <a:chOff x="5268391" y="3774247"/>
            <a:chExt cx="806199" cy="823772"/>
          </a:xfrm>
        </p:grpSpPr>
        <p:sp>
          <p:nvSpPr>
            <p:cNvPr id="118" name="Rounded Rectangle 153">
              <a:extLst>
                <a:ext uri="{FF2B5EF4-FFF2-40B4-BE49-F238E27FC236}">
                  <a16:creationId xmlns:a16="http://schemas.microsoft.com/office/drawing/2014/main" id="{9F0A6120-497C-AC26-6766-494764D5D865}"/>
                </a:ext>
              </a:extLst>
            </p:cNvPr>
            <p:cNvSpPr/>
            <p:nvPr/>
          </p:nvSpPr>
          <p:spPr>
            <a:xfrm>
              <a:off x="5268391" y="3783032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92A299-43BA-FD82-2EAC-8DD25EE3AF27}"/>
                </a:ext>
              </a:extLst>
            </p:cNvPr>
            <p:cNvSpPr txBox="1"/>
            <p:nvPr/>
          </p:nvSpPr>
          <p:spPr>
            <a:xfrm>
              <a:off x="5406097" y="3774247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0" name="PHẠM DUYÊN 15 - 9Slide.vn">
            <a:extLst>
              <a:ext uri="{FF2B5EF4-FFF2-40B4-BE49-F238E27FC236}">
                <a16:creationId xmlns:a16="http://schemas.microsoft.com/office/drawing/2014/main" id="{4141ED09-D40E-3CCD-43D4-624A3C86DED8}"/>
              </a:ext>
            </a:extLst>
          </p:cNvPr>
          <p:cNvGrpSpPr/>
          <p:nvPr/>
        </p:nvGrpSpPr>
        <p:grpSpPr>
          <a:xfrm>
            <a:off x="14079114" y="6038413"/>
            <a:ext cx="913526" cy="953787"/>
            <a:chOff x="5268391" y="3774250"/>
            <a:chExt cx="806199" cy="823772"/>
          </a:xfrm>
        </p:grpSpPr>
        <p:sp>
          <p:nvSpPr>
            <p:cNvPr id="121" name="Rounded Rectangle 156">
              <a:extLst>
                <a:ext uri="{FF2B5EF4-FFF2-40B4-BE49-F238E27FC236}">
                  <a16:creationId xmlns:a16="http://schemas.microsoft.com/office/drawing/2014/main" id="{0F92361D-95B0-26FB-7221-FD4739EE997D}"/>
                </a:ext>
              </a:extLst>
            </p:cNvPr>
            <p:cNvSpPr/>
            <p:nvPr/>
          </p:nvSpPr>
          <p:spPr>
            <a:xfrm>
              <a:off x="5268391" y="3783035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321FA32-DACE-535E-CCA0-16476A4720B1}"/>
                </a:ext>
              </a:extLst>
            </p:cNvPr>
            <p:cNvSpPr txBox="1"/>
            <p:nvPr/>
          </p:nvSpPr>
          <p:spPr>
            <a:xfrm>
              <a:off x="5406098" y="3774250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3" name="PHẠM DUYÊN 16 - 9Slide.vn">
            <a:extLst>
              <a:ext uri="{FF2B5EF4-FFF2-40B4-BE49-F238E27FC236}">
                <a16:creationId xmlns:a16="http://schemas.microsoft.com/office/drawing/2014/main" id="{A867AE12-EBEA-981E-D462-2AD685365509}"/>
              </a:ext>
            </a:extLst>
          </p:cNvPr>
          <p:cNvGrpSpPr/>
          <p:nvPr/>
        </p:nvGrpSpPr>
        <p:grpSpPr>
          <a:xfrm>
            <a:off x="14079121" y="7412920"/>
            <a:ext cx="913527" cy="953786"/>
            <a:chOff x="5268391" y="3782065"/>
            <a:chExt cx="806199" cy="823772"/>
          </a:xfrm>
        </p:grpSpPr>
        <p:sp>
          <p:nvSpPr>
            <p:cNvPr id="124" name="Rounded Rectangle 159">
              <a:extLst>
                <a:ext uri="{FF2B5EF4-FFF2-40B4-BE49-F238E27FC236}">
                  <a16:creationId xmlns:a16="http://schemas.microsoft.com/office/drawing/2014/main" id="{2ED24808-07B2-268E-EC73-EE5CA1062F52}"/>
                </a:ext>
              </a:extLst>
            </p:cNvPr>
            <p:cNvSpPr/>
            <p:nvPr/>
          </p:nvSpPr>
          <p:spPr>
            <a:xfrm>
              <a:off x="5268391" y="3790854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87B2AA1-CB35-55A5-D71F-76BD97444A58}"/>
                </a:ext>
              </a:extLst>
            </p:cNvPr>
            <p:cNvSpPr txBox="1"/>
            <p:nvPr/>
          </p:nvSpPr>
          <p:spPr>
            <a:xfrm>
              <a:off x="5406097" y="3782065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6" name="PHẠM DUYÊN 17 - 9Slide.vn">
            <a:extLst>
              <a:ext uri="{FF2B5EF4-FFF2-40B4-BE49-F238E27FC236}">
                <a16:creationId xmlns:a16="http://schemas.microsoft.com/office/drawing/2014/main" id="{250EA104-BAFD-44F2-A102-E00360A7A36F}"/>
              </a:ext>
            </a:extLst>
          </p:cNvPr>
          <p:cNvGrpSpPr/>
          <p:nvPr/>
        </p:nvGrpSpPr>
        <p:grpSpPr>
          <a:xfrm>
            <a:off x="12265861" y="3186170"/>
            <a:ext cx="913527" cy="953787"/>
            <a:chOff x="5268391" y="3774250"/>
            <a:chExt cx="806199" cy="823772"/>
          </a:xfrm>
        </p:grpSpPr>
        <p:sp>
          <p:nvSpPr>
            <p:cNvPr id="127" name="Rounded Rectangle 162">
              <a:extLst>
                <a:ext uri="{FF2B5EF4-FFF2-40B4-BE49-F238E27FC236}">
                  <a16:creationId xmlns:a16="http://schemas.microsoft.com/office/drawing/2014/main" id="{FFB33AFC-74ED-E63C-5EC4-6A857C57E8FA}"/>
                </a:ext>
              </a:extLst>
            </p:cNvPr>
            <p:cNvSpPr/>
            <p:nvPr/>
          </p:nvSpPr>
          <p:spPr>
            <a:xfrm>
              <a:off x="5268391" y="3783035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69F688E-7305-2DD5-B373-076DFE5F8490}"/>
                </a:ext>
              </a:extLst>
            </p:cNvPr>
            <p:cNvSpPr txBox="1"/>
            <p:nvPr/>
          </p:nvSpPr>
          <p:spPr>
            <a:xfrm>
              <a:off x="5406097" y="3774250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9" name="PHẠM DUYÊN 18 - 9Slide.vn">
            <a:extLst>
              <a:ext uri="{FF2B5EF4-FFF2-40B4-BE49-F238E27FC236}">
                <a16:creationId xmlns:a16="http://schemas.microsoft.com/office/drawing/2014/main" id="{65AC785E-5332-4754-2AB2-8D191E3A6F59}"/>
              </a:ext>
            </a:extLst>
          </p:cNvPr>
          <p:cNvGrpSpPr/>
          <p:nvPr/>
        </p:nvGrpSpPr>
        <p:grpSpPr>
          <a:xfrm>
            <a:off x="12265861" y="4597512"/>
            <a:ext cx="913527" cy="953787"/>
            <a:chOff x="5268391" y="3763910"/>
            <a:chExt cx="806199" cy="823772"/>
          </a:xfrm>
        </p:grpSpPr>
        <p:sp>
          <p:nvSpPr>
            <p:cNvPr id="130" name="Rounded Rectangle 165">
              <a:extLst>
                <a:ext uri="{FF2B5EF4-FFF2-40B4-BE49-F238E27FC236}">
                  <a16:creationId xmlns:a16="http://schemas.microsoft.com/office/drawing/2014/main" id="{FCBB9AE8-0B35-919C-4DAA-DC16419925A7}"/>
                </a:ext>
              </a:extLst>
            </p:cNvPr>
            <p:cNvSpPr/>
            <p:nvPr/>
          </p:nvSpPr>
          <p:spPr>
            <a:xfrm>
              <a:off x="5268391" y="377269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16FB09A-3A67-7668-F837-66BD0D2C38C9}"/>
                </a:ext>
              </a:extLst>
            </p:cNvPr>
            <p:cNvSpPr txBox="1"/>
            <p:nvPr/>
          </p:nvSpPr>
          <p:spPr>
            <a:xfrm>
              <a:off x="5406097" y="3763910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2" name="PHẠM DUYÊN 19 - 9Slide.vn">
            <a:extLst>
              <a:ext uri="{FF2B5EF4-FFF2-40B4-BE49-F238E27FC236}">
                <a16:creationId xmlns:a16="http://schemas.microsoft.com/office/drawing/2014/main" id="{C05F7828-9686-5370-F434-7DF5ABB9588E}"/>
              </a:ext>
            </a:extLst>
          </p:cNvPr>
          <p:cNvGrpSpPr/>
          <p:nvPr/>
        </p:nvGrpSpPr>
        <p:grpSpPr>
          <a:xfrm>
            <a:off x="12265858" y="6042129"/>
            <a:ext cx="913526" cy="953786"/>
            <a:chOff x="5268391" y="3764622"/>
            <a:chExt cx="806199" cy="823772"/>
          </a:xfrm>
        </p:grpSpPr>
        <p:sp>
          <p:nvSpPr>
            <p:cNvPr id="133" name="Rounded Rectangle 168">
              <a:extLst>
                <a:ext uri="{FF2B5EF4-FFF2-40B4-BE49-F238E27FC236}">
                  <a16:creationId xmlns:a16="http://schemas.microsoft.com/office/drawing/2014/main" id="{A83B0103-54A5-80AC-3B05-C3B1434C524E}"/>
                </a:ext>
              </a:extLst>
            </p:cNvPr>
            <p:cNvSpPr/>
            <p:nvPr/>
          </p:nvSpPr>
          <p:spPr>
            <a:xfrm>
              <a:off x="5268391" y="3773410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E67B127-5E39-0DE2-509A-777B96CCA85D}"/>
                </a:ext>
              </a:extLst>
            </p:cNvPr>
            <p:cNvSpPr txBox="1"/>
            <p:nvPr/>
          </p:nvSpPr>
          <p:spPr>
            <a:xfrm>
              <a:off x="5406098" y="3764622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35" name="PHẠM DUYÊN 20 - 9Slide.vn">
            <a:extLst>
              <a:ext uri="{FF2B5EF4-FFF2-40B4-BE49-F238E27FC236}">
                <a16:creationId xmlns:a16="http://schemas.microsoft.com/office/drawing/2014/main" id="{D6E34E7A-AC46-75A0-EEDD-E048FA49C94C}"/>
              </a:ext>
            </a:extLst>
          </p:cNvPr>
          <p:cNvGrpSpPr/>
          <p:nvPr/>
        </p:nvGrpSpPr>
        <p:grpSpPr>
          <a:xfrm>
            <a:off x="12265856" y="7416647"/>
            <a:ext cx="913526" cy="953787"/>
            <a:chOff x="5268391" y="3772438"/>
            <a:chExt cx="806199" cy="823772"/>
          </a:xfrm>
        </p:grpSpPr>
        <p:sp>
          <p:nvSpPr>
            <p:cNvPr id="136" name="Rounded Rectangle 171">
              <a:extLst>
                <a:ext uri="{FF2B5EF4-FFF2-40B4-BE49-F238E27FC236}">
                  <a16:creationId xmlns:a16="http://schemas.microsoft.com/office/drawing/2014/main" id="{B1F2CDB0-7915-C720-F2FB-7E362409352C}"/>
                </a:ext>
              </a:extLst>
            </p:cNvPr>
            <p:cNvSpPr/>
            <p:nvPr/>
          </p:nvSpPr>
          <p:spPr>
            <a:xfrm>
              <a:off x="5268391" y="3781223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FB56548-51CA-1B68-02CA-5803FF54ABC5}"/>
                </a:ext>
              </a:extLst>
            </p:cNvPr>
            <p:cNvSpPr txBox="1"/>
            <p:nvPr/>
          </p:nvSpPr>
          <p:spPr>
            <a:xfrm>
              <a:off x="5406098" y="3772438"/>
              <a:ext cx="530785" cy="823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845D31C-9D5F-5D73-179E-BB8B114B1A92}"/>
              </a:ext>
            </a:extLst>
          </p:cNvPr>
          <p:cNvGrpSpPr/>
          <p:nvPr/>
        </p:nvGrpSpPr>
        <p:grpSpPr>
          <a:xfrm>
            <a:off x="712829" y="677536"/>
            <a:ext cx="1050842" cy="1200329"/>
            <a:chOff x="865229" y="757237"/>
            <a:chExt cx="1050842" cy="12003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8E770B-2DFC-1682-80FC-1CF37940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37D58-1E09-8943-ECD6-3B320CECE1FD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22 - 9Slide.vn">
            <a:extLst>
              <a:ext uri="{FF2B5EF4-FFF2-40B4-BE49-F238E27FC236}">
                <a16:creationId xmlns:a16="http://schemas.microsoft.com/office/drawing/2014/main" id="{F6E973AF-562C-5EEA-AC31-55EBC238AC4E}"/>
              </a:ext>
            </a:extLst>
          </p:cNvPr>
          <p:cNvGrpSpPr/>
          <p:nvPr/>
        </p:nvGrpSpPr>
        <p:grpSpPr>
          <a:xfrm>
            <a:off x="1998047" y="675029"/>
            <a:ext cx="2292965" cy="1205343"/>
            <a:chOff x="1848975" y="1323589"/>
            <a:chExt cx="1528643" cy="949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CBAB210-2C7E-621A-BBCD-8566BA755F1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35522F-D7DD-93C7-5D31-B950EEDAC913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76729-5887-3CE8-0913-BD50F5E556A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PHẠM DUYÊN 23 - 9Slide.vn">
            <a:extLst>
              <a:ext uri="{FF2B5EF4-FFF2-40B4-BE49-F238E27FC236}">
                <a16:creationId xmlns:a16="http://schemas.microsoft.com/office/drawing/2014/main" id="{55B7E142-9BA1-B8B6-F706-F4F6C3BC5051}"/>
              </a:ext>
            </a:extLst>
          </p:cNvPr>
          <p:cNvSpPr txBox="1">
            <a:spLocks/>
          </p:cNvSpPr>
          <p:nvPr/>
        </p:nvSpPr>
        <p:spPr>
          <a:xfrm>
            <a:off x="715593" y="5143500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b)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sp>
        <p:nvSpPr>
          <p:cNvPr id="3" name="PHẠM DUYÊN 24 - 9Slide.vn">
            <a:extLst>
              <a:ext uri="{FF2B5EF4-FFF2-40B4-BE49-F238E27FC236}">
                <a16:creationId xmlns:a16="http://schemas.microsoft.com/office/drawing/2014/main" id="{FE3928DE-1F60-3935-AC86-3EBBCBFA6D0E}"/>
              </a:ext>
            </a:extLst>
          </p:cNvPr>
          <p:cNvSpPr/>
          <p:nvPr/>
        </p:nvSpPr>
        <p:spPr>
          <a:xfrm>
            <a:off x="1768364" y="2954426"/>
            <a:ext cx="9285654" cy="553879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grpSp>
        <p:nvGrpSpPr>
          <p:cNvPr id="28" name="PHẠM DUYÊN 25 - 9Slide.vn">
            <a:extLst>
              <a:ext uri="{FF2B5EF4-FFF2-40B4-BE49-F238E27FC236}">
                <a16:creationId xmlns:a16="http://schemas.microsoft.com/office/drawing/2014/main" id="{A1D1E78D-0BE0-20EE-7DDD-9809C0EA56EB}"/>
              </a:ext>
            </a:extLst>
          </p:cNvPr>
          <p:cNvGrpSpPr/>
          <p:nvPr/>
        </p:nvGrpSpPr>
        <p:grpSpPr>
          <a:xfrm>
            <a:off x="2379475" y="3384802"/>
            <a:ext cx="8137810" cy="4678046"/>
            <a:chOff x="1066180" y="1770000"/>
            <a:chExt cx="4070318" cy="233983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29D35FB-B517-A484-C9DE-1A3E3DC90FCE}"/>
                </a:ext>
              </a:extLst>
            </p:cNvPr>
            <p:cNvGrpSpPr/>
            <p:nvPr/>
          </p:nvGrpSpPr>
          <p:grpSpPr>
            <a:xfrm>
              <a:off x="1066180" y="1770000"/>
              <a:ext cx="4070318" cy="2339835"/>
              <a:chOff x="1066180" y="1770000"/>
              <a:chExt cx="4070318" cy="23398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5F72177-A744-1FB4-D062-D9CECD59D883}"/>
                  </a:ext>
                </a:extLst>
              </p:cNvPr>
              <p:cNvGrpSpPr/>
              <p:nvPr/>
            </p:nvGrpSpPr>
            <p:grpSpPr>
              <a:xfrm>
                <a:off x="1068561" y="3538335"/>
                <a:ext cx="4065555" cy="571500"/>
                <a:chOff x="1068561" y="3538335"/>
                <a:chExt cx="4065555" cy="571500"/>
              </a:xfrm>
            </p:grpSpPr>
            <p:pic>
              <p:nvPicPr>
                <p:cNvPr id="63" name="Picture 3" descr="F:\AAA-LÀM ẢNH SLIDE\Bai12-LT-1b(2).png">
                  <a:extLst>
                    <a:ext uri="{FF2B5EF4-FFF2-40B4-BE49-F238E27FC236}">
                      <a16:creationId xmlns:a16="http://schemas.microsoft.com/office/drawing/2014/main" id="{B612E42E-513F-07D5-76B3-976A43D4D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68561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4" name="Picture 3" descr="F:\AAA-LÀM ẢNH SLIDE\Bai12-LT-1b(2).png">
                  <a:extLst>
                    <a:ext uri="{FF2B5EF4-FFF2-40B4-BE49-F238E27FC236}">
                      <a16:creationId xmlns:a16="http://schemas.microsoft.com/office/drawing/2014/main" id="{5ACD552B-3A0D-5627-8548-0C20B7029F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22445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5" name="Picture 3" descr="F:\AAA-LÀM ẢNH SLIDE\Bai12-LT-1b(2).png">
                  <a:extLst>
                    <a:ext uri="{FF2B5EF4-FFF2-40B4-BE49-F238E27FC236}">
                      <a16:creationId xmlns:a16="http://schemas.microsoft.com/office/drawing/2014/main" id="{29E4D94B-49F0-26EE-6735-F0AB56AB9E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32404" y="3538335"/>
                  <a:ext cx="1001712" cy="5715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B9220F7-CD13-9977-8039-8F61363FB723}"/>
                  </a:ext>
                </a:extLst>
              </p:cNvPr>
              <p:cNvGrpSpPr/>
              <p:nvPr/>
            </p:nvGrpSpPr>
            <p:grpSpPr>
              <a:xfrm>
                <a:off x="1066180" y="1770000"/>
                <a:ext cx="4070318" cy="568325"/>
                <a:chOff x="1066180" y="1770000"/>
                <a:chExt cx="4070318" cy="568325"/>
              </a:xfrm>
            </p:grpSpPr>
            <p:pic>
              <p:nvPicPr>
                <p:cNvPr id="60" name="Picture 2" descr="F:\AAA-LÀM ẢNH SLIDE\Bai12-LT-1b(1).png">
                  <a:extLst>
                    <a:ext uri="{FF2B5EF4-FFF2-40B4-BE49-F238E27FC236}">
                      <a16:creationId xmlns:a16="http://schemas.microsoft.com/office/drawing/2014/main" id="{22903710-3C62-56B3-DDBA-F210E7781B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066180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Picture 2" descr="F:\AAA-LÀM ẢNH SLIDE\Bai12-LT-1b(1).png">
                  <a:extLst>
                    <a:ext uri="{FF2B5EF4-FFF2-40B4-BE49-F238E27FC236}">
                      <a16:creationId xmlns:a16="http://schemas.microsoft.com/office/drawing/2014/main" id="{790968AB-08DA-7712-8BFC-F3BBE95B84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20064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2" name="Picture 2" descr="F:\AAA-LÀM ẢNH SLIDE\Bai12-LT-1b(1).png">
                  <a:extLst>
                    <a:ext uri="{FF2B5EF4-FFF2-40B4-BE49-F238E27FC236}">
                      <a16:creationId xmlns:a16="http://schemas.microsoft.com/office/drawing/2014/main" id="{0B147A13-DA29-654B-E5DE-D4A9522C5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130023" y="1770000"/>
                  <a:ext cx="1006475" cy="568325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0" name="Picture 2" descr="F:\AAA-LÀM ẢNH SLIDE\Bai12-LT-1b(1).png">
              <a:extLst>
                <a:ext uri="{FF2B5EF4-FFF2-40B4-BE49-F238E27FC236}">
                  <a16:creationId xmlns:a16="http://schemas.microsoft.com/office/drawing/2014/main" id="{D7093958-A519-E1C5-D15D-E3C0B1205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180" y="2655755"/>
              <a:ext cx="1006475" cy="568325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12-LT-1b(1).png">
              <a:extLst>
                <a:ext uri="{FF2B5EF4-FFF2-40B4-BE49-F238E27FC236}">
                  <a16:creationId xmlns:a16="http://schemas.microsoft.com/office/drawing/2014/main" id="{3C87FAAC-99ED-38BE-6DE9-563A0585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0064" y="2655755"/>
              <a:ext cx="1006475" cy="568325"/>
            </a:xfrm>
            <a:prstGeom prst="rect">
              <a:avLst/>
            </a:prstGeom>
            <a:noFill/>
          </p:spPr>
        </p:pic>
      </p:grpSp>
      <p:grpSp>
        <p:nvGrpSpPr>
          <p:cNvPr id="90" name="PHẠM DUYÊN 26 - 9Slide.vn">
            <a:extLst>
              <a:ext uri="{FF2B5EF4-FFF2-40B4-BE49-F238E27FC236}">
                <a16:creationId xmlns:a16="http://schemas.microsoft.com/office/drawing/2014/main" id="{E6827689-4954-BDD2-7D62-0004D548A39F}"/>
              </a:ext>
            </a:extLst>
          </p:cNvPr>
          <p:cNvGrpSpPr/>
          <p:nvPr/>
        </p:nvGrpSpPr>
        <p:grpSpPr>
          <a:xfrm>
            <a:off x="11068466" y="4380525"/>
            <a:ext cx="5792137" cy="2820695"/>
            <a:chOff x="5484608" y="2225631"/>
            <a:chExt cx="2897074" cy="141083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1A44CB-2492-5DD1-3354-08D5FA683E74}"/>
                </a:ext>
              </a:extLst>
            </p:cNvPr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E94805B-0C3D-6923-CF89-3FAEA65BCA89}"/>
                </a:ext>
              </a:extLst>
            </p:cNvPr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42F3FF1-1D86-658B-60D6-E8EA01B601BF}"/>
                </a:ext>
              </a:extLst>
            </p:cNvPr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PHẠM DUYÊN 27 - 9Slide.vn">
            <a:extLst>
              <a:ext uri="{FF2B5EF4-FFF2-40B4-BE49-F238E27FC236}">
                <a16:creationId xmlns:a16="http://schemas.microsoft.com/office/drawing/2014/main" id="{879DE080-52F8-6C10-E385-BEB453E8B790}"/>
              </a:ext>
            </a:extLst>
          </p:cNvPr>
          <p:cNvSpPr txBox="1"/>
          <p:nvPr/>
        </p:nvSpPr>
        <p:spPr>
          <a:xfrm>
            <a:off x="13216905" y="3092578"/>
            <a:ext cx="662361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#9Slide01 Noi dung ngan" panose="00000600000000000000" pitchFamily="2" charset="0"/>
                <a:cs typeface="Lato Heavy" pitchFamily="34" charset="0"/>
              </a:rPr>
              <a:t>+</a:t>
            </a:r>
          </a:p>
        </p:txBody>
      </p:sp>
      <p:sp>
        <p:nvSpPr>
          <p:cNvPr id="95" name="PHẠM DUYÊN 28 - 9Slide.vn">
            <a:extLst>
              <a:ext uri="{FF2B5EF4-FFF2-40B4-BE49-F238E27FC236}">
                <a16:creationId xmlns:a16="http://schemas.microsoft.com/office/drawing/2014/main" id="{C9139A1D-F52A-09FC-8C03-B37127398665}"/>
              </a:ext>
            </a:extLst>
          </p:cNvPr>
          <p:cNvSpPr txBox="1"/>
          <p:nvPr/>
        </p:nvSpPr>
        <p:spPr>
          <a:xfrm>
            <a:off x="13216905" y="4514649"/>
            <a:ext cx="662361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#9Slide01 Noi dung ngan" panose="00000600000000000000" pitchFamily="2" charset="0"/>
                <a:cs typeface="Lato Heavy" pitchFamily="34" charset="0"/>
              </a:rPr>
              <a:t>+</a:t>
            </a:r>
          </a:p>
        </p:txBody>
      </p:sp>
      <p:sp>
        <p:nvSpPr>
          <p:cNvPr id="96" name="PHẠM DUYÊN 29 - 9Slide.vn">
            <a:extLst>
              <a:ext uri="{FF2B5EF4-FFF2-40B4-BE49-F238E27FC236}">
                <a16:creationId xmlns:a16="http://schemas.microsoft.com/office/drawing/2014/main" id="{AD305A85-8358-90F3-AD1C-CC1CC946AFF1}"/>
              </a:ext>
            </a:extLst>
          </p:cNvPr>
          <p:cNvSpPr txBox="1"/>
          <p:nvPr/>
        </p:nvSpPr>
        <p:spPr>
          <a:xfrm>
            <a:off x="13312535" y="5962449"/>
            <a:ext cx="66396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8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6398" b="1" dirty="0">
              <a:solidFill>
                <a:srgbClr val="3B6BDD"/>
              </a:solidFill>
              <a:latin typeface="#9Slide01 Noi dung ngan" panose="00000600000000000000" pitchFamily="2" charset="0"/>
              <a:cs typeface="Lato Heavy" pitchFamily="34" charset="0"/>
            </a:endParaRPr>
          </a:p>
        </p:txBody>
      </p:sp>
      <p:sp>
        <p:nvSpPr>
          <p:cNvPr id="97" name="PHẠM DUYÊN 30 - 9Slide.vn">
            <a:extLst>
              <a:ext uri="{FF2B5EF4-FFF2-40B4-BE49-F238E27FC236}">
                <a16:creationId xmlns:a16="http://schemas.microsoft.com/office/drawing/2014/main" id="{42697F56-33F0-EB95-6829-E5540BBED26C}"/>
              </a:ext>
            </a:extLst>
          </p:cNvPr>
          <p:cNvSpPr txBox="1"/>
          <p:nvPr/>
        </p:nvSpPr>
        <p:spPr>
          <a:xfrm>
            <a:off x="13290241" y="7343202"/>
            <a:ext cx="66396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8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6398" b="1" dirty="0">
              <a:solidFill>
                <a:srgbClr val="3B6BDD"/>
              </a:solidFill>
              <a:latin typeface="#9Slide01 Noi dung ngan" panose="00000600000000000000" pitchFamily="2" charset="0"/>
              <a:cs typeface="Lato Heavy" pitchFamily="34" charset="0"/>
            </a:endParaRPr>
          </a:p>
        </p:txBody>
      </p:sp>
      <p:sp>
        <p:nvSpPr>
          <p:cNvPr id="98" name="PHẠM DUYÊN 31 - 9Slide.vn">
            <a:extLst>
              <a:ext uri="{FF2B5EF4-FFF2-40B4-BE49-F238E27FC236}">
                <a16:creationId xmlns:a16="http://schemas.microsoft.com/office/drawing/2014/main" id="{4E9A9CB5-0E60-3A17-4DF2-94D6F45FAB94}"/>
              </a:ext>
            </a:extLst>
          </p:cNvPr>
          <p:cNvSpPr txBox="1"/>
          <p:nvPr/>
        </p:nvSpPr>
        <p:spPr>
          <a:xfrm>
            <a:off x="15015315" y="3092578"/>
            <a:ext cx="662361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#9Slide01 Noi dung ngan" panose="00000600000000000000" pitchFamily="2" charset="0"/>
                <a:cs typeface="Lato Heavy" pitchFamily="34" charset="0"/>
              </a:rPr>
              <a:t>=</a:t>
            </a:r>
          </a:p>
        </p:txBody>
      </p:sp>
      <p:sp>
        <p:nvSpPr>
          <p:cNvPr id="99" name="PHẠM DUYÊN 32 - 9Slide.vn">
            <a:extLst>
              <a:ext uri="{FF2B5EF4-FFF2-40B4-BE49-F238E27FC236}">
                <a16:creationId xmlns:a16="http://schemas.microsoft.com/office/drawing/2014/main" id="{D0C21C4F-B7B9-7532-6B5E-B6D1E17E9CAF}"/>
              </a:ext>
            </a:extLst>
          </p:cNvPr>
          <p:cNvSpPr txBox="1"/>
          <p:nvPr/>
        </p:nvSpPr>
        <p:spPr>
          <a:xfrm>
            <a:off x="15015315" y="4514649"/>
            <a:ext cx="662361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#9Slide01 Noi dung ngan" panose="00000600000000000000" pitchFamily="2" charset="0"/>
                <a:cs typeface="Lato Heavy" pitchFamily="34" charset="0"/>
              </a:rPr>
              <a:t>=</a:t>
            </a:r>
          </a:p>
        </p:txBody>
      </p:sp>
      <p:sp>
        <p:nvSpPr>
          <p:cNvPr id="100" name="PHẠM DUYÊN 33 - 9Slide.vn">
            <a:extLst>
              <a:ext uri="{FF2B5EF4-FFF2-40B4-BE49-F238E27FC236}">
                <a16:creationId xmlns:a16="http://schemas.microsoft.com/office/drawing/2014/main" id="{4B8BB831-BDC6-F806-3E7C-C7A912C7474B}"/>
              </a:ext>
            </a:extLst>
          </p:cNvPr>
          <p:cNvSpPr txBox="1"/>
          <p:nvPr/>
        </p:nvSpPr>
        <p:spPr>
          <a:xfrm>
            <a:off x="15015315" y="5962449"/>
            <a:ext cx="662361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#9Slide01 Noi dung ngan" panose="00000600000000000000" pitchFamily="2" charset="0"/>
                <a:cs typeface="Lato Heavy" pitchFamily="34" charset="0"/>
              </a:rPr>
              <a:t>=</a:t>
            </a:r>
          </a:p>
        </p:txBody>
      </p:sp>
      <p:sp>
        <p:nvSpPr>
          <p:cNvPr id="101" name="PHẠM DUYÊN 34 - 9Slide.vn">
            <a:extLst>
              <a:ext uri="{FF2B5EF4-FFF2-40B4-BE49-F238E27FC236}">
                <a16:creationId xmlns:a16="http://schemas.microsoft.com/office/drawing/2014/main" id="{A199AC78-89A0-A216-49E4-173D47D1E4D9}"/>
              </a:ext>
            </a:extLst>
          </p:cNvPr>
          <p:cNvSpPr txBox="1"/>
          <p:nvPr/>
        </p:nvSpPr>
        <p:spPr>
          <a:xfrm>
            <a:off x="15015315" y="7343202"/>
            <a:ext cx="662361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rgbClr val="3B6BDD"/>
                </a:solidFill>
                <a:latin typeface="#9Slide01 Noi dung ngan" panose="00000600000000000000" pitchFamily="2" charset="0"/>
                <a:cs typeface="Lato Heavy" pitchFamily="34" charset="0"/>
              </a:rPr>
              <a:t>=</a:t>
            </a:r>
          </a:p>
        </p:txBody>
      </p:sp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BE0584F0-8DC2-FBD1-5645-9E8CAC6D4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156" y="50354"/>
            <a:ext cx="2202894" cy="247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89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7BD5EEA-6363-84C0-2997-89F7EA9D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2" y="-1118038"/>
            <a:ext cx="13964708" cy="11530164"/>
          </a:xfrm>
          <a:prstGeom prst="rect">
            <a:avLst/>
          </a:prstGeom>
        </p:spPr>
      </p:pic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16DE5087-72C2-7021-CD69-BC398971CF8E}"/>
              </a:ext>
            </a:extLst>
          </p:cNvPr>
          <p:cNvSpPr txBox="1"/>
          <p:nvPr/>
        </p:nvSpPr>
        <p:spPr>
          <a:xfrm>
            <a:off x="4632960" y="3238500"/>
            <a:ext cx="9511501" cy="3586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6600" spc="-120">
                <a:solidFill>
                  <a:srgbClr val="EC7141"/>
                </a:solidFill>
                <a:latin typeface="+mj-lt"/>
              </a:rPr>
              <a:t>Trong phép cộng hai số, nếu lấy kết quả trừ đi một số thì được số còn lại.</a:t>
            </a:r>
          </a:p>
        </p:txBody>
      </p:sp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734694BF-A701-F370-15E4-AE8668972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821" y="571500"/>
            <a:ext cx="2202894" cy="247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6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F94C5C75-018A-CA8A-FB9D-A9217E415FB2}"/>
              </a:ext>
            </a:extLst>
          </p:cNvPr>
          <p:cNvSpPr txBox="1"/>
          <p:nvPr/>
        </p:nvSpPr>
        <p:spPr>
          <a:xfrm>
            <a:off x="2444557" y="2907033"/>
            <a:ext cx="12460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latin typeface="+mj-lt"/>
              </a:rPr>
              <a:t>a,</a:t>
            </a:r>
          </a:p>
        </p:txBody>
      </p:sp>
      <p:sp>
        <p:nvSpPr>
          <p:cNvPr id="22" name="PHẠM DUYÊN 2 - 9Slide.vn">
            <a:extLst>
              <a:ext uri="{FF2B5EF4-FFF2-40B4-BE49-F238E27FC236}">
                <a16:creationId xmlns:a16="http://schemas.microsoft.com/office/drawing/2014/main" id="{82CD2050-3161-548A-3B0A-337820BA6205}"/>
              </a:ext>
            </a:extLst>
          </p:cNvPr>
          <p:cNvSpPr/>
          <p:nvPr/>
        </p:nvSpPr>
        <p:spPr>
          <a:xfrm>
            <a:off x="3803011" y="3122830"/>
            <a:ext cx="1246010" cy="1292661"/>
          </a:xfrm>
          <a:prstGeom prst="flowChartConnector">
            <a:avLst/>
          </a:prstGeom>
          <a:solidFill>
            <a:srgbClr val="F9DBA5"/>
          </a:solidFill>
          <a:ln w="28575">
            <a:solidFill>
              <a:srgbClr val="F49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cxnSp>
        <p:nvCxnSpPr>
          <p:cNvPr id="23" name="PHẠM DUYÊN 3 - 9Slide.vn">
            <a:extLst>
              <a:ext uri="{FF2B5EF4-FFF2-40B4-BE49-F238E27FC236}">
                <a16:creationId xmlns:a16="http://schemas.microsoft.com/office/drawing/2014/main" id="{476C8E96-E786-9D2C-A7F4-9B1FFFCA0ED0}"/>
              </a:ext>
            </a:extLst>
          </p:cNvPr>
          <p:cNvCxnSpPr>
            <a:cxnSpLocks/>
          </p:cNvCxnSpPr>
          <p:nvPr/>
        </p:nvCxnSpPr>
        <p:spPr>
          <a:xfrm>
            <a:off x="5172112" y="3769161"/>
            <a:ext cx="1780749" cy="0"/>
          </a:xfrm>
          <a:prstGeom prst="straightConnector1">
            <a:avLst/>
          </a:prstGeom>
          <a:ln w="38100">
            <a:solidFill>
              <a:srgbClr val="F496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72E74BE2-3FCC-24E3-7F4F-8AA3442137F4}"/>
              </a:ext>
            </a:extLst>
          </p:cNvPr>
          <p:cNvSpPr/>
          <p:nvPr/>
        </p:nvSpPr>
        <p:spPr>
          <a:xfrm>
            <a:off x="7070163" y="3122830"/>
            <a:ext cx="1246010" cy="1292661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F49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cxnSp>
        <p:nvCxnSpPr>
          <p:cNvPr id="25" name="PHẠM DUYÊN 5 - 9Slide.vn">
            <a:extLst>
              <a:ext uri="{FF2B5EF4-FFF2-40B4-BE49-F238E27FC236}">
                <a16:creationId xmlns:a16="http://schemas.microsoft.com/office/drawing/2014/main" id="{1A8515A1-17FD-81A5-D646-97CAC5B4ED3F}"/>
              </a:ext>
            </a:extLst>
          </p:cNvPr>
          <p:cNvCxnSpPr>
            <a:cxnSpLocks/>
          </p:cNvCxnSpPr>
          <p:nvPr/>
        </p:nvCxnSpPr>
        <p:spPr>
          <a:xfrm>
            <a:off x="8442842" y="3769161"/>
            <a:ext cx="1780749" cy="0"/>
          </a:xfrm>
          <a:prstGeom prst="straightConnector1">
            <a:avLst/>
          </a:prstGeom>
          <a:ln w="38100">
            <a:solidFill>
              <a:srgbClr val="F496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6 - 9Slide.vn">
            <a:extLst>
              <a:ext uri="{FF2B5EF4-FFF2-40B4-BE49-F238E27FC236}">
                <a16:creationId xmlns:a16="http://schemas.microsoft.com/office/drawing/2014/main" id="{9EE892AE-320F-6447-2511-C287C1BD3F36}"/>
              </a:ext>
            </a:extLst>
          </p:cNvPr>
          <p:cNvSpPr/>
          <p:nvPr/>
        </p:nvSpPr>
        <p:spPr>
          <a:xfrm>
            <a:off x="10342721" y="3122830"/>
            <a:ext cx="1246010" cy="1292661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F49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?</a:t>
            </a:r>
            <a:endParaRPr lang="en-US" sz="7500">
              <a:latin typeface="+mj-lt"/>
            </a:endParaRPr>
          </a:p>
        </p:txBody>
      </p: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4D6B7499-CB0A-9221-AF73-58A4A5EF3099}"/>
              </a:ext>
            </a:extLst>
          </p:cNvPr>
          <p:cNvSpPr txBox="1"/>
          <p:nvPr/>
        </p:nvSpPr>
        <p:spPr>
          <a:xfrm>
            <a:off x="5310574" y="2511669"/>
            <a:ext cx="16422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7500" b="1" dirty="0">
                <a:solidFill>
                  <a:srgbClr val="0070C0"/>
                </a:solidFill>
                <a:latin typeface="+mj-lt"/>
              </a:rPr>
              <a:t> 4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EF3E4655-3BE5-7397-8CC4-679D5EE2C887}"/>
              </a:ext>
            </a:extLst>
          </p:cNvPr>
          <p:cNvSpPr txBox="1"/>
          <p:nvPr/>
        </p:nvSpPr>
        <p:spPr>
          <a:xfrm>
            <a:off x="8442844" y="2476500"/>
            <a:ext cx="19481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5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‒ </a:t>
            </a:r>
            <a:r>
              <a:rPr lang="en-US" sz="7500" b="1" dirty="0">
                <a:solidFill>
                  <a:srgbClr val="0070C0"/>
                </a:solidFill>
                <a:latin typeface="+mj-lt"/>
              </a:rPr>
              <a:t>4</a:t>
            </a:r>
          </a:p>
        </p:txBody>
      </p:sp>
      <p:grpSp>
        <p:nvGrpSpPr>
          <p:cNvPr id="40" name="PHẠM DUYÊN 9 - 9Slide.vn">
            <a:extLst>
              <a:ext uri="{FF2B5EF4-FFF2-40B4-BE49-F238E27FC236}">
                <a16:creationId xmlns:a16="http://schemas.microsoft.com/office/drawing/2014/main" id="{5876F5D2-373C-D8AC-4F9A-93063876861F}"/>
              </a:ext>
            </a:extLst>
          </p:cNvPr>
          <p:cNvGrpSpPr/>
          <p:nvPr/>
        </p:nvGrpSpPr>
        <p:grpSpPr>
          <a:xfrm>
            <a:off x="712829" y="677536"/>
            <a:ext cx="1050842" cy="1200329"/>
            <a:chOff x="865229" y="757237"/>
            <a:chExt cx="1050842" cy="120032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C2A251-B338-D0E2-202D-9068B737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0E2012-4E5C-A344-6EA8-314EC736A94B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3" name="PHẠM DUYÊN 10 - 9Slide.vn">
            <a:extLst>
              <a:ext uri="{FF2B5EF4-FFF2-40B4-BE49-F238E27FC236}">
                <a16:creationId xmlns:a16="http://schemas.microsoft.com/office/drawing/2014/main" id="{0A3BB6EC-86A2-A545-2366-707BA50060CF}"/>
              </a:ext>
            </a:extLst>
          </p:cNvPr>
          <p:cNvGrpSpPr/>
          <p:nvPr/>
        </p:nvGrpSpPr>
        <p:grpSpPr>
          <a:xfrm>
            <a:off x="1998047" y="675029"/>
            <a:ext cx="2292965" cy="1205343"/>
            <a:chOff x="1848975" y="1323589"/>
            <a:chExt cx="1528643" cy="94907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3ED71766-49DA-92EA-0118-49D176DF7EC5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7BDB88-F140-2DE8-FB6A-27ED20355FBE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623809-7119-E72A-751D-C76CAEC7A17E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8" name="PHẠM DUYÊN 11 - 9Slide.vn">
            <a:extLst>
              <a:ext uri="{FF2B5EF4-FFF2-40B4-BE49-F238E27FC236}">
                <a16:creationId xmlns:a16="http://schemas.microsoft.com/office/drawing/2014/main" id="{58C36112-A59D-E993-9EBA-7096B4E98D53}"/>
              </a:ext>
            </a:extLst>
          </p:cNvPr>
          <p:cNvSpPr/>
          <p:nvPr/>
        </p:nvSpPr>
        <p:spPr>
          <a:xfrm>
            <a:off x="7070163" y="3122830"/>
            <a:ext cx="1246010" cy="1292661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F49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>
                <a:solidFill>
                  <a:schemeClr val="accent6"/>
                </a:solidFill>
                <a:latin typeface="+mj-lt"/>
              </a:rPr>
              <a:t>9</a:t>
            </a:r>
          </a:p>
        </p:txBody>
      </p:sp>
      <p:sp>
        <p:nvSpPr>
          <p:cNvPr id="49" name="PHẠM DUYÊN 12 - 9Slide.vn">
            <a:extLst>
              <a:ext uri="{FF2B5EF4-FFF2-40B4-BE49-F238E27FC236}">
                <a16:creationId xmlns:a16="http://schemas.microsoft.com/office/drawing/2014/main" id="{99A69294-E360-FCC2-9F5E-FFFFEB8447C8}"/>
              </a:ext>
            </a:extLst>
          </p:cNvPr>
          <p:cNvSpPr/>
          <p:nvPr/>
        </p:nvSpPr>
        <p:spPr>
          <a:xfrm>
            <a:off x="10342721" y="3122830"/>
            <a:ext cx="1246010" cy="1292661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F49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>
                <a:solidFill>
                  <a:schemeClr val="accent6"/>
                </a:solidFill>
                <a:latin typeface="+mj-lt"/>
              </a:rPr>
              <a:t>5</a:t>
            </a:r>
          </a:p>
        </p:txBody>
      </p:sp>
      <p:sp>
        <p:nvSpPr>
          <p:cNvPr id="53" name="PHẠM DUYÊN 13 - 9Slide.vn">
            <a:extLst>
              <a:ext uri="{FF2B5EF4-FFF2-40B4-BE49-F238E27FC236}">
                <a16:creationId xmlns:a16="http://schemas.microsoft.com/office/drawing/2014/main" id="{59F830B2-30FE-8483-0022-EAD34FB35041}"/>
              </a:ext>
            </a:extLst>
          </p:cNvPr>
          <p:cNvSpPr txBox="1"/>
          <p:nvPr/>
        </p:nvSpPr>
        <p:spPr>
          <a:xfrm>
            <a:off x="2444557" y="6529878"/>
            <a:ext cx="12460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latin typeface="+mj-lt"/>
              </a:rPr>
              <a:t>b,</a:t>
            </a:r>
          </a:p>
        </p:txBody>
      </p:sp>
      <p:sp>
        <p:nvSpPr>
          <p:cNvPr id="54" name="PHẠM DUYÊN 14 - 9Slide.vn">
            <a:extLst>
              <a:ext uri="{FF2B5EF4-FFF2-40B4-BE49-F238E27FC236}">
                <a16:creationId xmlns:a16="http://schemas.microsoft.com/office/drawing/2014/main" id="{27D72084-B972-4E67-B3AD-E943AFBD00DE}"/>
              </a:ext>
            </a:extLst>
          </p:cNvPr>
          <p:cNvSpPr/>
          <p:nvPr/>
        </p:nvSpPr>
        <p:spPr>
          <a:xfrm>
            <a:off x="3803011" y="6501738"/>
            <a:ext cx="1246010" cy="1227288"/>
          </a:xfrm>
          <a:prstGeom prst="roundRect">
            <a:avLst/>
          </a:prstGeom>
          <a:solidFill>
            <a:srgbClr val="99DEF9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chemeClr val="tx1"/>
                </a:solidFill>
                <a:latin typeface="+mj-lt"/>
              </a:rPr>
              <a:t>8</a:t>
            </a:r>
            <a:endParaRPr lang="en-US" sz="75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5" name="PHẠM DUYÊN 15 - 9Slide.vn">
            <a:extLst>
              <a:ext uri="{FF2B5EF4-FFF2-40B4-BE49-F238E27FC236}">
                <a16:creationId xmlns:a16="http://schemas.microsoft.com/office/drawing/2014/main" id="{9821EB4A-D7F6-D226-84B4-5E298CE521BA}"/>
              </a:ext>
            </a:extLst>
          </p:cNvPr>
          <p:cNvCxnSpPr>
            <a:cxnSpLocks/>
          </p:cNvCxnSpPr>
          <p:nvPr/>
        </p:nvCxnSpPr>
        <p:spPr>
          <a:xfrm>
            <a:off x="5172112" y="7125082"/>
            <a:ext cx="1780749" cy="0"/>
          </a:xfrm>
          <a:prstGeom prst="straightConnector1">
            <a:avLst/>
          </a:prstGeom>
          <a:ln w="38100">
            <a:solidFill>
              <a:srgbClr val="468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HẠM DUYÊN 16 - 9Slide.vn">
            <a:extLst>
              <a:ext uri="{FF2B5EF4-FFF2-40B4-BE49-F238E27FC236}">
                <a16:creationId xmlns:a16="http://schemas.microsoft.com/office/drawing/2014/main" id="{21C1CD57-6FBE-1034-9377-FB32CB48BFCD}"/>
              </a:ext>
            </a:extLst>
          </p:cNvPr>
          <p:cNvSpPr/>
          <p:nvPr/>
        </p:nvSpPr>
        <p:spPr>
          <a:xfrm>
            <a:off x="7075954" y="6484152"/>
            <a:ext cx="1246010" cy="122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?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7" name="PHẠM DUYÊN 17 - 9Slide.vn">
            <a:extLst>
              <a:ext uri="{FF2B5EF4-FFF2-40B4-BE49-F238E27FC236}">
                <a16:creationId xmlns:a16="http://schemas.microsoft.com/office/drawing/2014/main" id="{0110D2DA-641E-283F-CA87-13544122A375}"/>
              </a:ext>
            </a:extLst>
          </p:cNvPr>
          <p:cNvCxnSpPr>
            <a:cxnSpLocks/>
          </p:cNvCxnSpPr>
          <p:nvPr/>
        </p:nvCxnSpPr>
        <p:spPr>
          <a:xfrm>
            <a:off x="8442842" y="7115382"/>
            <a:ext cx="1780749" cy="0"/>
          </a:xfrm>
          <a:prstGeom prst="straightConnector1">
            <a:avLst/>
          </a:prstGeom>
          <a:ln w="38100">
            <a:solidFill>
              <a:srgbClr val="468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HẠM DUYÊN 18 - 9Slide.vn">
            <a:extLst>
              <a:ext uri="{FF2B5EF4-FFF2-40B4-BE49-F238E27FC236}">
                <a16:creationId xmlns:a16="http://schemas.microsoft.com/office/drawing/2014/main" id="{B8EA8D05-4DE6-5323-1EF2-0CA5D6647446}"/>
              </a:ext>
            </a:extLst>
          </p:cNvPr>
          <p:cNvSpPr/>
          <p:nvPr/>
        </p:nvSpPr>
        <p:spPr>
          <a:xfrm>
            <a:off x="10344472" y="6484152"/>
            <a:ext cx="1246010" cy="122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?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9" name="PHẠM DUYÊN 19 - 9Slide.vn">
            <a:extLst>
              <a:ext uri="{FF2B5EF4-FFF2-40B4-BE49-F238E27FC236}">
                <a16:creationId xmlns:a16="http://schemas.microsoft.com/office/drawing/2014/main" id="{614A6EA3-2E8A-7C6D-5ABE-1FB934266467}"/>
              </a:ext>
            </a:extLst>
          </p:cNvPr>
          <p:cNvCxnSpPr>
            <a:cxnSpLocks/>
          </p:cNvCxnSpPr>
          <p:nvPr/>
        </p:nvCxnSpPr>
        <p:spPr>
          <a:xfrm>
            <a:off x="11711360" y="7115382"/>
            <a:ext cx="1780749" cy="0"/>
          </a:xfrm>
          <a:prstGeom prst="straightConnector1">
            <a:avLst/>
          </a:prstGeom>
          <a:ln w="38100">
            <a:solidFill>
              <a:srgbClr val="468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HẠM DUYÊN 20 - 9Slide.vn">
            <a:extLst>
              <a:ext uri="{FF2B5EF4-FFF2-40B4-BE49-F238E27FC236}">
                <a16:creationId xmlns:a16="http://schemas.microsoft.com/office/drawing/2014/main" id="{E5BAFEE3-5070-B6E1-5DD5-5D0A7BF0223F}"/>
              </a:ext>
            </a:extLst>
          </p:cNvPr>
          <p:cNvSpPr/>
          <p:nvPr/>
        </p:nvSpPr>
        <p:spPr>
          <a:xfrm>
            <a:off x="13612990" y="6484152"/>
            <a:ext cx="1246010" cy="122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?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PHẠM DUYÊN 21 - 9Slide.vn">
            <a:extLst>
              <a:ext uri="{FF2B5EF4-FFF2-40B4-BE49-F238E27FC236}">
                <a16:creationId xmlns:a16="http://schemas.microsoft.com/office/drawing/2014/main" id="{FAB0F481-3EF6-03D2-7BAB-086B1EC9787B}"/>
              </a:ext>
            </a:extLst>
          </p:cNvPr>
          <p:cNvSpPr txBox="1"/>
          <p:nvPr/>
        </p:nvSpPr>
        <p:spPr>
          <a:xfrm>
            <a:off x="5310574" y="5891156"/>
            <a:ext cx="16422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‒</a:t>
            </a:r>
            <a:r>
              <a:rPr lang="en-US" sz="7500" b="1" dirty="0">
                <a:solidFill>
                  <a:srgbClr val="0070C0"/>
                </a:solidFill>
                <a:latin typeface="+mj-lt"/>
              </a:rPr>
              <a:t> 2</a:t>
            </a:r>
          </a:p>
        </p:txBody>
      </p:sp>
      <p:sp>
        <p:nvSpPr>
          <p:cNvPr id="62" name="PHẠM DUYÊN 22 - 9Slide.vn">
            <a:extLst>
              <a:ext uri="{FF2B5EF4-FFF2-40B4-BE49-F238E27FC236}">
                <a16:creationId xmlns:a16="http://schemas.microsoft.com/office/drawing/2014/main" id="{7345502D-C2A2-3A28-742D-D4F4F66E4C58}"/>
              </a:ext>
            </a:extLst>
          </p:cNvPr>
          <p:cNvSpPr txBox="1"/>
          <p:nvPr/>
        </p:nvSpPr>
        <p:spPr>
          <a:xfrm>
            <a:off x="8442844" y="5855987"/>
            <a:ext cx="19481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7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75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75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2</a:t>
            </a:r>
            <a:endParaRPr lang="en-US" sz="75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3" name="PHẠM DUYÊN 23 - 9Slide.vn">
            <a:extLst>
              <a:ext uri="{FF2B5EF4-FFF2-40B4-BE49-F238E27FC236}">
                <a16:creationId xmlns:a16="http://schemas.microsoft.com/office/drawing/2014/main" id="{5B9E6DA7-4BE0-F4FB-8363-8771FE52B338}"/>
              </a:ext>
            </a:extLst>
          </p:cNvPr>
          <p:cNvSpPr txBox="1"/>
          <p:nvPr/>
        </p:nvSpPr>
        <p:spPr>
          <a:xfrm>
            <a:off x="11627665" y="5838594"/>
            <a:ext cx="19481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7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75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75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2</a:t>
            </a:r>
            <a:endParaRPr lang="en-US" sz="75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4" name="PHẠM DUYÊN 24 - 9Slide.vn">
            <a:extLst>
              <a:ext uri="{FF2B5EF4-FFF2-40B4-BE49-F238E27FC236}">
                <a16:creationId xmlns:a16="http://schemas.microsoft.com/office/drawing/2014/main" id="{58E8E0F8-7BD6-9442-1397-770BA8A2F102}"/>
              </a:ext>
            </a:extLst>
          </p:cNvPr>
          <p:cNvSpPr/>
          <p:nvPr/>
        </p:nvSpPr>
        <p:spPr>
          <a:xfrm>
            <a:off x="7075954" y="6484152"/>
            <a:ext cx="1246010" cy="122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6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5" name="PHẠM DUYÊN 25 - 9Slide.vn">
            <a:extLst>
              <a:ext uri="{FF2B5EF4-FFF2-40B4-BE49-F238E27FC236}">
                <a16:creationId xmlns:a16="http://schemas.microsoft.com/office/drawing/2014/main" id="{3E8D5801-6B5C-288F-8DFE-9D93E24B5D89}"/>
              </a:ext>
            </a:extLst>
          </p:cNvPr>
          <p:cNvSpPr/>
          <p:nvPr/>
        </p:nvSpPr>
        <p:spPr>
          <a:xfrm>
            <a:off x="10357961" y="6484152"/>
            <a:ext cx="1246010" cy="122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8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6" name="PHẠM DUYÊN 26 - 9Slide.vn">
            <a:extLst>
              <a:ext uri="{FF2B5EF4-FFF2-40B4-BE49-F238E27FC236}">
                <a16:creationId xmlns:a16="http://schemas.microsoft.com/office/drawing/2014/main" id="{EC8F9657-08E1-F4C4-3077-6BBA92A4278E}"/>
              </a:ext>
            </a:extLst>
          </p:cNvPr>
          <p:cNvSpPr/>
          <p:nvPr/>
        </p:nvSpPr>
        <p:spPr>
          <a:xfrm>
            <a:off x="13604081" y="6484152"/>
            <a:ext cx="1246010" cy="122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+mj-lt"/>
              </a:rPr>
              <a:t>10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2081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6" grpId="0" animBg="1"/>
      <p:bldP spid="27" grpId="0"/>
      <p:bldP spid="28" grpId="0"/>
      <p:bldP spid="48" grpId="0" animBg="1"/>
      <p:bldP spid="49" grpId="0" animBg="1"/>
      <p:bldP spid="53" grpId="0"/>
      <p:bldP spid="54" grpId="0" animBg="1"/>
      <p:bldP spid="56" grpId="0" animBg="1"/>
      <p:bldP spid="58" grpId="0" animBg="1"/>
      <p:bldP spid="60" grpId="0" animBg="1"/>
      <p:bldP spid="61" grpId="0"/>
      <p:bldP spid="62" grpId="0"/>
      <p:bldP spid="63" grpId="0"/>
      <p:bldP spid="64" grpId="0" animBg="1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C3E9126A-0AF1-E847-7745-85735E24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06" y="3390900"/>
            <a:ext cx="8242388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57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8781" y="2355996"/>
            <a:ext cx="6825019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 dirty="0" err="1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Chọn</a:t>
            </a:r>
            <a:r>
              <a:rPr lang="en-GB" sz="6000" b="1" dirty="0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6000" b="1" dirty="0" err="1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tấm</a:t>
            </a:r>
            <a:r>
              <a:rPr lang="en-GB" sz="6000" b="1" dirty="0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6000" b="1" dirty="0" err="1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thẻ</a:t>
            </a:r>
            <a:r>
              <a:rPr lang="en-GB" sz="6000" b="1" dirty="0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6000" b="1" dirty="0" err="1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6000" b="1" dirty="0">
                <a:solidFill>
                  <a:srgbClr val="E44F4D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8780" y="3619500"/>
            <a:ext cx="8425219" cy="408140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Cách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chơi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Chơi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theo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nhóm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Đặt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12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tấm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thẻ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mặt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bàn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.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Khi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đến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lượt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,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người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chơi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gieo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xúc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xắc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,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úp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tấm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thẻ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ghi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bằng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chấm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mặt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xúc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xắc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Trò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chơi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thúc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khi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úp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được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6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tấm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thẻ</a:t>
            </a:r>
            <a:r>
              <a:rPr lang="en-GB" sz="4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spc="-2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5" name="PHẠM DUYÊN 3 - 9Slide.vn" descr="F:\AAA-PDF-SGK\PNG\Bai12-TC.png"/>
          <p:cNvPicPr>
            <a:picLocks noChangeAspect="1" noChangeArrowheads="1"/>
          </p:cNvPicPr>
          <p:nvPr/>
        </p:nvPicPr>
        <p:blipFill>
          <a:blip r:embed="rId2" cstate="print"/>
          <a:srcRect l="19629" t="32726" r="8588" b="8182"/>
          <a:stretch>
            <a:fillRect/>
          </a:stretch>
        </p:blipFill>
        <p:spPr bwMode="auto">
          <a:xfrm>
            <a:off x="9677400" y="754324"/>
            <a:ext cx="7902144" cy="8778352"/>
          </a:xfrm>
          <a:prstGeom prst="roundRect">
            <a:avLst>
              <a:gd name="adj" fmla="val 4745"/>
            </a:avLst>
          </a:prstGeom>
          <a:noFill/>
          <a:ln w="28575">
            <a:solidFill>
              <a:srgbClr val="F49620"/>
            </a:solidFill>
          </a:ln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5309D79B-293C-AC84-F0FD-20003DC81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9" y="559965"/>
            <a:ext cx="3522556" cy="1591924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6AD467D1-0E20-C0C2-525B-FFF35B763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91" y="807720"/>
            <a:ext cx="1485620" cy="1432562"/>
          </a:xfrm>
          <a:prstGeom prst="roundRect">
            <a:avLst>
              <a:gd name="adj" fmla="val 35744"/>
            </a:avLst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668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5089A8F2-02C3-9058-0870-EA4CE7E1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04" y="2150105"/>
            <a:ext cx="10900593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12743824" y="4689078"/>
            <a:ext cx="10170735" cy="57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7" y="4597185"/>
            <a:ext cx="3619315" cy="56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63811" y="391261"/>
            <a:ext cx="9667667" cy="1154162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3748455" y="1253207"/>
            <a:ext cx="9975399" cy="5181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30900" y="9356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64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450010" y="6152855"/>
            <a:ext cx="4857618" cy="36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368071" y="1495329"/>
            <a:ext cx="3199774" cy="33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12154347" y="1315967"/>
            <a:ext cx="4114800" cy="33928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12764258" y="2458389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815" y="6269680"/>
            <a:ext cx="1804988" cy="19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1892945"/>
            <a:ext cx="1828800" cy="198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473" y="1608128"/>
            <a:ext cx="3271835" cy="2993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12268647" y="5659367"/>
            <a:ext cx="4114800" cy="33928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12878558" y="6801789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700" y="5372100"/>
            <a:ext cx="3314700" cy="2986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00303" y="4257408"/>
            <a:ext cx="9895016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87" y="1422340"/>
            <a:ext cx="4408970" cy="42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05" y="4257409"/>
            <a:ext cx="7143750" cy="700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400303" y="4206671"/>
            <a:ext cx="9895016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87" y="1371602"/>
            <a:ext cx="4408970" cy="42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05" y="4206671"/>
            <a:ext cx="7143750" cy="700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2400302" y="0"/>
            <a:ext cx="1046573" cy="75310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5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3314700" y="12573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5029200" y="12573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6939015" y="12573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8572500" y="12573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10368015" y="12573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8-Point Star 34">
            <a:hlinkClick r:id="rId21" action="ppaction://hlinksldjump"/>
          </p:cNvPr>
          <p:cNvSpPr/>
          <p:nvPr/>
        </p:nvSpPr>
        <p:spPr>
          <a:xfrm>
            <a:off x="3314700" y="52578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" action="ppaction://noaction"/>
          </p:cNvPr>
          <p:cNvSpPr/>
          <p:nvPr/>
        </p:nvSpPr>
        <p:spPr>
          <a:xfrm>
            <a:off x="5029200" y="52578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" action="ppaction://noaction"/>
          </p:cNvPr>
          <p:cNvSpPr/>
          <p:nvPr/>
        </p:nvSpPr>
        <p:spPr>
          <a:xfrm>
            <a:off x="6939015" y="52578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" action="ppaction://noaction"/>
          </p:cNvPr>
          <p:cNvSpPr/>
          <p:nvPr/>
        </p:nvSpPr>
        <p:spPr>
          <a:xfrm>
            <a:off x="8572500" y="52578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" action="ppaction://noaction"/>
          </p:cNvPr>
          <p:cNvSpPr/>
          <p:nvPr/>
        </p:nvSpPr>
        <p:spPr>
          <a:xfrm>
            <a:off x="10368015" y="5257800"/>
            <a:ext cx="947685" cy="99238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5050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8.64198E-7 L 0.15799 -0.001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54 L 0.28299 -0.0015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9 -0.00154 L 0.42465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5 -0.00324 L 0.54132 -0.0015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54 L 0.66632 -0.001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54 L 0.82465 -0.003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4.32099E-6 L 0.16736 -0.005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1 L 0.29236 -0.0057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1 L 0.44236 -0.0057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1 L 0.55069 -0.0057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1 L 0.66736 -0.0057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1 L 0.82569 -0.0115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29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13772796" y="5576810"/>
            <a:ext cx="8127932" cy="45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00700"/>
            <a:ext cx="2886243" cy="45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4114801" y="2"/>
            <a:ext cx="9715502" cy="49149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4343400" y="4686300"/>
            <a:ext cx="9486900" cy="33147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2323744" y="46998"/>
            <a:ext cx="1219559" cy="9852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114801" y="2"/>
            <a:ext cx="9715502" cy="49149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4343400" y="4686300"/>
            <a:ext cx="9486900" cy="33147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2" action="ppaction://hlinksldjump"/>
          </p:cNvPr>
          <p:cNvSpPr/>
          <p:nvPr/>
        </p:nvSpPr>
        <p:spPr>
          <a:xfrm>
            <a:off x="2323744" y="46998"/>
            <a:ext cx="1219559" cy="9852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13772796" y="5576810"/>
            <a:ext cx="8127932" cy="45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00700"/>
            <a:ext cx="2886243" cy="45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114801" y="2"/>
            <a:ext cx="9715502" cy="49149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4343400" y="4686300"/>
            <a:ext cx="9486900" cy="33147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2" action="ppaction://hlinksldjump"/>
          </p:cNvPr>
          <p:cNvSpPr/>
          <p:nvPr/>
        </p:nvSpPr>
        <p:spPr>
          <a:xfrm>
            <a:off x="2323744" y="46998"/>
            <a:ext cx="1219559" cy="9852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13772796" y="5576810"/>
            <a:ext cx="8127932" cy="45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00700"/>
            <a:ext cx="2886243" cy="45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114801" y="2"/>
            <a:ext cx="9715502" cy="49149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4343400" y="4686300"/>
            <a:ext cx="9486900" cy="33147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2" action="ppaction://hlinksldjump"/>
          </p:cNvPr>
          <p:cNvSpPr/>
          <p:nvPr/>
        </p:nvSpPr>
        <p:spPr>
          <a:xfrm>
            <a:off x="2323744" y="46998"/>
            <a:ext cx="1219559" cy="9852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13772796" y="5576810"/>
            <a:ext cx="8127932" cy="45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00700"/>
            <a:ext cx="2886243" cy="45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114801" y="2"/>
            <a:ext cx="9715502" cy="49149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4343400" y="4686300"/>
            <a:ext cx="9486900" cy="33147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2" action="ppaction://hlinksldjump"/>
          </p:cNvPr>
          <p:cNvSpPr/>
          <p:nvPr/>
        </p:nvSpPr>
        <p:spPr>
          <a:xfrm>
            <a:off x="2323744" y="46998"/>
            <a:ext cx="1219559" cy="9852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13772796" y="5576810"/>
            <a:ext cx="8127932" cy="45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00700"/>
            <a:ext cx="2886243" cy="45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420100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 3</a:t>
            </a:r>
            <a:endParaRPr lang="en-GB" sz="6000" dirty="0">
              <a:solidFill>
                <a:schemeClr val="bg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072" y="495300"/>
            <a:ext cx="3613028" cy="179550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AE4F7770-DD7A-A410-378E-F1455498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86" y="792891"/>
            <a:ext cx="7151228" cy="3694496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4D81263-00BA-B2F4-E32D-BC3B17C4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23" y="3411795"/>
            <a:ext cx="13778154" cy="5084505"/>
          </a:xfrm>
          <a:prstGeom prst="rect">
            <a:avLst/>
          </a:prstGeom>
        </p:spPr>
      </p:pic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1D744B53-C46D-CAE7-BF26-BF1BEF3DFA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5676900"/>
            <a:ext cx="2202894" cy="24744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405</TotalTime>
  <Words>280</Words>
  <Application>Microsoft Office PowerPoint</Application>
  <PresentationFormat>Custom</PresentationFormat>
  <Paragraphs>116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SVN-Bali Script</vt:lpstr>
      <vt:lpstr>Lato Heavy</vt:lpstr>
      <vt:lpstr>#9Slide06 VL Fadilla</vt:lpstr>
      <vt:lpstr>Comic Sans MS</vt:lpstr>
      <vt:lpstr>#9Slide03 Sofia Pro Soft</vt:lpstr>
      <vt:lpstr>#9Slide03 Sofia Pro Soft Bold</vt:lpstr>
      <vt:lpstr>Arial-Rounded</vt:lpstr>
      <vt:lpstr>字魂65号-时光手札体</vt:lpstr>
      <vt:lpstr>#9Slide01 Noi dung ngan</vt:lpstr>
      <vt:lpstr>HP-087</vt:lpstr>
      <vt:lpstr>Lato</vt:lpstr>
      <vt:lpstr>Calibri</vt:lpstr>
      <vt:lpstr>Arial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169</cp:revision>
  <dcterms:created xsi:type="dcterms:W3CDTF">2006-08-16T00:00:00Z</dcterms:created>
  <dcterms:modified xsi:type="dcterms:W3CDTF">2023-11-27T08:25:39Z</dcterms:modified>
  <cp:category>9Slide.vn</cp:category>
  <dc:identifier>DAFOJ1LuU7I</dc:identifier>
</cp:coreProperties>
</file>