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1" r:id="rId2"/>
    <p:sldId id="295" r:id="rId3"/>
    <p:sldId id="262" r:id="rId4"/>
    <p:sldId id="287" r:id="rId5"/>
    <p:sldId id="288" r:id="rId6"/>
    <p:sldId id="294" r:id="rId7"/>
    <p:sldId id="29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48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41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00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26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8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82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16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47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84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21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45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1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23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3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40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65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2023/12/10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11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10662" y="-91590"/>
            <a:ext cx="9396076" cy="565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88606-C285-4B48-88FF-DB3E87E36253}"/>
              </a:ext>
            </a:extLst>
          </p:cNvPr>
          <p:cNvSpPr txBox="1"/>
          <p:nvPr/>
        </p:nvSpPr>
        <p:spPr>
          <a:xfrm>
            <a:off x="1064196" y="2815540"/>
            <a:ext cx="9901780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Heroe Pro" pitchFamily="2" charset="-93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Heroe Pro" pitchFamily="2" charset="-93"/>
                <a:ea typeface="Microsoft YaHei" panose="020B0503020204020204" charset="-122"/>
                <a:cs typeface="Times New Roman" panose="02020603050405020304" charset="0"/>
              </a:rPr>
              <a:t> 12: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Heroe Pro" pitchFamily="2" charset="-93"/>
                <a:ea typeface="Microsoft YaHei" panose="020B0503020204020204" charset="-122"/>
                <a:cs typeface="Times New Roman" panose="02020603050405020304" charset="0"/>
              </a:rPr>
              <a:t>Vui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Heroe Pro" pitchFamily="2" charset="-93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Heroe Pro" pitchFamily="2" charset="-93"/>
                <a:ea typeface="Microsoft YaHei" panose="020B0503020204020204" charset="-122"/>
                <a:cs typeface="Times New Roman" panose="02020603050405020304" charset="0"/>
              </a:rPr>
              <a:t>đón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Heroe Pro" pitchFamily="2" charset="-93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Heroe Pro" pitchFamily="2" charset="-93"/>
                <a:ea typeface="Microsoft YaHei" panose="020B0503020204020204" charset="-122"/>
                <a:cs typeface="Times New Roman" panose="02020603050405020304" charset="0"/>
              </a:rPr>
              <a:t>Tết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Heroe Pro" pitchFamily="2" charset="-93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8770" y="2213190"/>
            <a:ext cx="5463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50521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13" y="81708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9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82941" y="3958448"/>
            <a:ext cx="3026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 2</a:t>
            </a:r>
            <a:endParaRPr lang="zh-CN" altLang="en-US" sz="4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903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020045" y="21269"/>
            <a:ext cx="10441495" cy="62763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6234F7D0-0B0D-45E9-BD27-4A92BE8C9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762" t="6307"/>
          <a:stretch/>
        </p:blipFill>
        <p:spPr>
          <a:xfrm>
            <a:off x="1736036" y="1650997"/>
            <a:ext cx="7916668" cy="4438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loud Callout 4">
            <a:extLst>
              <a:ext uri="{FF2B5EF4-FFF2-40B4-BE49-F238E27FC236}">
                <a16:creationId xmlns:a16="http://schemas.microsoft.com/office/drawing/2014/main" id="{08D6CDD0-E890-4F64-9E6D-449291FA24AC}"/>
              </a:ext>
            </a:extLst>
          </p:cNvPr>
          <p:cNvSpPr/>
          <p:nvPr/>
        </p:nvSpPr>
        <p:spPr>
          <a:xfrm>
            <a:off x="0" y="1762539"/>
            <a:ext cx="1452245" cy="831049"/>
          </a:xfrm>
          <a:prstGeom prst="cloudCallout">
            <a:avLst>
              <a:gd name="adj1" fmla="val 59470"/>
              <a:gd name="adj2" fmla="val 59311"/>
            </a:avLst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Thăm ông bà</a:t>
            </a:r>
          </a:p>
        </p:txBody>
      </p:sp>
      <p:sp>
        <p:nvSpPr>
          <p:cNvPr id="8" name="Cloud Callout 4">
            <a:extLst>
              <a:ext uri="{FF2B5EF4-FFF2-40B4-BE49-F238E27FC236}">
                <a16:creationId xmlns:a16="http://schemas.microsoft.com/office/drawing/2014/main" id="{C5F3ED2D-4766-40AA-B390-DFE3DE4A99B0}"/>
              </a:ext>
            </a:extLst>
          </p:cNvPr>
          <p:cNvSpPr/>
          <p:nvPr/>
        </p:nvSpPr>
        <p:spPr>
          <a:xfrm>
            <a:off x="9820220" y="3440532"/>
            <a:ext cx="1452245" cy="831049"/>
          </a:xfrm>
          <a:prstGeom prst="cloudCallout">
            <a:avLst>
              <a:gd name="adj1" fmla="val -49121"/>
              <a:gd name="adj2" fmla="val 105555"/>
            </a:avLst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Đánh đu</a:t>
            </a:r>
          </a:p>
        </p:txBody>
      </p:sp>
      <p:sp>
        <p:nvSpPr>
          <p:cNvPr id="9" name="Cloud Callout 4">
            <a:extLst>
              <a:ext uri="{FF2B5EF4-FFF2-40B4-BE49-F238E27FC236}">
                <a16:creationId xmlns:a16="http://schemas.microsoft.com/office/drawing/2014/main" id="{5EC9FF6E-FD60-45A0-A177-0544D3C7484C}"/>
              </a:ext>
            </a:extLst>
          </p:cNvPr>
          <p:cNvSpPr/>
          <p:nvPr/>
        </p:nvSpPr>
        <p:spPr>
          <a:xfrm>
            <a:off x="9719710" y="1440635"/>
            <a:ext cx="1452245" cy="831049"/>
          </a:xfrm>
          <a:prstGeom prst="cloudCallout">
            <a:avLst>
              <a:gd name="adj1" fmla="val -55509"/>
              <a:gd name="adj2" fmla="val 116718"/>
            </a:avLst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Viết câu đối</a:t>
            </a:r>
          </a:p>
        </p:txBody>
      </p:sp>
      <p:sp>
        <p:nvSpPr>
          <p:cNvPr id="11" name="Cloud Callout 4">
            <a:extLst>
              <a:ext uri="{FF2B5EF4-FFF2-40B4-BE49-F238E27FC236}">
                <a16:creationId xmlns:a16="http://schemas.microsoft.com/office/drawing/2014/main" id="{74367F06-938B-4CE5-955E-94C9B7C112C1}"/>
              </a:ext>
            </a:extLst>
          </p:cNvPr>
          <p:cNvSpPr/>
          <p:nvPr/>
        </p:nvSpPr>
        <p:spPr>
          <a:xfrm>
            <a:off x="94395" y="4355443"/>
            <a:ext cx="1452245" cy="831049"/>
          </a:xfrm>
          <a:prstGeom prst="cloudCallout">
            <a:avLst>
              <a:gd name="adj1" fmla="val 59470"/>
              <a:gd name="adj2" fmla="val 59311"/>
            </a:avLst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Ném còn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1CB00-7FED-47CC-8A1D-C2D2C83C5B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00"/>
            <a:ext cx="1736036" cy="123810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9033C7-1586-4374-BC6A-DD08947D3A2E}"/>
              </a:ext>
            </a:extLst>
          </p:cNvPr>
          <p:cNvSpPr/>
          <p:nvPr/>
        </p:nvSpPr>
        <p:spPr>
          <a:xfrm>
            <a:off x="1736036" y="211815"/>
            <a:ext cx="9191635" cy="9953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B3987ABA-2BED-4CB4-BDB9-4E8C607C2912}"/>
              </a:ext>
            </a:extLst>
          </p:cNvPr>
          <p:cNvSpPr txBox="1"/>
          <p:nvPr/>
        </p:nvSpPr>
        <p:spPr>
          <a:xfrm>
            <a:off x="1876890" y="246672"/>
            <a:ext cx="8727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nói về những hoạt động thường diễn ra trong ngày Tết</a:t>
            </a:r>
          </a:p>
        </p:txBody>
      </p:sp>
    </p:spTree>
    <p:extLst>
      <p:ext uri="{BB962C8B-B14F-4D97-AF65-F5344CB8AC3E}">
        <p14:creationId xmlns:p14="http://schemas.microsoft.com/office/powerpoint/2010/main" val="54189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97467" y="0"/>
            <a:ext cx="10441495" cy="62878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EF1138-651F-4B84-866E-CA5B6F387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86" t="33959"/>
          <a:stretch/>
        </p:blipFill>
        <p:spPr>
          <a:xfrm>
            <a:off x="6375165" y="1832359"/>
            <a:ext cx="4167808" cy="3394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5B80674-2C84-48A1-9A6E-271B36317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8" t="33959" r="45837"/>
          <a:stretch/>
        </p:blipFill>
        <p:spPr>
          <a:xfrm>
            <a:off x="1511368" y="1743514"/>
            <a:ext cx="4167809" cy="3572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119DF2-18AB-4382-8EAB-11A2197D7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0030" cy="1060174"/>
          </a:xfrm>
          <a:prstGeom prst="rect">
            <a:avLst/>
          </a:prstGeom>
        </p:spPr>
      </p:pic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19CD393-16B3-46C4-BA89-23037D20ED66}"/>
              </a:ext>
            </a:extLst>
          </p:cNvPr>
          <p:cNvSpPr/>
          <p:nvPr/>
        </p:nvSpPr>
        <p:spPr>
          <a:xfrm>
            <a:off x="4050539" y="5431081"/>
            <a:ext cx="3721106" cy="8304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Tết Trung Thu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5A1C16-4795-4420-BAFC-FC988C6E2B42}"/>
              </a:ext>
            </a:extLst>
          </p:cNvPr>
          <p:cNvSpPr/>
          <p:nvPr/>
        </p:nvSpPr>
        <p:spPr>
          <a:xfrm>
            <a:off x="1736036" y="211815"/>
            <a:ext cx="9386889" cy="14164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ngày Tết, em đã tham gia những hoạt động nào? Kể về hoạt động em thích nhất.</a:t>
            </a:r>
          </a:p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 ngày Tết nào dành cho thiếu nhi?</a:t>
            </a:r>
          </a:p>
        </p:txBody>
      </p:sp>
    </p:spTree>
    <p:extLst>
      <p:ext uri="{BB962C8B-B14F-4D97-AF65-F5344CB8AC3E}">
        <p14:creationId xmlns:p14="http://schemas.microsoft.com/office/powerpoint/2010/main" val="189223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97467" y="0"/>
            <a:ext cx="10441495" cy="62878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Cùng làm thiệp chúc Tết</a:t>
            </a:r>
          </a:p>
        </p:txBody>
      </p:sp>
      <p:pic>
        <p:nvPicPr>
          <p:cNvPr id="4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38700"/>
            <a:ext cx="2098412" cy="2256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D3FFCB-2902-43B7-8764-A7864BF42F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9" y="251645"/>
            <a:ext cx="1871003" cy="1109147"/>
          </a:xfrm>
          <a:prstGeom prst="rect">
            <a:avLst/>
          </a:prstGeom>
        </p:spPr>
      </p:pic>
      <p:pic>
        <p:nvPicPr>
          <p:cNvPr id="6" name="Content Placeholder 4" descr="cung-chuc-tan-xuan">
            <a:extLst>
              <a:ext uri="{FF2B5EF4-FFF2-40B4-BE49-F238E27FC236}">
                <a16:creationId xmlns:a16="http://schemas.microsoft.com/office/drawing/2014/main" id="{3D84E437-D62A-4BE2-AF55-2080F9857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490442" y="1614556"/>
            <a:ext cx="7099169" cy="479949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E9CE70-1A14-4FD1-A741-E10682B5C9D6}"/>
              </a:ext>
            </a:extLst>
          </p:cNvPr>
          <p:cNvSpPr/>
          <p:nvPr/>
        </p:nvSpPr>
        <p:spPr>
          <a:xfrm>
            <a:off x="2546415" y="251645"/>
            <a:ext cx="7099169" cy="9953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trang trí thiệp chúc Tết</a:t>
            </a:r>
          </a:p>
        </p:txBody>
      </p:sp>
    </p:spTree>
    <p:extLst>
      <p:ext uri="{BB962C8B-B14F-4D97-AF65-F5344CB8AC3E}">
        <p14:creationId xmlns:p14="http://schemas.microsoft.com/office/powerpoint/2010/main" val="416964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A_图片 4">
            <a:extLst>
              <a:ext uri="{FF2B5EF4-FFF2-40B4-BE49-F238E27FC236}">
                <a16:creationId xmlns:a16="http://schemas.microsoft.com/office/drawing/2014/main" id="{779FECAC-BC6E-4061-8183-C4468F8E8B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32" y="0"/>
            <a:ext cx="11792042" cy="6888513"/>
          </a:xfrm>
          <a:prstGeom prst="rect">
            <a:avLst/>
          </a:prstGeom>
        </p:spPr>
      </p:pic>
      <p:sp>
        <p:nvSpPr>
          <p:cNvPr id="30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75592" y="1303164"/>
            <a:ext cx="312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Kết luận</a:t>
            </a:r>
            <a:endParaRPr lang="zh-CN" altLang="en-US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29C35E1A-6804-4198-9D01-12D186CC0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919991" y="2133600"/>
            <a:ext cx="7767347" cy="401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2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13" y="238539"/>
            <a:ext cx="7479173" cy="5802381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9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615613" y="3139729"/>
            <a:ext cx="49321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Củng cố</a:t>
            </a:r>
          </a:p>
          <a:p>
            <a:pPr marL="342900" indent="-342900" algn="ctr">
              <a:buFontTx/>
              <a:buChar char="-"/>
            </a:pPr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Nhận xét tiết học</a:t>
            </a:r>
          </a:p>
          <a:p>
            <a:pPr marL="342900" indent="-342900" algn="ctr">
              <a:buFontTx/>
              <a:buChar char="-"/>
            </a:pPr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Chuẩn bị bài sau</a:t>
            </a:r>
          </a:p>
          <a:p>
            <a:pPr algn="ctr"/>
            <a:endParaRPr lang="zh-CN" altLang="en-US" sz="4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66760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101</Words>
  <Application>Microsoft Office PowerPoint</Application>
  <PresentationFormat>Widescreen</PresentationFormat>
  <Paragraphs>25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#9Slide05 Heroe Pro</vt:lpstr>
      <vt:lpstr>Arial</vt:lpstr>
      <vt:lpstr>Calibri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keywords/>
  <dc:description>www.1ppt.com</dc:description>
  <cp:lastModifiedBy>Ms Quyen</cp:lastModifiedBy>
  <cp:revision>93</cp:revision>
  <dcterms:created xsi:type="dcterms:W3CDTF">2017-05-08T08:38:07Z</dcterms:created>
  <dcterms:modified xsi:type="dcterms:W3CDTF">2023-12-10T14:37:02Z</dcterms:modified>
</cp:coreProperties>
</file>