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92" r:id="rId2"/>
    <p:sldId id="290" r:id="rId3"/>
    <p:sldId id="282" r:id="rId4"/>
    <p:sldId id="284" r:id="rId5"/>
    <p:sldId id="298" r:id="rId6"/>
    <p:sldId id="297" r:id="rId7"/>
    <p:sldId id="283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E57FD2-ACE3-4E12-B094-BA8CF2879D93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717019-9FE0-48DA-B0D8-117C5813B5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900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17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55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22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33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26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18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30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1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472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840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5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21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5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41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34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03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0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2023/12/10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653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2023/12/10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11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.jpe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0662" y="-91590"/>
            <a:ext cx="9396076" cy="5656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88606-C285-4B48-88FF-DB3E87E36253}"/>
              </a:ext>
            </a:extLst>
          </p:cNvPr>
          <p:cNvSpPr txBox="1"/>
          <p:nvPr/>
        </p:nvSpPr>
        <p:spPr>
          <a:xfrm>
            <a:off x="1064196" y="2815540"/>
            <a:ext cx="9901780" cy="1717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 12: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đón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Heroe Pro" pitchFamily="2" charset="-93"/>
                <a:ea typeface="Microsoft YaHei" panose="020B0503020204020204" charset="-122"/>
                <a:cs typeface="Times New Roman" panose="02020603050405020304" charset="0"/>
              </a:rPr>
              <a:t>Tết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Heroe Pro" pitchFamily="2" charset="-93"/>
              <a:ea typeface="Microsoft YaHei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98770" y="2213190"/>
            <a:ext cx="5463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153749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591" y="-202909"/>
            <a:ext cx="2679409" cy="2679409"/>
          </a:xfrm>
          <a:prstGeom prst="rect">
            <a:avLst/>
          </a:prstGeom>
        </p:spPr>
      </p:pic>
      <p:sp>
        <p:nvSpPr>
          <p:cNvPr id="9" name="PA_文本框 9">
            <a:extLst>
              <a:ext uri="{FF2B5EF4-FFF2-40B4-BE49-F238E27FC236}">
                <a16:creationId xmlns:a16="http://schemas.microsoft.com/office/drawing/2014/main" id="{A77DE055-20FC-46C4-BA35-162A84AC7BB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2941" y="3958448"/>
            <a:ext cx="302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Tiết 1</a:t>
            </a:r>
            <a:endParaRPr lang="zh-CN" altLang="en-US" sz="44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688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75252" y="0"/>
            <a:ext cx="10441495" cy="645159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A_图片 5">
            <a:extLst>
              <a:ext uri="{FF2B5EF4-FFF2-40B4-BE49-F238E27FC236}">
                <a16:creationId xmlns:a16="http://schemas.microsoft.com/office/drawing/2014/main" id="{0BDE6185-9F52-4850-8D85-FC9CE1A42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239403" flipH="1">
            <a:off x="9406370" y="5026956"/>
            <a:ext cx="2267790" cy="2073720"/>
          </a:xfrm>
          <a:prstGeom prst="rect">
            <a:avLst/>
          </a:prstGeom>
        </p:spPr>
      </p:pic>
      <p:pic>
        <p:nvPicPr>
          <p:cNvPr id="9" name="PA_图片 7">
            <a:extLst>
              <a:ext uri="{FF2B5EF4-FFF2-40B4-BE49-F238E27FC236}">
                <a16:creationId xmlns:a16="http://schemas.microsoft.com/office/drawing/2014/main" id="{EAC6A015-BDF6-4D4D-A23E-6E68F30F2A3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030" y="4774119"/>
            <a:ext cx="2719620" cy="2579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0B8F1-1DB6-42E8-BBAE-56A4A6060D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7C4721-73F3-4D56-8424-0EBA44A90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234" y="1424940"/>
            <a:ext cx="7923530" cy="467614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4073E5-048B-4F57-A3CA-375C7320487F}"/>
              </a:ext>
            </a:extLst>
          </p:cNvPr>
          <p:cNvSpPr/>
          <p:nvPr/>
        </p:nvSpPr>
        <p:spPr>
          <a:xfrm>
            <a:off x="2644544" y="150125"/>
            <a:ext cx="8164483" cy="92429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hoạt động mà gia đình hoa chuẩn bị cho ngày Tết?</a:t>
            </a:r>
          </a:p>
        </p:txBody>
      </p:sp>
    </p:spTree>
    <p:extLst>
      <p:ext uri="{BB962C8B-B14F-4D97-AF65-F5344CB8AC3E}">
        <p14:creationId xmlns:p14="http://schemas.microsoft.com/office/powerpoint/2010/main" val="18598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16517" y="76386"/>
            <a:ext cx="10441495" cy="634483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_图片 4">
            <a:extLst>
              <a:ext uri="{FF2B5EF4-FFF2-40B4-BE49-F238E27FC236}">
                <a16:creationId xmlns:a16="http://schemas.microsoft.com/office/drawing/2014/main" id="{872DE459-3495-4717-8599-C145CA82401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471" y="4968141"/>
            <a:ext cx="2315279" cy="2315279"/>
          </a:xfrm>
          <a:prstGeom prst="rect">
            <a:avLst/>
          </a:prstGeom>
        </p:spPr>
      </p:pic>
      <p:pic>
        <p:nvPicPr>
          <p:cNvPr id="6" name="PA_图片 3">
            <a:extLst>
              <a:ext uri="{FF2B5EF4-FFF2-40B4-BE49-F238E27FC236}">
                <a16:creationId xmlns:a16="http://schemas.microsoft.com/office/drawing/2014/main" id="{220AA74B-5896-4B57-B375-EAC72AD5335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4334" y="5517701"/>
            <a:ext cx="1336440" cy="1216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AF906-C297-46C2-BDF6-5BEB8F55A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1413" y="520027"/>
            <a:ext cx="2840759" cy="2218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58ABD-4957-4270-8EA1-CEAE436D4A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669" y="623161"/>
            <a:ext cx="3855858" cy="2218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2FA6DA-D4CE-4821-B65A-0F54A89AD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5930" y="3595234"/>
            <a:ext cx="2618585" cy="2149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77965-10BE-472E-9264-4C2F9490E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59684" y="3639108"/>
            <a:ext cx="2618585" cy="2255131"/>
          </a:xfrm>
          <a:prstGeom prst="rect">
            <a:avLst/>
          </a:prstGeom>
        </p:spPr>
      </p:pic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909AD0F8-3969-4CF3-80EE-A5E7487E9F96}"/>
              </a:ext>
            </a:extLst>
          </p:cNvPr>
          <p:cNvSpPr/>
          <p:nvPr/>
        </p:nvSpPr>
        <p:spPr>
          <a:xfrm>
            <a:off x="2777455" y="2896436"/>
            <a:ext cx="2450847" cy="52618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Dọn dẹp nhà cửa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6676321A-F3B5-4ED6-A088-E08003F216D2}"/>
              </a:ext>
            </a:extLst>
          </p:cNvPr>
          <p:cNvSpPr/>
          <p:nvPr/>
        </p:nvSpPr>
        <p:spPr>
          <a:xfrm>
            <a:off x="7727422" y="2922942"/>
            <a:ext cx="2450847" cy="5261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Làm bánh trưng</a:t>
            </a:r>
          </a:p>
        </p:txBody>
      </p:sp>
      <p:sp>
        <p:nvSpPr>
          <p:cNvPr id="13" name="Rounded Rectangle 11">
            <a:extLst>
              <a:ext uri="{FF2B5EF4-FFF2-40B4-BE49-F238E27FC236}">
                <a16:creationId xmlns:a16="http://schemas.microsoft.com/office/drawing/2014/main" id="{6E85B9B6-C59E-4422-B863-A8F8C32A1F5D}"/>
              </a:ext>
            </a:extLst>
          </p:cNvPr>
          <p:cNvSpPr/>
          <p:nvPr/>
        </p:nvSpPr>
        <p:spPr>
          <a:xfrm>
            <a:off x="2749798" y="5917559"/>
            <a:ext cx="2450847" cy="52618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Bày bàn thờ</a:t>
            </a:r>
          </a:p>
        </p:txBody>
      </p: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8C127FB3-4A75-479E-91B1-69D7C102EACF}"/>
              </a:ext>
            </a:extLst>
          </p:cNvPr>
          <p:cNvSpPr/>
          <p:nvPr/>
        </p:nvSpPr>
        <p:spPr>
          <a:xfrm>
            <a:off x="7547788" y="5990021"/>
            <a:ext cx="2761428" cy="526189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Quây quần bên nhau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68B2E7-DA31-479F-9533-3CAEAF01F2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82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image.freepik.com/free-vector/kid-things-illustration_23-2147521393.jpg">
            <a:extLst>
              <a:ext uri="{FF2B5EF4-FFF2-40B4-BE49-F238E27FC236}">
                <a16:creationId xmlns:a16="http://schemas.microsoft.com/office/drawing/2014/main" id="{10538AFA-F9FB-48E2-9B52-4828813C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89" y="-320902"/>
            <a:ext cx="6908425" cy="689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826101-6FFF-4A23-91EC-084827454BD4}"/>
              </a:ext>
            </a:extLst>
          </p:cNvPr>
          <p:cNvSpPr txBox="1"/>
          <p:nvPr/>
        </p:nvSpPr>
        <p:spPr>
          <a:xfrm>
            <a:off x="4443769" y="2159706"/>
            <a:ext cx="244650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Nghỉ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giải</a:t>
            </a:r>
            <a:r>
              <a:rPr lang="en-US" sz="4800" dirty="0">
                <a:solidFill>
                  <a:srgbClr val="FF0000"/>
                </a:solidFill>
                <a:latin typeface="UTM Cookies" panose="0204060305050602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UTM Cookies" panose="02040603050506020204" pitchFamily="18" charset="0"/>
              </a:rPr>
              <a:t>lao</a:t>
            </a:r>
            <a:endParaRPr lang="en-US" sz="4800" dirty="0">
              <a:solidFill>
                <a:srgbClr val="FF0000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258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id="{9C65C95C-E89A-47CC-A270-DE5EC2624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8674" y="615285"/>
            <a:ext cx="9546788" cy="55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事情&#10;&#10;已生成极高可信度的说明">
            <a:extLst>
              <a:ext uri="{FF2B5EF4-FFF2-40B4-BE49-F238E27FC236}">
                <a16:creationId xmlns:a16="http://schemas.microsoft.com/office/drawing/2014/main" id="{59EF3AD0-F08C-4A1E-A601-86B9EB13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51941" y="540913"/>
            <a:ext cx="11259059" cy="61075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D56CF721-6994-4ABB-AFE0-1251486744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88" r="3142"/>
          <a:stretch/>
        </p:blipFill>
        <p:spPr>
          <a:xfrm>
            <a:off x="8132406" y="840759"/>
            <a:ext cx="3412393" cy="2137076"/>
          </a:xfrm>
          <a:prstGeom prst="rect">
            <a:avLst/>
          </a:prstGeom>
        </p:spPr>
      </p:pic>
      <p:pic>
        <p:nvPicPr>
          <p:cNvPr id="6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65B10939-80C9-4752-A2F6-96A949F706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8013" y="5391150"/>
            <a:ext cx="1443487" cy="1257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A08AA7-F200-4F95-B717-AA64D9B65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2127" y="2075014"/>
            <a:ext cx="8289925" cy="42911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BB5DE-D6D8-4876-BB12-86877601C3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6" y="209550"/>
            <a:ext cx="1871003" cy="110914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761BEEE-B2E5-4886-9A29-5B19C637BB4B}"/>
              </a:ext>
            </a:extLst>
          </p:cNvPr>
          <p:cNvSpPr/>
          <p:nvPr/>
        </p:nvSpPr>
        <p:spPr>
          <a:xfrm>
            <a:off x="2417527" y="258658"/>
            <a:ext cx="9127272" cy="107721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6CCB005D-4576-4216-9C99-EAD09822350D}"/>
              </a:ext>
            </a:extLst>
          </p:cNvPr>
          <p:cNvSpPr txBox="1"/>
          <p:nvPr/>
        </p:nvSpPr>
        <p:spPr>
          <a:xfrm>
            <a:off x="2417527" y="309264"/>
            <a:ext cx="87278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Nói về những hoạt động mà em và gia đình chuẩn bị cho ngày Tết. Em thích nhất hoạt động nào?</a:t>
            </a:r>
          </a:p>
        </p:txBody>
      </p:sp>
    </p:spTree>
    <p:extLst>
      <p:ext uri="{BB962C8B-B14F-4D97-AF65-F5344CB8AC3E}">
        <p14:creationId xmlns:p14="http://schemas.microsoft.com/office/powerpoint/2010/main" val="209803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73</Words>
  <Application>Microsoft Office PowerPoint</Application>
  <PresentationFormat>Widescreen</PresentationFormat>
  <Paragraphs>19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#9Slide05 Heroe Pro</vt:lpstr>
      <vt:lpstr>Arial</vt:lpstr>
      <vt:lpstr>Calibri</vt:lpstr>
      <vt:lpstr>Times New Roman</vt:lpstr>
      <vt:lpstr>UTM Cookies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keywords/>
  <dc:description>www.1ppt.com</dc:description>
  <cp:lastModifiedBy>Ms Quyen</cp:lastModifiedBy>
  <cp:revision>94</cp:revision>
  <dcterms:created xsi:type="dcterms:W3CDTF">2017-05-08T08:38:07Z</dcterms:created>
  <dcterms:modified xsi:type="dcterms:W3CDTF">2023-12-10T14:40:45Z</dcterms:modified>
</cp:coreProperties>
</file>