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57" r:id="rId2"/>
    <p:sldId id="376" r:id="rId3"/>
    <p:sldId id="377" r:id="rId4"/>
    <p:sldId id="330" r:id="rId5"/>
    <p:sldId id="397" r:id="rId6"/>
    <p:sldId id="353" r:id="rId7"/>
    <p:sldId id="396" r:id="rId8"/>
    <p:sldId id="398" r:id="rId9"/>
    <p:sldId id="399" r:id="rId10"/>
    <p:sldId id="400" r:id="rId11"/>
    <p:sldId id="401" r:id="rId12"/>
    <p:sldId id="402" r:id="rId13"/>
    <p:sldId id="403" r:id="rId14"/>
    <p:sldId id="337" r:id="rId15"/>
  </p:sldIdLst>
  <p:sldSz cx="12192000" cy="6858000"/>
  <p:notesSz cx="6858000" cy="9144000"/>
  <p:embeddedFontLst>
    <p:embeddedFont>
      <p:font typeface="#9Slide01 Noi dung ngan" panose="00000600000000000000" pitchFamily="2" charset="0"/>
      <p:regular r:id="rId18"/>
    </p:embeddedFont>
    <p:embeddedFont>
      <p:font typeface="#9Slide03 Open Sans Bold" panose="020B0806030504020204" pitchFamily="34" charset="0"/>
      <p:bold r:id="rId19"/>
    </p:embeddedFont>
    <p:embeddedFont>
      <p:font typeface="#9Slide07 Soup of Justice" pitchFamily="2" charset="0"/>
      <p:regular r:id="rId20"/>
    </p:embeddedFont>
    <p:embeddedFont>
      <p:font typeface="Arial-Rounded" panose="020B0500000000000000" pitchFamily="34" charset="0"/>
      <p:regular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iCiel Panton Black" panose="00000A00000000000000" pitchFamily="50" charset="0"/>
      <p:bold r:id="rId26"/>
    </p:embeddedFont>
    <p:embeddedFont>
      <p:font typeface="Quicksand" panose="00000500000000000000" pitchFamily="2" charset="0"/>
      <p:regular r:id="rId27"/>
      <p:bold r:id="rId28"/>
    </p:embeddedFont>
    <p:embeddedFont>
      <p:font typeface="VL GhostKid AOE Pro" panose="02000603040000020003" pitchFamily="50" charset="0"/>
      <p:regular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D8FE"/>
    <a:srgbClr val="3382DD"/>
    <a:srgbClr val="87B9FC"/>
    <a:srgbClr val="5605CD"/>
    <a:srgbClr val="8434FA"/>
    <a:srgbClr val="D2E5FE"/>
    <a:srgbClr val="B07CFC"/>
    <a:srgbClr val="D1B3FD"/>
    <a:srgbClr val="A8A9AD"/>
    <a:srgbClr val="EC1C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02" autoAdjust="0"/>
    <p:restoredTop sz="91054" autoAdjust="0"/>
  </p:normalViewPr>
  <p:slideViewPr>
    <p:cSldViewPr>
      <p:cViewPr>
        <p:scale>
          <a:sx n="75" d="100"/>
          <a:sy n="75" d="100"/>
        </p:scale>
        <p:origin x="978" y="8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-4956"/>
    </p:cViewPr>
  </p:sorterViewPr>
  <p:notesViewPr>
    <p:cSldViewPr>
      <p:cViewPr varScale="1">
        <p:scale>
          <a:sx n="80" d="100"/>
          <a:sy n="80" d="100"/>
        </p:scale>
        <p:origin x="4002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5" Type="http://schemas.openxmlformats.org/officeDocument/2006/relationships/font" Target="fonts/font8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64BEA5E-0431-D904-B3A0-342B8FD16F3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4D7BBA-62C4-CBA5-0807-215D82FF4FF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E4A26B-F93D-40DF-939D-CA6FCA4C1E9B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29149F-C6F3-AE9F-31D0-F90A8BA92B1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D5DBC2-3AEF-2AFC-D97E-B47B154622F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7228A3-25D4-4941-8B16-1C9ED51B82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4993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523106-09BC-41E8-9686-AAF514DDE3D0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8AD6B0-D12C-49E3-84EF-3863CFCC2E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4315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HẠM DUYÊN 2 - 9Slide.vn">
            <a:extLst>
              <a:ext uri="{FF2B5EF4-FFF2-40B4-BE49-F238E27FC236}">
                <a16:creationId xmlns:a16="http://schemas.microsoft.com/office/drawing/2014/main" id="{3682BE38-8B15-A728-2EC7-59AA64769121}"/>
              </a:ext>
            </a:extLst>
          </p:cNvPr>
          <p:cNvSpPr/>
          <p:nvPr userDrawn="1"/>
        </p:nvSpPr>
        <p:spPr>
          <a:xfrm>
            <a:off x="-6350" y="1"/>
            <a:ext cx="12198350" cy="1717964"/>
          </a:xfrm>
          <a:custGeom>
            <a:avLst/>
            <a:gdLst>
              <a:gd name="connsiteX0" fmla="*/ 27709 w 12228945"/>
              <a:gd name="connsiteY0" fmla="*/ 1357745 h 1828800"/>
              <a:gd name="connsiteX1" fmla="*/ 1570181 w 12228945"/>
              <a:gd name="connsiteY1" fmla="*/ 1357745 h 1828800"/>
              <a:gd name="connsiteX2" fmla="*/ 1921163 w 12228945"/>
              <a:gd name="connsiteY2" fmla="*/ 1828800 h 1828800"/>
              <a:gd name="connsiteX3" fmla="*/ 12228945 w 12228945"/>
              <a:gd name="connsiteY3" fmla="*/ 1828800 h 1828800"/>
              <a:gd name="connsiteX4" fmla="*/ 12228945 w 12228945"/>
              <a:gd name="connsiteY4" fmla="*/ 0 h 1828800"/>
              <a:gd name="connsiteX5" fmla="*/ 0 w 12228945"/>
              <a:gd name="connsiteY5" fmla="*/ 18472 h 1828800"/>
              <a:gd name="connsiteX6" fmla="*/ 27709 w 12228945"/>
              <a:gd name="connsiteY6" fmla="*/ 1357745 h 1828800"/>
              <a:gd name="connsiteX0" fmla="*/ 27709 w 12228945"/>
              <a:gd name="connsiteY0" fmla="*/ 1357745 h 1828800"/>
              <a:gd name="connsiteX1" fmla="*/ 1376218 w 12228945"/>
              <a:gd name="connsiteY1" fmla="*/ 1376217 h 1828800"/>
              <a:gd name="connsiteX2" fmla="*/ 1921163 w 12228945"/>
              <a:gd name="connsiteY2" fmla="*/ 1828800 h 1828800"/>
              <a:gd name="connsiteX3" fmla="*/ 12228945 w 12228945"/>
              <a:gd name="connsiteY3" fmla="*/ 1828800 h 1828800"/>
              <a:gd name="connsiteX4" fmla="*/ 12228945 w 12228945"/>
              <a:gd name="connsiteY4" fmla="*/ 0 h 1828800"/>
              <a:gd name="connsiteX5" fmla="*/ 0 w 12228945"/>
              <a:gd name="connsiteY5" fmla="*/ 18472 h 1828800"/>
              <a:gd name="connsiteX6" fmla="*/ 27709 w 12228945"/>
              <a:gd name="connsiteY6" fmla="*/ 1357745 h 1828800"/>
              <a:gd name="connsiteX0" fmla="*/ 27709 w 12228945"/>
              <a:gd name="connsiteY0" fmla="*/ 1357745 h 1831184"/>
              <a:gd name="connsiteX1" fmla="*/ 1376218 w 12228945"/>
              <a:gd name="connsiteY1" fmla="*/ 1376217 h 1831184"/>
              <a:gd name="connsiteX2" fmla="*/ 1921163 w 12228945"/>
              <a:gd name="connsiteY2" fmla="*/ 1828800 h 1831184"/>
              <a:gd name="connsiteX3" fmla="*/ 12228945 w 12228945"/>
              <a:gd name="connsiteY3" fmla="*/ 1828800 h 1831184"/>
              <a:gd name="connsiteX4" fmla="*/ 12228945 w 12228945"/>
              <a:gd name="connsiteY4" fmla="*/ 0 h 1831184"/>
              <a:gd name="connsiteX5" fmla="*/ 0 w 12228945"/>
              <a:gd name="connsiteY5" fmla="*/ 18472 h 1831184"/>
              <a:gd name="connsiteX6" fmla="*/ 27709 w 12228945"/>
              <a:gd name="connsiteY6" fmla="*/ 1357745 h 1831184"/>
              <a:gd name="connsiteX0" fmla="*/ 27709 w 12228945"/>
              <a:gd name="connsiteY0" fmla="*/ 1357745 h 1831245"/>
              <a:gd name="connsiteX1" fmla="*/ 1376218 w 12228945"/>
              <a:gd name="connsiteY1" fmla="*/ 1376217 h 1831245"/>
              <a:gd name="connsiteX2" fmla="*/ 1921163 w 12228945"/>
              <a:gd name="connsiteY2" fmla="*/ 1828800 h 1831245"/>
              <a:gd name="connsiteX3" fmla="*/ 12228945 w 12228945"/>
              <a:gd name="connsiteY3" fmla="*/ 1828800 h 1831245"/>
              <a:gd name="connsiteX4" fmla="*/ 12228945 w 12228945"/>
              <a:gd name="connsiteY4" fmla="*/ 0 h 1831245"/>
              <a:gd name="connsiteX5" fmla="*/ 0 w 12228945"/>
              <a:gd name="connsiteY5" fmla="*/ 18472 h 1831245"/>
              <a:gd name="connsiteX6" fmla="*/ 27709 w 12228945"/>
              <a:gd name="connsiteY6" fmla="*/ 1357745 h 1831245"/>
              <a:gd name="connsiteX0" fmla="*/ 27709 w 12228945"/>
              <a:gd name="connsiteY0" fmla="*/ 1357745 h 1831183"/>
              <a:gd name="connsiteX1" fmla="*/ 1219200 w 12228945"/>
              <a:gd name="connsiteY1" fmla="*/ 1366981 h 1831183"/>
              <a:gd name="connsiteX2" fmla="*/ 1921163 w 12228945"/>
              <a:gd name="connsiteY2" fmla="*/ 1828800 h 1831183"/>
              <a:gd name="connsiteX3" fmla="*/ 12228945 w 12228945"/>
              <a:gd name="connsiteY3" fmla="*/ 1828800 h 1831183"/>
              <a:gd name="connsiteX4" fmla="*/ 12228945 w 12228945"/>
              <a:gd name="connsiteY4" fmla="*/ 0 h 1831183"/>
              <a:gd name="connsiteX5" fmla="*/ 0 w 12228945"/>
              <a:gd name="connsiteY5" fmla="*/ 18472 h 1831183"/>
              <a:gd name="connsiteX6" fmla="*/ 27709 w 12228945"/>
              <a:gd name="connsiteY6" fmla="*/ 1357745 h 1831183"/>
              <a:gd name="connsiteX0" fmla="*/ 27709 w 12228945"/>
              <a:gd name="connsiteY0" fmla="*/ 1357745 h 1831308"/>
              <a:gd name="connsiteX1" fmla="*/ 1219200 w 12228945"/>
              <a:gd name="connsiteY1" fmla="*/ 1366981 h 1831308"/>
              <a:gd name="connsiteX2" fmla="*/ 1921163 w 12228945"/>
              <a:gd name="connsiteY2" fmla="*/ 1828800 h 1831308"/>
              <a:gd name="connsiteX3" fmla="*/ 12228945 w 12228945"/>
              <a:gd name="connsiteY3" fmla="*/ 1828800 h 1831308"/>
              <a:gd name="connsiteX4" fmla="*/ 12228945 w 12228945"/>
              <a:gd name="connsiteY4" fmla="*/ 0 h 1831308"/>
              <a:gd name="connsiteX5" fmla="*/ 0 w 12228945"/>
              <a:gd name="connsiteY5" fmla="*/ 18472 h 1831308"/>
              <a:gd name="connsiteX6" fmla="*/ 27709 w 12228945"/>
              <a:gd name="connsiteY6" fmla="*/ 1357745 h 1831308"/>
              <a:gd name="connsiteX0" fmla="*/ 27709 w 12228945"/>
              <a:gd name="connsiteY0" fmla="*/ 1357745 h 1831377"/>
              <a:gd name="connsiteX1" fmla="*/ 1394690 w 12228945"/>
              <a:gd name="connsiteY1" fmla="*/ 1376218 h 1831377"/>
              <a:gd name="connsiteX2" fmla="*/ 1921163 w 12228945"/>
              <a:gd name="connsiteY2" fmla="*/ 1828800 h 1831377"/>
              <a:gd name="connsiteX3" fmla="*/ 12228945 w 12228945"/>
              <a:gd name="connsiteY3" fmla="*/ 1828800 h 1831377"/>
              <a:gd name="connsiteX4" fmla="*/ 12228945 w 12228945"/>
              <a:gd name="connsiteY4" fmla="*/ 0 h 1831377"/>
              <a:gd name="connsiteX5" fmla="*/ 0 w 12228945"/>
              <a:gd name="connsiteY5" fmla="*/ 18472 h 1831377"/>
              <a:gd name="connsiteX6" fmla="*/ 27709 w 12228945"/>
              <a:gd name="connsiteY6" fmla="*/ 1357745 h 1831377"/>
              <a:gd name="connsiteX0" fmla="*/ 27709 w 12228945"/>
              <a:gd name="connsiteY0" fmla="*/ 1357745 h 1828800"/>
              <a:gd name="connsiteX1" fmla="*/ 1394690 w 12228945"/>
              <a:gd name="connsiteY1" fmla="*/ 1376218 h 1828800"/>
              <a:gd name="connsiteX2" fmla="*/ 1921163 w 12228945"/>
              <a:gd name="connsiteY2" fmla="*/ 1828800 h 1828800"/>
              <a:gd name="connsiteX3" fmla="*/ 12228945 w 12228945"/>
              <a:gd name="connsiteY3" fmla="*/ 1828800 h 1828800"/>
              <a:gd name="connsiteX4" fmla="*/ 12228945 w 12228945"/>
              <a:gd name="connsiteY4" fmla="*/ 0 h 1828800"/>
              <a:gd name="connsiteX5" fmla="*/ 0 w 12228945"/>
              <a:gd name="connsiteY5" fmla="*/ 18472 h 1828800"/>
              <a:gd name="connsiteX6" fmla="*/ 27709 w 12228945"/>
              <a:gd name="connsiteY6" fmla="*/ 1357745 h 1828800"/>
              <a:gd name="connsiteX0" fmla="*/ 27709 w 12228945"/>
              <a:gd name="connsiteY0" fmla="*/ 1339273 h 1810328"/>
              <a:gd name="connsiteX1" fmla="*/ 1394690 w 12228945"/>
              <a:gd name="connsiteY1" fmla="*/ 1357746 h 1810328"/>
              <a:gd name="connsiteX2" fmla="*/ 1921163 w 12228945"/>
              <a:gd name="connsiteY2" fmla="*/ 1810328 h 1810328"/>
              <a:gd name="connsiteX3" fmla="*/ 12228945 w 12228945"/>
              <a:gd name="connsiteY3" fmla="*/ 1810328 h 1810328"/>
              <a:gd name="connsiteX4" fmla="*/ 12034981 w 12228945"/>
              <a:gd name="connsiteY4" fmla="*/ 304801 h 1810328"/>
              <a:gd name="connsiteX5" fmla="*/ 0 w 12228945"/>
              <a:gd name="connsiteY5" fmla="*/ 0 h 1810328"/>
              <a:gd name="connsiteX6" fmla="*/ 27709 w 12228945"/>
              <a:gd name="connsiteY6" fmla="*/ 1339273 h 1810328"/>
              <a:gd name="connsiteX0" fmla="*/ 27709 w 12228945"/>
              <a:gd name="connsiteY0" fmla="*/ 1339273 h 1810328"/>
              <a:gd name="connsiteX1" fmla="*/ 1394690 w 12228945"/>
              <a:gd name="connsiteY1" fmla="*/ 1357746 h 1810328"/>
              <a:gd name="connsiteX2" fmla="*/ 1921163 w 12228945"/>
              <a:gd name="connsiteY2" fmla="*/ 1810328 h 1810328"/>
              <a:gd name="connsiteX3" fmla="*/ 12228945 w 12228945"/>
              <a:gd name="connsiteY3" fmla="*/ 1810328 h 1810328"/>
              <a:gd name="connsiteX4" fmla="*/ 12210472 w 12228945"/>
              <a:gd name="connsiteY4" fmla="*/ 92365 h 1810328"/>
              <a:gd name="connsiteX5" fmla="*/ 0 w 12228945"/>
              <a:gd name="connsiteY5" fmla="*/ 0 h 1810328"/>
              <a:gd name="connsiteX6" fmla="*/ 27709 w 12228945"/>
              <a:gd name="connsiteY6" fmla="*/ 1339273 h 1810328"/>
              <a:gd name="connsiteX0" fmla="*/ 0 w 12201236"/>
              <a:gd name="connsiteY0" fmla="*/ 1246908 h 1717963"/>
              <a:gd name="connsiteX1" fmla="*/ 1366981 w 12201236"/>
              <a:gd name="connsiteY1" fmla="*/ 1265381 h 1717963"/>
              <a:gd name="connsiteX2" fmla="*/ 1893454 w 12201236"/>
              <a:gd name="connsiteY2" fmla="*/ 1717963 h 1717963"/>
              <a:gd name="connsiteX3" fmla="*/ 12201236 w 12201236"/>
              <a:gd name="connsiteY3" fmla="*/ 1717963 h 1717963"/>
              <a:gd name="connsiteX4" fmla="*/ 12182763 w 12201236"/>
              <a:gd name="connsiteY4" fmla="*/ 0 h 1717963"/>
              <a:gd name="connsiteX5" fmla="*/ 55418 w 12201236"/>
              <a:gd name="connsiteY5" fmla="*/ 267853 h 1717963"/>
              <a:gd name="connsiteX6" fmla="*/ 0 w 12201236"/>
              <a:gd name="connsiteY6" fmla="*/ 1246908 h 1717963"/>
              <a:gd name="connsiteX0" fmla="*/ 0 w 12201236"/>
              <a:gd name="connsiteY0" fmla="*/ 1246909 h 1717964"/>
              <a:gd name="connsiteX1" fmla="*/ 1366981 w 12201236"/>
              <a:gd name="connsiteY1" fmla="*/ 1265382 h 1717964"/>
              <a:gd name="connsiteX2" fmla="*/ 1893454 w 12201236"/>
              <a:gd name="connsiteY2" fmla="*/ 1717964 h 1717964"/>
              <a:gd name="connsiteX3" fmla="*/ 12201236 w 12201236"/>
              <a:gd name="connsiteY3" fmla="*/ 1717964 h 1717964"/>
              <a:gd name="connsiteX4" fmla="*/ 12182763 w 12201236"/>
              <a:gd name="connsiteY4" fmla="*/ 1 h 1717964"/>
              <a:gd name="connsiteX5" fmla="*/ 0 w 12201236"/>
              <a:gd name="connsiteY5" fmla="*/ 0 h 1717964"/>
              <a:gd name="connsiteX6" fmla="*/ 0 w 12201236"/>
              <a:gd name="connsiteY6" fmla="*/ 1246909 h 1717964"/>
              <a:gd name="connsiteX0" fmla="*/ 0 w 12201236"/>
              <a:gd name="connsiteY0" fmla="*/ 1246909 h 1717964"/>
              <a:gd name="connsiteX1" fmla="*/ 1357456 w 12201236"/>
              <a:gd name="connsiteY1" fmla="*/ 1268557 h 1717964"/>
              <a:gd name="connsiteX2" fmla="*/ 1893454 w 12201236"/>
              <a:gd name="connsiteY2" fmla="*/ 1717964 h 1717964"/>
              <a:gd name="connsiteX3" fmla="*/ 12201236 w 12201236"/>
              <a:gd name="connsiteY3" fmla="*/ 1717964 h 1717964"/>
              <a:gd name="connsiteX4" fmla="*/ 12182763 w 12201236"/>
              <a:gd name="connsiteY4" fmla="*/ 1 h 1717964"/>
              <a:gd name="connsiteX5" fmla="*/ 0 w 12201236"/>
              <a:gd name="connsiteY5" fmla="*/ 0 h 1717964"/>
              <a:gd name="connsiteX6" fmla="*/ 0 w 12201236"/>
              <a:gd name="connsiteY6" fmla="*/ 1246909 h 1717964"/>
              <a:gd name="connsiteX0" fmla="*/ 0 w 12201236"/>
              <a:gd name="connsiteY0" fmla="*/ 1246909 h 1717964"/>
              <a:gd name="connsiteX1" fmla="*/ 1357456 w 12201236"/>
              <a:gd name="connsiteY1" fmla="*/ 1268557 h 1717964"/>
              <a:gd name="connsiteX2" fmla="*/ 1893454 w 12201236"/>
              <a:gd name="connsiteY2" fmla="*/ 1717964 h 1717964"/>
              <a:gd name="connsiteX3" fmla="*/ 12201236 w 12201236"/>
              <a:gd name="connsiteY3" fmla="*/ 1717964 h 1717964"/>
              <a:gd name="connsiteX4" fmla="*/ 12182763 w 12201236"/>
              <a:gd name="connsiteY4" fmla="*/ 1 h 1717964"/>
              <a:gd name="connsiteX5" fmla="*/ 0 w 12201236"/>
              <a:gd name="connsiteY5" fmla="*/ 0 h 1717964"/>
              <a:gd name="connsiteX6" fmla="*/ 0 w 12201236"/>
              <a:gd name="connsiteY6" fmla="*/ 1246909 h 1717964"/>
              <a:gd name="connsiteX0" fmla="*/ 12700 w 12201236"/>
              <a:gd name="connsiteY0" fmla="*/ 1450109 h 1717964"/>
              <a:gd name="connsiteX1" fmla="*/ 1357456 w 12201236"/>
              <a:gd name="connsiteY1" fmla="*/ 1268557 h 1717964"/>
              <a:gd name="connsiteX2" fmla="*/ 1893454 w 12201236"/>
              <a:gd name="connsiteY2" fmla="*/ 1717964 h 1717964"/>
              <a:gd name="connsiteX3" fmla="*/ 12201236 w 12201236"/>
              <a:gd name="connsiteY3" fmla="*/ 1717964 h 1717964"/>
              <a:gd name="connsiteX4" fmla="*/ 12182763 w 12201236"/>
              <a:gd name="connsiteY4" fmla="*/ 1 h 1717964"/>
              <a:gd name="connsiteX5" fmla="*/ 0 w 12201236"/>
              <a:gd name="connsiteY5" fmla="*/ 0 h 1717964"/>
              <a:gd name="connsiteX6" fmla="*/ 12700 w 12201236"/>
              <a:gd name="connsiteY6" fmla="*/ 1450109 h 1717964"/>
              <a:gd name="connsiteX0" fmla="*/ 12700 w 12201236"/>
              <a:gd name="connsiteY0" fmla="*/ 1450109 h 1717964"/>
              <a:gd name="connsiteX1" fmla="*/ 1497156 w 12201236"/>
              <a:gd name="connsiteY1" fmla="*/ 1459057 h 1717964"/>
              <a:gd name="connsiteX2" fmla="*/ 1893454 w 12201236"/>
              <a:gd name="connsiteY2" fmla="*/ 1717964 h 1717964"/>
              <a:gd name="connsiteX3" fmla="*/ 12201236 w 12201236"/>
              <a:gd name="connsiteY3" fmla="*/ 1717964 h 1717964"/>
              <a:gd name="connsiteX4" fmla="*/ 12182763 w 12201236"/>
              <a:gd name="connsiteY4" fmla="*/ 1 h 1717964"/>
              <a:gd name="connsiteX5" fmla="*/ 0 w 12201236"/>
              <a:gd name="connsiteY5" fmla="*/ 0 h 1717964"/>
              <a:gd name="connsiteX6" fmla="*/ 12700 w 12201236"/>
              <a:gd name="connsiteY6" fmla="*/ 1450109 h 1717964"/>
              <a:gd name="connsiteX0" fmla="*/ 12700 w 12201236"/>
              <a:gd name="connsiteY0" fmla="*/ 1450109 h 1717964"/>
              <a:gd name="connsiteX1" fmla="*/ 1376506 w 12201236"/>
              <a:gd name="connsiteY1" fmla="*/ 1459057 h 1717964"/>
              <a:gd name="connsiteX2" fmla="*/ 1893454 w 12201236"/>
              <a:gd name="connsiteY2" fmla="*/ 1717964 h 1717964"/>
              <a:gd name="connsiteX3" fmla="*/ 12201236 w 12201236"/>
              <a:gd name="connsiteY3" fmla="*/ 1717964 h 1717964"/>
              <a:gd name="connsiteX4" fmla="*/ 12182763 w 12201236"/>
              <a:gd name="connsiteY4" fmla="*/ 1 h 1717964"/>
              <a:gd name="connsiteX5" fmla="*/ 0 w 12201236"/>
              <a:gd name="connsiteY5" fmla="*/ 0 h 1717964"/>
              <a:gd name="connsiteX6" fmla="*/ 12700 w 12201236"/>
              <a:gd name="connsiteY6" fmla="*/ 1450109 h 1717964"/>
              <a:gd name="connsiteX0" fmla="*/ 0 w 12207586"/>
              <a:gd name="connsiteY0" fmla="*/ 1450109 h 1717964"/>
              <a:gd name="connsiteX1" fmla="*/ 1382856 w 12207586"/>
              <a:gd name="connsiteY1" fmla="*/ 1459057 h 1717964"/>
              <a:gd name="connsiteX2" fmla="*/ 1899804 w 12207586"/>
              <a:gd name="connsiteY2" fmla="*/ 1717964 h 1717964"/>
              <a:gd name="connsiteX3" fmla="*/ 12207586 w 12207586"/>
              <a:gd name="connsiteY3" fmla="*/ 1717964 h 1717964"/>
              <a:gd name="connsiteX4" fmla="*/ 12189113 w 12207586"/>
              <a:gd name="connsiteY4" fmla="*/ 1 h 1717964"/>
              <a:gd name="connsiteX5" fmla="*/ 6350 w 12207586"/>
              <a:gd name="connsiteY5" fmla="*/ 0 h 1717964"/>
              <a:gd name="connsiteX6" fmla="*/ 0 w 12207586"/>
              <a:gd name="connsiteY6" fmla="*/ 1450109 h 1717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07586" h="1717964">
                <a:moveTo>
                  <a:pt x="0" y="1450109"/>
                </a:moveTo>
                <a:lnTo>
                  <a:pt x="1382856" y="1459057"/>
                </a:lnTo>
                <a:cubicBezTo>
                  <a:pt x="1672743" y="1440777"/>
                  <a:pt x="1561138" y="1705648"/>
                  <a:pt x="1899804" y="1717964"/>
                </a:cubicBezTo>
                <a:lnTo>
                  <a:pt x="12207586" y="1717964"/>
                </a:lnTo>
                <a:lnTo>
                  <a:pt x="12189113" y="1"/>
                </a:lnTo>
                <a:lnTo>
                  <a:pt x="6350" y="0"/>
                </a:lnTo>
                <a:cubicBezTo>
                  <a:pt x="4233" y="483370"/>
                  <a:pt x="2117" y="966739"/>
                  <a:pt x="0" y="1450109"/>
                </a:cubicBezTo>
                <a:close/>
              </a:path>
            </a:pathLst>
          </a:custGeom>
          <a:solidFill>
            <a:srgbClr val="BEE6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PHẠM DUYÊN 5 - 9Slide.vn">
            <a:extLst>
              <a:ext uri="{FF2B5EF4-FFF2-40B4-BE49-F238E27FC236}">
                <a16:creationId xmlns:a16="http://schemas.microsoft.com/office/drawing/2014/main" id="{F4DE2C5A-4807-B3BA-D1AF-25FF1F0834CC}"/>
              </a:ext>
            </a:extLst>
          </p:cNvPr>
          <p:cNvSpPr/>
          <p:nvPr userDrawn="1"/>
        </p:nvSpPr>
        <p:spPr>
          <a:xfrm>
            <a:off x="2065864" y="0"/>
            <a:ext cx="10126135" cy="1526466"/>
          </a:xfrm>
          <a:custGeom>
            <a:avLst/>
            <a:gdLst>
              <a:gd name="connsiteX0" fmla="*/ 584347 w 10126135"/>
              <a:gd name="connsiteY0" fmla="*/ 0 h 1526466"/>
              <a:gd name="connsiteX1" fmla="*/ 10126135 w 10126135"/>
              <a:gd name="connsiteY1" fmla="*/ 0 h 1526466"/>
              <a:gd name="connsiteX2" fmla="*/ 10126135 w 10126135"/>
              <a:gd name="connsiteY2" fmla="*/ 1526466 h 1526466"/>
              <a:gd name="connsiteX3" fmla="*/ 204058 w 10126135"/>
              <a:gd name="connsiteY3" fmla="*/ 1526466 h 1526466"/>
              <a:gd name="connsiteX4" fmla="*/ 5822 w 10126135"/>
              <a:gd name="connsiteY4" fmla="*/ 1347845 h 1526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26135" h="1526466">
                <a:moveTo>
                  <a:pt x="584347" y="0"/>
                </a:moveTo>
                <a:lnTo>
                  <a:pt x="10126135" y="0"/>
                </a:lnTo>
                <a:lnTo>
                  <a:pt x="10126135" y="1526466"/>
                </a:lnTo>
                <a:lnTo>
                  <a:pt x="204058" y="1526466"/>
                </a:lnTo>
                <a:cubicBezTo>
                  <a:pt x="28007" y="1526466"/>
                  <a:pt x="-17991" y="1443762"/>
                  <a:pt x="5822" y="1347845"/>
                </a:cubicBezTo>
                <a:close/>
              </a:path>
            </a:pathLst>
          </a:custGeom>
          <a:solidFill>
            <a:srgbClr val="EAE4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30" name="PHẠM DUYÊN 1 - 9Slide.vn">
            <a:extLst>
              <a:ext uri="{FF2B5EF4-FFF2-40B4-BE49-F238E27FC236}">
                <a16:creationId xmlns:a16="http://schemas.microsoft.com/office/drawing/2014/main" id="{68633922-5ECF-C2E1-54F6-3126B7F7CD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16707"/>
          <a:stretch/>
        </p:blipFill>
        <p:spPr>
          <a:xfrm>
            <a:off x="4919610" y="-1676400"/>
            <a:ext cx="2352780" cy="706456"/>
          </a:xfrm>
          <a:prstGeom prst="roundRect">
            <a:avLst/>
          </a:prstGeom>
          <a:solidFill>
            <a:schemeClr val="bg1"/>
          </a:solidFill>
        </p:spPr>
      </p:pic>
      <p:sp>
        <p:nvSpPr>
          <p:cNvPr id="30" name="PHẠM DUYÊN 3 - 9Slide.vn">
            <a:extLst>
              <a:ext uri="{FF2B5EF4-FFF2-40B4-BE49-F238E27FC236}">
                <a16:creationId xmlns:a16="http://schemas.microsoft.com/office/drawing/2014/main" id="{E9B3A2D5-5955-AE66-B8CE-947BB018D5AB}"/>
              </a:ext>
            </a:extLst>
          </p:cNvPr>
          <p:cNvSpPr/>
          <p:nvPr userDrawn="1"/>
        </p:nvSpPr>
        <p:spPr>
          <a:xfrm>
            <a:off x="0" y="0"/>
            <a:ext cx="2514600" cy="1115441"/>
          </a:xfrm>
          <a:custGeom>
            <a:avLst/>
            <a:gdLst>
              <a:gd name="connsiteX0" fmla="*/ 0 w 2076949"/>
              <a:gd name="connsiteY0" fmla="*/ 0 h 1115441"/>
              <a:gd name="connsiteX1" fmla="*/ 2076949 w 2076949"/>
              <a:gd name="connsiteY1" fmla="*/ 0 h 1115441"/>
              <a:gd name="connsiteX2" fmla="*/ 1729276 w 2076949"/>
              <a:gd name="connsiteY2" fmla="*/ 996098 h 1115441"/>
              <a:gd name="connsiteX3" fmla="*/ 1488988 w 2076949"/>
              <a:gd name="connsiteY3" fmla="*/ 1115157 h 1115441"/>
              <a:gd name="connsiteX4" fmla="*/ 39307 w 2076949"/>
              <a:gd name="connsiteY4" fmla="*/ 1115157 h 1115441"/>
              <a:gd name="connsiteX5" fmla="*/ 0 w 2076949"/>
              <a:gd name="connsiteY5" fmla="*/ 1111195 h 1115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76949" h="1115441">
                <a:moveTo>
                  <a:pt x="0" y="0"/>
                </a:moveTo>
                <a:lnTo>
                  <a:pt x="2076949" y="0"/>
                </a:lnTo>
                <a:lnTo>
                  <a:pt x="1729276" y="996098"/>
                </a:lnTo>
                <a:cubicBezTo>
                  <a:pt x="1657838" y="1127101"/>
                  <a:pt x="1622372" y="1115157"/>
                  <a:pt x="1488988" y="1115157"/>
                </a:cubicBezTo>
                <a:lnTo>
                  <a:pt x="39307" y="1115157"/>
                </a:lnTo>
                <a:lnTo>
                  <a:pt x="0" y="1111195"/>
                </a:lnTo>
                <a:close/>
              </a:path>
            </a:pathLst>
          </a:custGeom>
          <a:solidFill>
            <a:srgbClr val="6771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9762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gradFill flip="none" rotWithShape="1">
          <a:gsLst>
            <a:gs pos="93000">
              <a:srgbClr val="93D9F5"/>
            </a:gs>
            <a:gs pos="64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2 - 9Slide.vn">
            <a:extLst>
              <a:ext uri="{FF2B5EF4-FFF2-40B4-BE49-F238E27FC236}">
                <a16:creationId xmlns:a16="http://schemas.microsoft.com/office/drawing/2014/main" id="{8CE5B03E-3474-8D1E-EA00-F3FCD359985E}"/>
              </a:ext>
            </a:extLst>
          </p:cNvPr>
          <p:cNvGrpSpPr/>
          <p:nvPr userDrawn="1"/>
        </p:nvGrpSpPr>
        <p:grpSpPr>
          <a:xfrm>
            <a:off x="3158269" y="1533236"/>
            <a:ext cx="5875462" cy="3239986"/>
            <a:chOff x="1979" y="1198"/>
            <a:chExt cx="15240" cy="8404"/>
          </a:xfrm>
        </p:grpSpPr>
        <p:sp>
          <p:nvSpPr>
            <p:cNvPr id="3" name="8">
              <a:extLst>
                <a:ext uri="{FF2B5EF4-FFF2-40B4-BE49-F238E27FC236}">
                  <a16:creationId xmlns:a16="http://schemas.microsoft.com/office/drawing/2014/main" id="{63F919A4-DB2A-C995-938F-628D1846E92B}"/>
                </a:ext>
              </a:extLst>
            </p:cNvPr>
            <p:cNvSpPr/>
            <p:nvPr/>
          </p:nvSpPr>
          <p:spPr>
            <a:xfrm>
              <a:off x="1979" y="1198"/>
              <a:ext cx="15241" cy="8404"/>
            </a:xfrm>
            <a:custGeom>
              <a:avLst/>
              <a:gdLst>
                <a:gd name="adj" fmla="val 8115"/>
                <a:gd name="a" fmla="pin 0 adj 50000"/>
                <a:gd name="x1" fmla="*/ ss a 100000"/>
                <a:gd name="x2" fmla="+- r 0 x1"/>
                <a:gd name="y2" fmla="+- b 0 x1"/>
                <a:gd name="il" fmla="*/ x1 29289 100000"/>
                <a:gd name="ir" fmla="+- r 0 il"/>
                <a:gd name="ib" fmla="+- b 0 il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5242" h="8405">
                  <a:moveTo>
                    <a:pt x="0" y="682"/>
                  </a:moveTo>
                  <a:cubicBezTo>
                    <a:pt x="-12" y="299"/>
                    <a:pt x="339" y="-9"/>
                    <a:pt x="682" y="0"/>
                  </a:cubicBezTo>
                  <a:lnTo>
                    <a:pt x="14559" y="0"/>
                  </a:lnTo>
                  <a:cubicBezTo>
                    <a:pt x="14942" y="-12"/>
                    <a:pt x="15250" y="339"/>
                    <a:pt x="15241" y="682"/>
                  </a:cubicBezTo>
                  <a:lnTo>
                    <a:pt x="15241" y="7722"/>
                  </a:lnTo>
                  <a:cubicBezTo>
                    <a:pt x="15253" y="8105"/>
                    <a:pt x="14902" y="8413"/>
                    <a:pt x="14559" y="8404"/>
                  </a:cubicBezTo>
                  <a:lnTo>
                    <a:pt x="682" y="8404"/>
                  </a:lnTo>
                  <a:cubicBezTo>
                    <a:pt x="299" y="8416"/>
                    <a:pt x="-9" y="8065"/>
                    <a:pt x="0" y="7722"/>
                  </a:cubicBezTo>
                  <a:lnTo>
                    <a:pt x="0" y="682"/>
                  </a:lnTo>
                  <a:close/>
                  <a:moveTo>
                    <a:pt x="317" y="464"/>
                  </a:moveTo>
                  <a:cubicBezTo>
                    <a:pt x="314" y="352"/>
                    <a:pt x="416" y="261"/>
                    <a:pt x="517" y="264"/>
                  </a:cubicBezTo>
                  <a:cubicBezTo>
                    <a:pt x="628" y="261"/>
                    <a:pt x="719" y="363"/>
                    <a:pt x="716" y="464"/>
                  </a:cubicBezTo>
                  <a:cubicBezTo>
                    <a:pt x="719" y="575"/>
                    <a:pt x="617" y="666"/>
                    <a:pt x="517" y="663"/>
                  </a:cubicBezTo>
                  <a:cubicBezTo>
                    <a:pt x="405" y="666"/>
                    <a:pt x="314" y="564"/>
                    <a:pt x="317" y="464"/>
                  </a:cubicBezTo>
                  <a:close/>
                  <a:moveTo>
                    <a:pt x="14576" y="464"/>
                  </a:moveTo>
                  <a:cubicBezTo>
                    <a:pt x="14573" y="352"/>
                    <a:pt x="14675" y="261"/>
                    <a:pt x="14776" y="264"/>
                  </a:cubicBezTo>
                  <a:cubicBezTo>
                    <a:pt x="14887" y="261"/>
                    <a:pt x="14978" y="363"/>
                    <a:pt x="14975" y="464"/>
                  </a:cubicBezTo>
                  <a:cubicBezTo>
                    <a:pt x="14978" y="575"/>
                    <a:pt x="14876" y="666"/>
                    <a:pt x="14776" y="663"/>
                  </a:cubicBezTo>
                  <a:cubicBezTo>
                    <a:pt x="14664" y="666"/>
                    <a:pt x="14573" y="564"/>
                    <a:pt x="14576" y="464"/>
                  </a:cubicBezTo>
                  <a:close/>
                  <a:moveTo>
                    <a:pt x="14576" y="7970"/>
                  </a:moveTo>
                  <a:cubicBezTo>
                    <a:pt x="14573" y="7858"/>
                    <a:pt x="14675" y="7767"/>
                    <a:pt x="14776" y="7770"/>
                  </a:cubicBezTo>
                  <a:cubicBezTo>
                    <a:pt x="14887" y="7767"/>
                    <a:pt x="14978" y="7869"/>
                    <a:pt x="14975" y="7970"/>
                  </a:cubicBezTo>
                  <a:cubicBezTo>
                    <a:pt x="14978" y="8081"/>
                    <a:pt x="14876" y="8172"/>
                    <a:pt x="14776" y="8169"/>
                  </a:cubicBezTo>
                  <a:cubicBezTo>
                    <a:pt x="14664" y="8172"/>
                    <a:pt x="14573" y="8070"/>
                    <a:pt x="14576" y="7970"/>
                  </a:cubicBezTo>
                  <a:close/>
                </a:path>
              </a:pathLst>
            </a:custGeom>
            <a:solidFill>
              <a:schemeClr val="bg1">
                <a:alpha val="27000"/>
              </a:schemeClr>
            </a:solidFill>
            <a:ln w="57150">
              <a:solidFill>
                <a:srgbClr val="F6D7E6"/>
              </a:solidFill>
            </a:ln>
            <a:effectLst>
              <a:outerShdw blurRad="63500" sx="101000" sy="101000" algn="ctr" rotWithShape="0">
                <a:srgbClr val="414CA8">
                  <a:alpha val="10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5" name="22">
              <a:extLst>
                <a:ext uri="{FF2B5EF4-FFF2-40B4-BE49-F238E27FC236}">
                  <a16:creationId xmlns:a16="http://schemas.microsoft.com/office/drawing/2014/main" id="{CD8AE913-D376-03AA-3D4A-3A4FF4F820DE}"/>
                </a:ext>
              </a:extLst>
            </p:cNvPr>
            <p:cNvSpPr/>
            <p:nvPr/>
          </p:nvSpPr>
          <p:spPr>
            <a:xfrm>
              <a:off x="2159" y="1389"/>
              <a:ext cx="14881" cy="8023"/>
            </a:xfrm>
            <a:custGeom>
              <a:avLst/>
              <a:gdLst>
                <a:gd name="adj" fmla="val 8115"/>
                <a:gd name="a" fmla="pin 0 adj 50000"/>
                <a:gd name="x1" fmla="*/ ss a 100000"/>
                <a:gd name="x2" fmla="+- r 0 x1"/>
                <a:gd name="y2" fmla="+- b 0 x1"/>
                <a:gd name="il" fmla="*/ x1 29289 100000"/>
                <a:gd name="ir" fmla="+- r 0 il"/>
                <a:gd name="ib" fmla="+- b 0 il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4882" h="8024">
                  <a:moveTo>
                    <a:pt x="0" y="651"/>
                  </a:moveTo>
                  <a:cubicBezTo>
                    <a:pt x="-7" y="519"/>
                    <a:pt x="61" y="355"/>
                    <a:pt x="112" y="287"/>
                  </a:cubicBezTo>
                  <a:cubicBezTo>
                    <a:pt x="113" y="385"/>
                    <a:pt x="214" y="477"/>
                    <a:pt x="311" y="472"/>
                  </a:cubicBezTo>
                  <a:cubicBezTo>
                    <a:pt x="422" y="475"/>
                    <a:pt x="513" y="373"/>
                    <a:pt x="510" y="273"/>
                  </a:cubicBezTo>
                  <a:cubicBezTo>
                    <a:pt x="516" y="172"/>
                    <a:pt x="422" y="85"/>
                    <a:pt x="345" y="76"/>
                  </a:cubicBezTo>
                  <a:cubicBezTo>
                    <a:pt x="412" y="33"/>
                    <a:pt x="574" y="-6"/>
                    <a:pt x="651" y="0"/>
                  </a:cubicBezTo>
                  <a:lnTo>
                    <a:pt x="14230" y="0"/>
                  </a:lnTo>
                  <a:cubicBezTo>
                    <a:pt x="14336" y="-7"/>
                    <a:pt x="14490" y="48"/>
                    <a:pt x="14535" y="76"/>
                  </a:cubicBezTo>
                  <a:cubicBezTo>
                    <a:pt x="14446" y="86"/>
                    <a:pt x="14365" y="183"/>
                    <a:pt x="14370" y="273"/>
                  </a:cubicBezTo>
                  <a:cubicBezTo>
                    <a:pt x="14367" y="384"/>
                    <a:pt x="14469" y="475"/>
                    <a:pt x="14570" y="472"/>
                  </a:cubicBezTo>
                  <a:cubicBezTo>
                    <a:pt x="14678" y="477"/>
                    <a:pt x="14767" y="376"/>
                    <a:pt x="14769" y="285"/>
                  </a:cubicBezTo>
                  <a:cubicBezTo>
                    <a:pt x="14839" y="377"/>
                    <a:pt x="14886" y="548"/>
                    <a:pt x="14881" y="651"/>
                  </a:cubicBezTo>
                  <a:lnTo>
                    <a:pt x="14881" y="7372"/>
                  </a:lnTo>
                  <a:cubicBezTo>
                    <a:pt x="14892" y="7506"/>
                    <a:pt x="14809" y="7688"/>
                    <a:pt x="14766" y="7742"/>
                  </a:cubicBezTo>
                  <a:cubicBezTo>
                    <a:pt x="14752" y="7649"/>
                    <a:pt x="14658" y="7576"/>
                    <a:pt x="14570" y="7579"/>
                  </a:cubicBezTo>
                  <a:cubicBezTo>
                    <a:pt x="14458" y="7576"/>
                    <a:pt x="14367" y="7678"/>
                    <a:pt x="14370" y="7779"/>
                  </a:cubicBezTo>
                  <a:cubicBezTo>
                    <a:pt x="14366" y="7865"/>
                    <a:pt x="14434" y="7943"/>
                    <a:pt x="14499" y="7965"/>
                  </a:cubicBezTo>
                  <a:cubicBezTo>
                    <a:pt x="14428" y="8002"/>
                    <a:pt x="14294" y="8026"/>
                    <a:pt x="14230" y="8023"/>
                  </a:cubicBezTo>
                  <a:lnTo>
                    <a:pt x="651" y="8023"/>
                  </a:lnTo>
                  <a:cubicBezTo>
                    <a:pt x="286" y="8034"/>
                    <a:pt x="-9" y="7700"/>
                    <a:pt x="0" y="7372"/>
                  </a:cubicBezTo>
                  <a:lnTo>
                    <a:pt x="0" y="651"/>
                  </a:lnTo>
                  <a:close/>
                </a:path>
              </a:pathLst>
            </a:custGeom>
            <a:noFill/>
            <a:ln w="38100">
              <a:solidFill>
                <a:srgbClr val="EEE0FA"/>
              </a:solidFill>
            </a:ln>
            <a:effectLst>
              <a:outerShdw blurRad="63500" sx="101000" sy="101000" algn="ctr" rotWithShape="0">
                <a:srgbClr val="414CA8">
                  <a:alpha val="10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8183790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HẠM DUYÊN 1 - 9Slide.vn">
            <a:extLst>
              <a:ext uri="{FF2B5EF4-FFF2-40B4-BE49-F238E27FC236}">
                <a16:creationId xmlns:a16="http://schemas.microsoft.com/office/drawing/2014/main" id="{B91B3821-500E-5D4B-E0FA-48F79B5082C9}"/>
              </a:ext>
            </a:extLst>
          </p:cNvPr>
          <p:cNvSpPr/>
          <p:nvPr userDrawn="1"/>
        </p:nvSpPr>
        <p:spPr>
          <a:xfrm>
            <a:off x="292100" y="292100"/>
            <a:ext cx="11607800" cy="627380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38100" cap="rnd" cmpd="sng">
            <a:solidFill>
              <a:srgbClr val="E8ADFD"/>
            </a:solidFill>
            <a:prstDash val="dash"/>
            <a:rou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HẠM DUYÊN 2 - 9Slide.vn">
            <a:extLst>
              <a:ext uri="{FF2B5EF4-FFF2-40B4-BE49-F238E27FC236}">
                <a16:creationId xmlns:a16="http://schemas.microsoft.com/office/drawing/2014/main" id="{672B2154-3F4F-54B3-CFE2-D7138B348634}"/>
              </a:ext>
            </a:extLst>
          </p:cNvPr>
          <p:cNvSpPr/>
          <p:nvPr userDrawn="1"/>
        </p:nvSpPr>
        <p:spPr>
          <a:xfrm>
            <a:off x="8635866" y="5466773"/>
            <a:ext cx="3582988" cy="2087090"/>
          </a:xfrm>
          <a:custGeom>
            <a:avLst/>
            <a:gdLst/>
            <a:ahLst/>
            <a:cxnLst/>
            <a:rect l="l" t="t" r="r" b="b"/>
            <a:pathLst>
              <a:path w="6779130" h="3948843">
                <a:moveTo>
                  <a:pt x="0" y="0"/>
                </a:moveTo>
                <a:lnTo>
                  <a:pt x="6779129" y="0"/>
                </a:lnTo>
                <a:lnTo>
                  <a:pt x="6779129" y="3948843"/>
                </a:lnTo>
                <a:lnTo>
                  <a:pt x="0" y="39488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PHẠM DUYÊN 3 - 9Slide.vn">
            <a:extLst>
              <a:ext uri="{FF2B5EF4-FFF2-40B4-BE49-F238E27FC236}">
                <a16:creationId xmlns:a16="http://schemas.microsoft.com/office/drawing/2014/main" id="{CD1AD85B-D680-6C02-2788-DCC86012D8E3}"/>
              </a:ext>
            </a:extLst>
          </p:cNvPr>
          <p:cNvSpPr/>
          <p:nvPr userDrawn="1"/>
        </p:nvSpPr>
        <p:spPr>
          <a:xfrm rot="10800000">
            <a:off x="-50934" y="5784273"/>
            <a:ext cx="3582988" cy="2087090"/>
          </a:xfrm>
          <a:custGeom>
            <a:avLst/>
            <a:gdLst/>
            <a:ahLst/>
            <a:cxnLst/>
            <a:rect l="l" t="t" r="r" b="b"/>
            <a:pathLst>
              <a:path w="6779130" h="3948843">
                <a:moveTo>
                  <a:pt x="0" y="0"/>
                </a:moveTo>
                <a:lnTo>
                  <a:pt x="6779129" y="0"/>
                </a:lnTo>
                <a:lnTo>
                  <a:pt x="6779129" y="3948843"/>
                </a:lnTo>
                <a:lnTo>
                  <a:pt x="0" y="39488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0577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HẠM DUYÊN 1 - 9Slide.vn">
            <a:extLst>
              <a:ext uri="{FF2B5EF4-FFF2-40B4-BE49-F238E27FC236}">
                <a16:creationId xmlns:a16="http://schemas.microsoft.com/office/drawing/2014/main" id="{150E5BDD-AA0E-BA1A-484F-80E0413A45E1}"/>
              </a:ext>
            </a:extLst>
          </p:cNvPr>
          <p:cNvSpPr/>
          <p:nvPr userDrawn="1"/>
        </p:nvSpPr>
        <p:spPr>
          <a:xfrm>
            <a:off x="292100" y="292100"/>
            <a:ext cx="11607800" cy="627380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38100" cap="rnd" cmpd="sng">
            <a:solidFill>
              <a:srgbClr val="E8ADFD"/>
            </a:solidFill>
            <a:prstDash val="dash"/>
            <a:rou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7510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HẠM DUYÊN 1 - 9Slide.vn">
            <a:extLst>
              <a:ext uri="{FF2B5EF4-FFF2-40B4-BE49-F238E27FC236}">
                <a16:creationId xmlns:a16="http://schemas.microsoft.com/office/drawing/2014/main" id="{29E58858-C1DE-D816-BE54-68ED9F2E7E1C}"/>
              </a:ext>
            </a:extLst>
          </p:cNvPr>
          <p:cNvSpPr/>
          <p:nvPr userDrawn="1"/>
        </p:nvSpPr>
        <p:spPr>
          <a:xfrm>
            <a:off x="292100" y="292100"/>
            <a:ext cx="11607800" cy="627380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38100" cap="rnd" cmpd="sng">
            <a:solidFill>
              <a:srgbClr val="E8ADFD"/>
            </a:solidFill>
            <a:prstDash val="dash"/>
            <a:round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2979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22549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HẠM DUYÊN 1 - 9Slide.vn">
            <a:extLst>
              <a:ext uri="{FF2B5EF4-FFF2-40B4-BE49-F238E27FC236}">
                <a16:creationId xmlns:a16="http://schemas.microsoft.com/office/drawing/2014/main" id="{1D8BB65E-A2AB-C710-6605-313B0C70CD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279400" y="211985"/>
            <a:ext cx="1143000" cy="667226"/>
          </a:xfrm>
          <a:prstGeom prst="rect">
            <a:avLst/>
          </a:prstGeom>
        </p:spPr>
      </p:pic>
      <p:pic>
        <p:nvPicPr>
          <p:cNvPr id="12" name="PHẠM DUYÊN 2 - 9Slide.vn">
            <a:extLst>
              <a:ext uri="{FF2B5EF4-FFF2-40B4-BE49-F238E27FC236}">
                <a16:creationId xmlns:a16="http://schemas.microsoft.com/office/drawing/2014/main" id="{D7553D19-9B1D-3BFA-9D5A-CCD1B829CF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1433914" y="481930"/>
            <a:ext cx="827872" cy="483270"/>
          </a:xfrm>
          <a:prstGeom prst="rect">
            <a:avLst/>
          </a:prstGeom>
        </p:spPr>
      </p:pic>
      <p:grpSp>
        <p:nvGrpSpPr>
          <p:cNvPr id="4" name="PHẠM DUYÊN 3 - 9Slide.vn">
            <a:extLst>
              <a:ext uri="{FF2B5EF4-FFF2-40B4-BE49-F238E27FC236}">
                <a16:creationId xmlns:a16="http://schemas.microsoft.com/office/drawing/2014/main" id="{E2750466-6170-15D0-1502-0003DEED8F67}"/>
              </a:ext>
            </a:extLst>
          </p:cNvPr>
          <p:cNvGrpSpPr/>
          <p:nvPr userDrawn="1"/>
        </p:nvGrpSpPr>
        <p:grpSpPr>
          <a:xfrm>
            <a:off x="2780145" y="1533236"/>
            <a:ext cx="6631710" cy="3239986"/>
            <a:chOff x="1979" y="1198"/>
            <a:chExt cx="15240" cy="8404"/>
          </a:xfrm>
        </p:grpSpPr>
        <p:sp>
          <p:nvSpPr>
            <p:cNvPr id="5" name="8">
              <a:extLst>
                <a:ext uri="{FF2B5EF4-FFF2-40B4-BE49-F238E27FC236}">
                  <a16:creationId xmlns:a16="http://schemas.microsoft.com/office/drawing/2014/main" id="{D9B3A929-DB8A-7774-ACB5-671323830138}"/>
                </a:ext>
              </a:extLst>
            </p:cNvPr>
            <p:cNvSpPr/>
            <p:nvPr/>
          </p:nvSpPr>
          <p:spPr>
            <a:xfrm>
              <a:off x="1979" y="1198"/>
              <a:ext cx="15241" cy="8404"/>
            </a:xfrm>
            <a:custGeom>
              <a:avLst/>
              <a:gdLst>
                <a:gd name="adj" fmla="val 8115"/>
                <a:gd name="a" fmla="pin 0 adj 50000"/>
                <a:gd name="x1" fmla="*/ ss a 100000"/>
                <a:gd name="x2" fmla="+- r 0 x1"/>
                <a:gd name="y2" fmla="+- b 0 x1"/>
                <a:gd name="il" fmla="*/ x1 29289 100000"/>
                <a:gd name="ir" fmla="+- r 0 il"/>
                <a:gd name="ib" fmla="+- b 0 il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5242" h="8405">
                  <a:moveTo>
                    <a:pt x="0" y="682"/>
                  </a:moveTo>
                  <a:cubicBezTo>
                    <a:pt x="-12" y="299"/>
                    <a:pt x="339" y="-9"/>
                    <a:pt x="682" y="0"/>
                  </a:cubicBezTo>
                  <a:lnTo>
                    <a:pt x="14559" y="0"/>
                  </a:lnTo>
                  <a:cubicBezTo>
                    <a:pt x="14942" y="-12"/>
                    <a:pt x="15250" y="339"/>
                    <a:pt x="15241" y="682"/>
                  </a:cubicBezTo>
                  <a:lnTo>
                    <a:pt x="15241" y="7722"/>
                  </a:lnTo>
                  <a:cubicBezTo>
                    <a:pt x="15253" y="8105"/>
                    <a:pt x="14902" y="8413"/>
                    <a:pt x="14559" y="8404"/>
                  </a:cubicBezTo>
                  <a:lnTo>
                    <a:pt x="682" y="8404"/>
                  </a:lnTo>
                  <a:cubicBezTo>
                    <a:pt x="299" y="8416"/>
                    <a:pt x="-9" y="8065"/>
                    <a:pt x="0" y="7722"/>
                  </a:cubicBezTo>
                  <a:lnTo>
                    <a:pt x="0" y="682"/>
                  </a:lnTo>
                  <a:close/>
                  <a:moveTo>
                    <a:pt x="317" y="464"/>
                  </a:moveTo>
                  <a:cubicBezTo>
                    <a:pt x="314" y="352"/>
                    <a:pt x="416" y="261"/>
                    <a:pt x="517" y="264"/>
                  </a:cubicBezTo>
                  <a:cubicBezTo>
                    <a:pt x="628" y="261"/>
                    <a:pt x="719" y="363"/>
                    <a:pt x="716" y="464"/>
                  </a:cubicBezTo>
                  <a:cubicBezTo>
                    <a:pt x="719" y="575"/>
                    <a:pt x="617" y="666"/>
                    <a:pt x="517" y="663"/>
                  </a:cubicBezTo>
                  <a:cubicBezTo>
                    <a:pt x="405" y="666"/>
                    <a:pt x="314" y="564"/>
                    <a:pt x="317" y="464"/>
                  </a:cubicBezTo>
                  <a:close/>
                  <a:moveTo>
                    <a:pt x="14576" y="464"/>
                  </a:moveTo>
                  <a:cubicBezTo>
                    <a:pt x="14573" y="352"/>
                    <a:pt x="14675" y="261"/>
                    <a:pt x="14776" y="264"/>
                  </a:cubicBezTo>
                  <a:cubicBezTo>
                    <a:pt x="14887" y="261"/>
                    <a:pt x="14978" y="363"/>
                    <a:pt x="14975" y="464"/>
                  </a:cubicBezTo>
                  <a:cubicBezTo>
                    <a:pt x="14978" y="575"/>
                    <a:pt x="14876" y="666"/>
                    <a:pt x="14776" y="663"/>
                  </a:cubicBezTo>
                  <a:cubicBezTo>
                    <a:pt x="14664" y="666"/>
                    <a:pt x="14573" y="564"/>
                    <a:pt x="14576" y="464"/>
                  </a:cubicBezTo>
                  <a:close/>
                  <a:moveTo>
                    <a:pt x="14576" y="7970"/>
                  </a:moveTo>
                  <a:cubicBezTo>
                    <a:pt x="14573" y="7858"/>
                    <a:pt x="14675" y="7767"/>
                    <a:pt x="14776" y="7770"/>
                  </a:cubicBezTo>
                  <a:cubicBezTo>
                    <a:pt x="14887" y="7767"/>
                    <a:pt x="14978" y="7869"/>
                    <a:pt x="14975" y="7970"/>
                  </a:cubicBezTo>
                  <a:cubicBezTo>
                    <a:pt x="14978" y="8081"/>
                    <a:pt x="14876" y="8172"/>
                    <a:pt x="14776" y="8169"/>
                  </a:cubicBezTo>
                  <a:cubicBezTo>
                    <a:pt x="14664" y="8172"/>
                    <a:pt x="14573" y="8070"/>
                    <a:pt x="14576" y="7970"/>
                  </a:cubicBezTo>
                  <a:close/>
                </a:path>
              </a:pathLst>
            </a:custGeom>
            <a:solidFill>
              <a:schemeClr val="bg1">
                <a:alpha val="27000"/>
              </a:schemeClr>
            </a:solidFill>
            <a:ln w="57150">
              <a:solidFill>
                <a:srgbClr val="F6D7E6"/>
              </a:solidFill>
            </a:ln>
            <a:effectLst>
              <a:outerShdw blurRad="63500" sx="101000" sy="101000" algn="ctr" rotWithShape="0">
                <a:srgbClr val="414CA8">
                  <a:alpha val="10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7" name="22">
              <a:extLst>
                <a:ext uri="{FF2B5EF4-FFF2-40B4-BE49-F238E27FC236}">
                  <a16:creationId xmlns:a16="http://schemas.microsoft.com/office/drawing/2014/main" id="{91BC21A3-4632-4E8E-9CBB-F6C9D4CBA69E}"/>
                </a:ext>
              </a:extLst>
            </p:cNvPr>
            <p:cNvSpPr/>
            <p:nvPr/>
          </p:nvSpPr>
          <p:spPr>
            <a:xfrm>
              <a:off x="2159" y="1389"/>
              <a:ext cx="14881" cy="8023"/>
            </a:xfrm>
            <a:custGeom>
              <a:avLst/>
              <a:gdLst>
                <a:gd name="adj" fmla="val 8115"/>
                <a:gd name="a" fmla="pin 0 adj 50000"/>
                <a:gd name="x1" fmla="*/ ss a 100000"/>
                <a:gd name="x2" fmla="+- r 0 x1"/>
                <a:gd name="y2" fmla="+- b 0 x1"/>
                <a:gd name="il" fmla="*/ x1 29289 100000"/>
                <a:gd name="ir" fmla="+- r 0 il"/>
                <a:gd name="ib" fmla="+- b 0 il"/>
              </a:gdLst>
              <a:ahLst/>
              <a:cxnLst>
                <a:cxn ang="3cd4">
                  <a:pos x="hc" y="t"/>
                </a:cxn>
                <a:cxn ang="cd2">
                  <a:pos x="l" y="vc"/>
                </a:cxn>
                <a:cxn ang="cd4">
                  <a:pos x="hc" y="b"/>
                </a:cxn>
                <a:cxn ang="0">
                  <a:pos x="r" y="vc"/>
                </a:cxn>
              </a:cxnLst>
              <a:rect l="l" t="t" r="r" b="b"/>
              <a:pathLst>
                <a:path w="14882" h="8024">
                  <a:moveTo>
                    <a:pt x="0" y="651"/>
                  </a:moveTo>
                  <a:cubicBezTo>
                    <a:pt x="-7" y="519"/>
                    <a:pt x="61" y="355"/>
                    <a:pt x="112" y="287"/>
                  </a:cubicBezTo>
                  <a:cubicBezTo>
                    <a:pt x="113" y="385"/>
                    <a:pt x="214" y="477"/>
                    <a:pt x="311" y="472"/>
                  </a:cubicBezTo>
                  <a:cubicBezTo>
                    <a:pt x="422" y="475"/>
                    <a:pt x="513" y="373"/>
                    <a:pt x="510" y="273"/>
                  </a:cubicBezTo>
                  <a:cubicBezTo>
                    <a:pt x="516" y="172"/>
                    <a:pt x="422" y="85"/>
                    <a:pt x="345" y="76"/>
                  </a:cubicBezTo>
                  <a:cubicBezTo>
                    <a:pt x="412" y="33"/>
                    <a:pt x="574" y="-6"/>
                    <a:pt x="651" y="0"/>
                  </a:cubicBezTo>
                  <a:lnTo>
                    <a:pt x="14230" y="0"/>
                  </a:lnTo>
                  <a:cubicBezTo>
                    <a:pt x="14336" y="-7"/>
                    <a:pt x="14490" y="48"/>
                    <a:pt x="14535" y="76"/>
                  </a:cubicBezTo>
                  <a:cubicBezTo>
                    <a:pt x="14446" y="86"/>
                    <a:pt x="14365" y="183"/>
                    <a:pt x="14370" y="273"/>
                  </a:cubicBezTo>
                  <a:cubicBezTo>
                    <a:pt x="14367" y="384"/>
                    <a:pt x="14469" y="475"/>
                    <a:pt x="14570" y="472"/>
                  </a:cubicBezTo>
                  <a:cubicBezTo>
                    <a:pt x="14678" y="477"/>
                    <a:pt x="14767" y="376"/>
                    <a:pt x="14769" y="285"/>
                  </a:cubicBezTo>
                  <a:cubicBezTo>
                    <a:pt x="14839" y="377"/>
                    <a:pt x="14886" y="548"/>
                    <a:pt x="14881" y="651"/>
                  </a:cubicBezTo>
                  <a:lnTo>
                    <a:pt x="14881" y="7372"/>
                  </a:lnTo>
                  <a:cubicBezTo>
                    <a:pt x="14892" y="7506"/>
                    <a:pt x="14809" y="7688"/>
                    <a:pt x="14766" y="7742"/>
                  </a:cubicBezTo>
                  <a:cubicBezTo>
                    <a:pt x="14752" y="7649"/>
                    <a:pt x="14658" y="7576"/>
                    <a:pt x="14570" y="7579"/>
                  </a:cubicBezTo>
                  <a:cubicBezTo>
                    <a:pt x="14458" y="7576"/>
                    <a:pt x="14367" y="7678"/>
                    <a:pt x="14370" y="7779"/>
                  </a:cubicBezTo>
                  <a:cubicBezTo>
                    <a:pt x="14366" y="7865"/>
                    <a:pt x="14434" y="7943"/>
                    <a:pt x="14499" y="7965"/>
                  </a:cubicBezTo>
                  <a:cubicBezTo>
                    <a:pt x="14428" y="8002"/>
                    <a:pt x="14294" y="8026"/>
                    <a:pt x="14230" y="8023"/>
                  </a:cubicBezTo>
                  <a:lnTo>
                    <a:pt x="651" y="8023"/>
                  </a:lnTo>
                  <a:cubicBezTo>
                    <a:pt x="286" y="8034"/>
                    <a:pt x="-9" y="7700"/>
                    <a:pt x="0" y="7372"/>
                  </a:cubicBezTo>
                  <a:lnTo>
                    <a:pt x="0" y="651"/>
                  </a:lnTo>
                  <a:close/>
                </a:path>
              </a:pathLst>
            </a:custGeom>
            <a:noFill/>
            <a:ln w="38100">
              <a:solidFill>
                <a:srgbClr val="EEE0FA"/>
              </a:solidFill>
            </a:ln>
            <a:effectLst>
              <a:outerShdw blurRad="63500" sx="101000" sy="101000" algn="ctr" rotWithShape="0">
                <a:srgbClr val="414CA8">
                  <a:alpha val="10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2641001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11445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2">
            <a:extLst>
              <a:ext uri="{FF2B5EF4-FFF2-40B4-BE49-F238E27FC236}">
                <a16:creationId xmlns:a16="http://schemas.microsoft.com/office/drawing/2014/main" id="{E587D9F9-EADC-61FE-6550-C31CBDD9EA1C}"/>
              </a:ext>
            </a:extLst>
          </p:cNvPr>
          <p:cNvSpPr txBox="1"/>
          <p:nvPr userDrawn="1"/>
        </p:nvSpPr>
        <p:spPr>
          <a:xfrm>
            <a:off x="1373541" y="2122371"/>
            <a:ext cx="9753600" cy="147732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dist"/>
            <a:r>
              <a:rPr lang="en-US" altLang="zh-CN" sz="9000">
                <a:solidFill>
                  <a:schemeClr val="bg1"/>
                </a:solidFill>
                <a:latin typeface="VL GhostKid AOE Pro" panose="02000603040000020003" pitchFamily="50" charset="0"/>
                <a:ea typeface="字魂43号-国朝手书" panose="00000500000000000000" pitchFamily="2" charset="-122"/>
                <a:sym typeface="字魂43号-国朝手书" panose="00000500000000000000" pitchFamily="2" charset="-122"/>
              </a:rPr>
              <a:t>TÌNH HUỐNG 2</a:t>
            </a:r>
            <a:endParaRPr lang="zh-CN" altLang="en-US" sz="9000" dirty="0">
              <a:solidFill>
                <a:schemeClr val="bg1"/>
              </a:solidFill>
              <a:latin typeface="VL GhostKid AOE Pro" panose="02000603040000020003" pitchFamily="50" charset="0"/>
              <a:ea typeface="字魂43号-国朝手书" panose="00000500000000000000" pitchFamily="2" charset="-122"/>
              <a:sym typeface="字魂43号-国朝手书" panose="00000500000000000000" pitchFamily="2" charset="-122"/>
            </a:endParaRPr>
          </a:p>
        </p:txBody>
      </p:sp>
      <p:sp>
        <p:nvSpPr>
          <p:cNvPr id="4" name="22">
            <a:extLst>
              <a:ext uri="{FF2B5EF4-FFF2-40B4-BE49-F238E27FC236}">
                <a16:creationId xmlns:a16="http://schemas.microsoft.com/office/drawing/2014/main" id="{F4AD05EC-C2B4-505E-2B7B-04A7A89AF008}"/>
              </a:ext>
            </a:extLst>
          </p:cNvPr>
          <p:cNvSpPr txBox="1"/>
          <p:nvPr userDrawn="1"/>
        </p:nvSpPr>
        <p:spPr>
          <a:xfrm>
            <a:off x="1398941" y="2176648"/>
            <a:ext cx="9626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7200" spc="-180">
                <a:solidFill>
                  <a:schemeClr val="accent2">
                    <a:lumMod val="75000"/>
                  </a:schemeClr>
                </a:solidFill>
                <a:latin typeface="VL GhostKid AOE Pro" panose="02000603040000020003" pitchFamily="50" charset="0"/>
                <a:ea typeface="字魂43号-国朝手书" panose="00000500000000000000" pitchFamily="2" charset="-122"/>
                <a:sym typeface="字魂43号-国朝手书" panose="00000500000000000000" pitchFamily="2" charset="-122"/>
              </a:rPr>
              <a:t>TÌNH</a:t>
            </a:r>
            <a:r>
              <a:rPr lang="en-US" altLang="zh-CN" sz="7200" spc="-180">
                <a:solidFill>
                  <a:schemeClr val="bg1"/>
                </a:solidFill>
                <a:latin typeface="VL GhostKid AOE Pro" panose="02000603040000020003" pitchFamily="50" charset="0"/>
                <a:ea typeface="字魂43号-国朝手书" panose="00000500000000000000" pitchFamily="2" charset="-122"/>
                <a:sym typeface="字魂43号-国朝手书" panose="00000500000000000000" pitchFamily="2" charset="-122"/>
              </a:rPr>
              <a:t> </a:t>
            </a:r>
            <a:r>
              <a:rPr lang="en-US" altLang="zh-CN" sz="7200" spc="-180">
                <a:solidFill>
                  <a:srgbClr val="F17BAE"/>
                </a:solidFill>
                <a:latin typeface="VL GhostKid AOE Pro" panose="02000603040000020003" pitchFamily="50" charset="0"/>
                <a:ea typeface="字魂43号-国朝手书" panose="00000500000000000000" pitchFamily="2" charset="-122"/>
                <a:sym typeface="字魂43号-国朝手书" panose="00000500000000000000" pitchFamily="2" charset="-122"/>
              </a:rPr>
              <a:t>HUỐNG</a:t>
            </a:r>
            <a:r>
              <a:rPr lang="en-US" altLang="zh-CN" sz="7200" spc="-180">
                <a:solidFill>
                  <a:schemeClr val="bg1"/>
                </a:solidFill>
                <a:latin typeface="VL GhostKid AOE Pro" panose="02000603040000020003" pitchFamily="50" charset="0"/>
                <a:ea typeface="字魂43号-国朝手书" panose="00000500000000000000" pitchFamily="2" charset="-122"/>
                <a:sym typeface="字魂43号-国朝手书" panose="00000500000000000000" pitchFamily="2" charset="-122"/>
              </a:rPr>
              <a:t> </a:t>
            </a:r>
            <a:r>
              <a:rPr lang="en-US" altLang="zh-CN" sz="7200" spc="-180">
                <a:solidFill>
                  <a:srgbClr val="FAA12A"/>
                </a:solidFill>
                <a:latin typeface="VL GhostKid AOE Pro" panose="02000603040000020003" pitchFamily="50" charset="0"/>
                <a:ea typeface="字魂43号-国朝手书" panose="00000500000000000000" pitchFamily="2" charset="-122"/>
                <a:sym typeface="字魂43号-国朝手书" panose="00000500000000000000" pitchFamily="2" charset="-122"/>
              </a:rPr>
              <a:t>2</a:t>
            </a:r>
            <a:endParaRPr lang="zh-CN" altLang="en-US" sz="7200" spc="-180" dirty="0">
              <a:solidFill>
                <a:srgbClr val="FAA12A"/>
              </a:solidFill>
              <a:latin typeface="VL GhostKid AOE Pro" panose="02000603040000020003" pitchFamily="50" charset="0"/>
              <a:ea typeface="字魂43号-国朝手书" panose="00000500000000000000" pitchFamily="2" charset="-122"/>
              <a:sym typeface="字魂43号-国朝手书" panose="00000500000000000000" pitchFamily="2" charset="-122"/>
            </a:endParaRPr>
          </a:p>
        </p:txBody>
      </p:sp>
      <p:sp>
        <p:nvSpPr>
          <p:cNvPr id="2" name="4">
            <a:extLst>
              <a:ext uri="{FF2B5EF4-FFF2-40B4-BE49-F238E27FC236}">
                <a16:creationId xmlns:a16="http://schemas.microsoft.com/office/drawing/2014/main" id="{B3E592D4-1CDE-AE10-6356-71642F79CBF0}"/>
              </a:ext>
            </a:extLst>
          </p:cNvPr>
          <p:cNvSpPr txBox="1"/>
          <p:nvPr userDrawn="1"/>
        </p:nvSpPr>
        <p:spPr>
          <a:xfrm>
            <a:off x="1064859" y="3396499"/>
            <a:ext cx="5716941" cy="1255953"/>
          </a:xfrm>
          <a:prstGeom prst="rect">
            <a:avLst/>
          </a:prstGeom>
          <a:noFill/>
          <a:effectLst>
            <a:glow rad="101600">
              <a:srgbClr val="6BCACC">
                <a:alpha val="60000"/>
              </a:srgbClr>
            </a:glow>
            <a:outerShdw blurRad="50800" dist="50800" dir="5400000" algn="ctr" rotWithShape="0">
              <a:srgbClr val="ED5D60"/>
            </a:outerShdw>
          </a:effectLst>
        </p:spPr>
        <p:txBody>
          <a:bodyPr wrap="square" lIns="121889" tIns="60944" rIns="121889" bIns="60944" rtlCol="0">
            <a:spAutoFit/>
            <a:scene3d>
              <a:camera prst="orthographicFront"/>
              <a:lightRig rig="threePt" dir="t"/>
            </a:scene3d>
            <a:sp3d contourW="12700">
              <a:contourClr>
                <a:srgbClr val="B7F7EC"/>
              </a:contourClr>
            </a:sp3d>
          </a:bodyPr>
          <a:lstStyle>
            <a:defPPr>
              <a:defRPr lang="zh-CN"/>
            </a:defPPr>
            <a:lvl1pPr algn="ctr">
              <a:defRPr sz="11500" b="1">
                <a:gradFill>
                  <a:gsLst>
                    <a:gs pos="0">
                      <a:srgbClr val="00B0F0"/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2400000" scaled="0"/>
                </a:gradFill>
                <a:effectLst>
                  <a:outerShdw blurRad="317500" dist="165100" dir="2700000" algn="tl" rotWithShape="0">
                    <a:prstClr val="black">
                      <a:alpha val="60000"/>
                    </a:prstClr>
                  </a:outerShdw>
                </a:effectLst>
                <a:latin typeface="Yuanti SC" charset="-122"/>
                <a:ea typeface="Yuanti SC" charset="-122"/>
                <a:cs typeface="Yuanti SC" charset="-122"/>
              </a:defRPr>
            </a:lvl1pPr>
          </a:lstStyle>
          <a:p>
            <a:pPr>
              <a:lnSpc>
                <a:spcPct val="118000"/>
              </a:lnSpc>
            </a:pPr>
            <a:r>
              <a:rPr lang="en-US" altLang="zh-CN" sz="7200" spc="180">
                <a:ln w="19050" cap="rnd" cmpd="sng">
                  <a:solidFill>
                    <a:schemeClr val="bg1"/>
                  </a:solidFill>
                </a:ln>
                <a:solidFill>
                  <a:srgbClr val="0FACEB"/>
                </a:solidFill>
                <a:effectLst/>
                <a:latin typeface="#9Slide07 Soup of Justice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VUI</a:t>
            </a:r>
            <a:r>
              <a:rPr lang="en-US" altLang="zh-CN" sz="7200" spc="180">
                <a:ln w="19050" cap="rnd" cmpd="sng">
                  <a:solidFill>
                    <a:schemeClr val="bg1"/>
                  </a:solidFill>
                </a:ln>
                <a:solidFill>
                  <a:srgbClr val="1C83C2"/>
                </a:solidFill>
                <a:effectLst/>
                <a:latin typeface="#9Slide07 Soup of Justice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7200" spc="180">
                <a:ln w="19050" cap="rnd" cmpd="sng">
                  <a:solidFill>
                    <a:schemeClr val="bg1"/>
                  </a:solidFill>
                </a:ln>
                <a:solidFill>
                  <a:srgbClr val="845EAA"/>
                </a:solidFill>
                <a:effectLst/>
                <a:latin typeface="#9Slide07 Soup of Justice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ĐÓN</a:t>
            </a:r>
            <a:r>
              <a:rPr lang="en-US" altLang="zh-CN" sz="7200" spc="180">
                <a:ln w="19050" cap="rnd" cmpd="sng">
                  <a:solidFill>
                    <a:schemeClr val="bg1"/>
                  </a:solidFill>
                </a:ln>
                <a:solidFill>
                  <a:srgbClr val="1C83C2"/>
                </a:solidFill>
                <a:effectLst/>
                <a:latin typeface="#9Slide07 Soup of Justice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7200" spc="180">
                <a:ln w="19050" cap="rnd" cmpd="sng">
                  <a:solidFill>
                    <a:schemeClr val="bg1"/>
                  </a:solidFill>
                </a:ln>
                <a:solidFill>
                  <a:srgbClr val="EE629D"/>
                </a:solidFill>
                <a:effectLst/>
                <a:latin typeface="#9Slide07 Soup of Justice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TẾT</a:t>
            </a:r>
            <a:endParaRPr lang="zh-CN" altLang="en-US" sz="7200" spc="180" dirty="0">
              <a:ln w="19050" cap="rnd" cmpd="sng">
                <a:solidFill>
                  <a:schemeClr val="bg1"/>
                </a:solidFill>
              </a:ln>
              <a:solidFill>
                <a:srgbClr val="EE629D"/>
              </a:solidFill>
              <a:effectLst/>
              <a:latin typeface="#9Slide07 Soup of Justice" pitchFamily="2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327104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3000">
              <a:srgbClr val="93D9F5"/>
            </a:gs>
            <a:gs pos="64000">
              <a:schemeClr val="bg1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9Slide.vn - 2019">
            <a:extLst>
              <a:ext uri="{FF2B5EF4-FFF2-40B4-BE49-F238E27FC236}">
                <a16:creationId xmlns:a16="http://schemas.microsoft.com/office/drawing/2014/main" id="{BB97CF65-BBEA-423A-8AA0-A16369753DE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7" name="PHẠM DUYÊN 1 - 9Slide.vn">
            <a:extLst>
              <a:ext uri="{FF2B5EF4-FFF2-40B4-BE49-F238E27FC236}">
                <a16:creationId xmlns:a16="http://schemas.microsoft.com/office/drawing/2014/main" id="{6185ACB1-9521-05D7-C6E2-AEBE4049754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15" name="PHẠM DUYÊN 2 - 9Slide.vn">
            <a:extLst>
              <a:ext uri="{FF2B5EF4-FFF2-40B4-BE49-F238E27FC236}">
                <a16:creationId xmlns:a16="http://schemas.microsoft.com/office/drawing/2014/main" id="{426F536A-FE8E-47C3-5BF8-5A78C94D86D3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1893396" y="-15875"/>
            <a:ext cx="1488308" cy="1717486"/>
          </a:xfrm>
          <a:prstGeom prst="rect">
            <a:avLst/>
          </a:prstGeom>
        </p:spPr>
      </p:pic>
      <p:pic>
        <p:nvPicPr>
          <p:cNvPr id="16" name="PHẠM DUYÊN 3 - 9Slide.vn">
            <a:extLst>
              <a:ext uri="{FF2B5EF4-FFF2-40B4-BE49-F238E27FC236}">
                <a16:creationId xmlns:a16="http://schemas.microsoft.com/office/drawing/2014/main" id="{CB64415A-A202-7BEE-582A-1A4A8DA4FB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16707"/>
          <a:stretch/>
        </p:blipFill>
        <p:spPr>
          <a:xfrm>
            <a:off x="4919610" y="7398792"/>
            <a:ext cx="2352780" cy="706456"/>
          </a:xfrm>
          <a:prstGeom prst="roundRect">
            <a:avLst/>
          </a:prstGeom>
          <a:solidFill>
            <a:schemeClr val="bg1"/>
          </a:solidFill>
        </p:spPr>
      </p:pic>
      <p:pic>
        <p:nvPicPr>
          <p:cNvPr id="17" name="PHẠM DUYÊN 4 - 9Slide.vn">
            <a:extLst>
              <a:ext uri="{FF2B5EF4-FFF2-40B4-BE49-F238E27FC236}">
                <a16:creationId xmlns:a16="http://schemas.microsoft.com/office/drawing/2014/main" id="{838EE732-6CC2-231C-C2B2-BEEA106EAF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16707"/>
          <a:stretch/>
        </p:blipFill>
        <p:spPr>
          <a:xfrm>
            <a:off x="4919610" y="-1676400"/>
            <a:ext cx="2352780" cy="706456"/>
          </a:xfrm>
          <a:prstGeom prst="roundRect">
            <a:avLst/>
          </a:prstGeom>
          <a:solidFill>
            <a:schemeClr val="bg1"/>
          </a:solidFill>
        </p:spPr>
      </p:pic>
      <p:pic>
        <p:nvPicPr>
          <p:cNvPr id="18" name="PHẠM DUYÊN 5 - 9Slide.vn">
            <a:extLst>
              <a:ext uri="{FF2B5EF4-FFF2-40B4-BE49-F238E27FC236}">
                <a16:creationId xmlns:a16="http://schemas.microsoft.com/office/drawing/2014/main" id="{245022D5-7B1E-0309-2FCD-D893A03C97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16707"/>
          <a:stretch/>
        </p:blipFill>
        <p:spPr>
          <a:xfrm>
            <a:off x="13106400" y="2760644"/>
            <a:ext cx="2352780" cy="706456"/>
          </a:xfrm>
          <a:prstGeom prst="roundRect">
            <a:avLst/>
          </a:prstGeom>
          <a:solidFill>
            <a:schemeClr val="bg1"/>
          </a:solidFill>
        </p:spPr>
      </p:pic>
      <p:pic>
        <p:nvPicPr>
          <p:cNvPr id="19" name="PHẠM DUYÊN 6 - 9Slide.vn">
            <a:extLst>
              <a:ext uri="{FF2B5EF4-FFF2-40B4-BE49-F238E27FC236}">
                <a16:creationId xmlns:a16="http://schemas.microsoft.com/office/drawing/2014/main" id="{C5FF0994-621D-5C64-6857-B0074C7C1E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16707"/>
          <a:stretch/>
        </p:blipFill>
        <p:spPr>
          <a:xfrm>
            <a:off x="-1952520" y="1721606"/>
            <a:ext cx="1533420" cy="460432"/>
          </a:xfrm>
          <a:prstGeom prst="roundRect">
            <a:avLst/>
          </a:prstGeom>
          <a:noFill/>
        </p:spPr>
      </p:pic>
      <p:sp>
        <p:nvSpPr>
          <p:cNvPr id="2" name="PHẠM DUYÊN 7 - 9Slide.vn">
            <a:extLst>
              <a:ext uri="{FF2B5EF4-FFF2-40B4-BE49-F238E27FC236}">
                <a16:creationId xmlns:a16="http://schemas.microsoft.com/office/drawing/2014/main" id="{E8B74BD6-77E7-65F2-6022-3F7A2075F07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279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4" r:id="rId3"/>
    <p:sldLayoutId id="2147483655" r:id="rId4"/>
    <p:sldLayoutId id="2147483659" r:id="rId5"/>
    <p:sldLayoutId id="2147483666" r:id="rId6"/>
    <p:sldLayoutId id="2147483667" r:id="rId7"/>
    <p:sldLayoutId id="2147483662" r:id="rId8"/>
    <p:sldLayoutId id="2147483665" r:id="rId9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6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HẠM DUYÊN 1 - 9Slide.vn">
            <a:extLst>
              <a:ext uri="{FF2B5EF4-FFF2-40B4-BE49-F238E27FC236}">
                <a16:creationId xmlns:a16="http://schemas.microsoft.com/office/drawing/2014/main" id="{E577DAAA-D7ED-8A6D-4032-0044FD46318E}"/>
              </a:ext>
            </a:extLst>
          </p:cNvPr>
          <p:cNvSpPr txBox="1"/>
          <p:nvPr/>
        </p:nvSpPr>
        <p:spPr>
          <a:xfrm>
            <a:off x="235145" y="109831"/>
            <a:ext cx="1659429" cy="1067343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>
              <a:lnSpc>
                <a:spcPct val="88000"/>
              </a:lnSpc>
            </a:pPr>
            <a:r>
              <a:rPr lang="en-US"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Chủ đề</a:t>
            </a:r>
            <a:br>
              <a:rPr lang="en-US"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</a:br>
            <a:r>
              <a:rPr lang="en-US"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3</a:t>
            </a:r>
          </a:p>
        </p:txBody>
      </p:sp>
      <p:sp>
        <p:nvSpPr>
          <p:cNvPr id="15" name="PHẠM DUYÊN 2 - 9Slide.vn">
            <a:extLst>
              <a:ext uri="{FF2B5EF4-FFF2-40B4-BE49-F238E27FC236}">
                <a16:creationId xmlns:a16="http://schemas.microsoft.com/office/drawing/2014/main" id="{81C672BA-A448-5C55-17FA-6F9B17831FAE}"/>
              </a:ext>
            </a:extLst>
          </p:cNvPr>
          <p:cNvSpPr txBox="1"/>
          <p:nvPr/>
        </p:nvSpPr>
        <p:spPr>
          <a:xfrm>
            <a:off x="2819400" y="480848"/>
            <a:ext cx="8767144" cy="80842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lnSpc>
                <a:spcPct val="86000"/>
              </a:lnSpc>
              <a:defRPr sz="7200">
                <a:ln w="31750">
                  <a:solidFill>
                    <a:schemeClr val="bg1"/>
                  </a:solidFill>
                </a:ln>
                <a:solidFill>
                  <a:srgbClr val="EA5B27"/>
                </a:solidFill>
                <a:latin typeface="+mj-lt"/>
              </a:defRPr>
            </a:lvl1pPr>
          </a:lstStyle>
          <a:p>
            <a:r>
              <a:rPr lang="en-US" sz="5400">
                <a:ln w="25400">
                  <a:noFill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chemeClr val="bg1">
                      <a:alpha val="43000"/>
                    </a:schemeClr>
                  </a:outerShdw>
                </a:effectLst>
              </a:rPr>
              <a:t>CỘNG ĐỒNG ĐỊA PHƯƠNG</a:t>
            </a:r>
          </a:p>
        </p:txBody>
      </p:sp>
      <p:sp>
        <p:nvSpPr>
          <p:cNvPr id="16" name="PHẠM DUYÊN 3 - 9Slide.vn">
            <a:extLst>
              <a:ext uri="{FF2B5EF4-FFF2-40B4-BE49-F238E27FC236}">
                <a16:creationId xmlns:a16="http://schemas.microsoft.com/office/drawing/2014/main" id="{662A5DAB-AE1C-D53D-ECF4-A5A51CC5C88E}"/>
              </a:ext>
            </a:extLst>
          </p:cNvPr>
          <p:cNvSpPr txBox="1"/>
          <p:nvPr/>
        </p:nvSpPr>
        <p:spPr>
          <a:xfrm>
            <a:off x="5181600" y="5792377"/>
            <a:ext cx="1828800" cy="584775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ctr"/>
            <a:r>
              <a:rPr lang="en-US" sz="3200" b="1">
                <a:solidFill>
                  <a:srgbClr val="EE629D"/>
                </a:solidFill>
                <a:latin typeface="+mj-lt"/>
                <a:cs typeface="Lato" pitchFamily="34" charset="0"/>
              </a:rPr>
              <a:t>Tiết 2</a:t>
            </a:r>
            <a:endParaRPr lang="en-US" sz="3200" b="1" dirty="0">
              <a:solidFill>
                <a:srgbClr val="EE629D"/>
              </a:solidFill>
              <a:latin typeface="+mj-lt"/>
              <a:cs typeface="Lato" pitchFamily="34" charset="0"/>
            </a:endParaRPr>
          </a:p>
        </p:txBody>
      </p:sp>
      <p:grpSp>
        <p:nvGrpSpPr>
          <p:cNvPr id="17" name="PHẠM DUYÊN 4 - 9Slide.vn">
            <a:extLst>
              <a:ext uri="{FF2B5EF4-FFF2-40B4-BE49-F238E27FC236}">
                <a16:creationId xmlns:a16="http://schemas.microsoft.com/office/drawing/2014/main" id="{6E5DC728-19C4-B84F-2EF6-01D8AE513C3B}"/>
              </a:ext>
            </a:extLst>
          </p:cNvPr>
          <p:cNvGrpSpPr/>
          <p:nvPr/>
        </p:nvGrpSpPr>
        <p:grpSpPr>
          <a:xfrm>
            <a:off x="4796631" y="1985964"/>
            <a:ext cx="2603500" cy="1164250"/>
            <a:chOff x="5575545" y="342635"/>
            <a:chExt cx="2438400" cy="1089654"/>
          </a:xfrm>
        </p:grpSpPr>
        <p:sp>
          <p:nvSpPr>
            <p:cNvPr id="18" name="PHẠM DUYÊN">
              <a:extLst>
                <a:ext uri="{FF2B5EF4-FFF2-40B4-BE49-F238E27FC236}">
                  <a16:creationId xmlns:a16="http://schemas.microsoft.com/office/drawing/2014/main" id="{21DCE67C-FF8D-8293-96D2-090545828678}"/>
                </a:ext>
              </a:extLst>
            </p:cNvPr>
            <p:cNvSpPr/>
            <p:nvPr/>
          </p:nvSpPr>
          <p:spPr>
            <a:xfrm>
              <a:off x="5704158" y="342635"/>
              <a:ext cx="2176716" cy="1089654"/>
            </a:xfrm>
            <a:prstGeom prst="ellipse">
              <a:avLst/>
            </a:prstGeom>
            <a:solidFill>
              <a:srgbClr val="8C66A6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108000" rtlCol="0" anchor="b" anchorCtr="1"/>
            <a:lstStyle/>
            <a:p>
              <a:pPr algn="ctr"/>
              <a:endParaRPr lang="zh-CN" altLang="en-US" sz="6000" b="1" dirty="0">
                <a:ln w="19050" cmpd="dbl">
                  <a:solidFill>
                    <a:schemeClr val="tx1">
                      <a:lumMod val="65000"/>
                      <a:lumOff val="35000"/>
                    </a:schemeClr>
                  </a:solidFill>
                </a:ln>
                <a:solidFill>
                  <a:srgbClr val="F98E86"/>
                </a:solidFill>
                <a:effectLst>
                  <a:outerShdw blurRad="88900" dist="76200" dir="3600000" algn="tl" rotWithShape="0">
                    <a:schemeClr val="bg1">
                      <a:lumMod val="95000"/>
                      <a:alpha val="40000"/>
                    </a:schemeClr>
                  </a:outerShdw>
                </a:effectLst>
                <a:latin typeface="Quicksand" panose="00000500000000000000" pitchFamily="2" charset="0"/>
                <a:ea typeface="+mj-ea"/>
              </a:endParaRPr>
            </a:p>
          </p:txBody>
        </p:sp>
        <p:sp>
          <p:nvSpPr>
            <p:cNvPr id="19" name="PHẠM DUYÊN">
              <a:extLst>
                <a:ext uri="{FF2B5EF4-FFF2-40B4-BE49-F238E27FC236}">
                  <a16:creationId xmlns:a16="http://schemas.microsoft.com/office/drawing/2014/main" id="{BB90A066-BB57-7A44-8137-26E949AE9A94}"/>
                </a:ext>
              </a:extLst>
            </p:cNvPr>
            <p:cNvSpPr txBox="1"/>
            <p:nvPr/>
          </p:nvSpPr>
          <p:spPr>
            <a:xfrm>
              <a:off x="5575545" y="508830"/>
              <a:ext cx="2438400" cy="7777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4800" b="1">
                  <a:ln w="19050" cmpd="dbl">
                    <a:solidFill>
                      <a:schemeClr val="accent4">
                        <a:lumMod val="50000"/>
                      </a:schemeClr>
                    </a:solidFill>
                  </a:ln>
                  <a:solidFill>
                    <a:schemeClr val="bg1"/>
                  </a:solidFill>
                  <a:effectLst>
                    <a:outerShdw blurRad="88900" dist="76200" dir="3600000" algn="tl" rotWithShape="0">
                      <a:schemeClr val="bg1">
                        <a:lumMod val="95000"/>
                        <a:alpha val="40000"/>
                      </a:schemeClr>
                    </a:outerShdw>
                  </a:effectLst>
                  <a:latin typeface="+mj-lt"/>
                  <a:ea typeface="+mj-ea"/>
                </a:rPr>
                <a:t>BÀI 13</a:t>
              </a:r>
              <a:endParaRPr lang="zh-CN" altLang="en-US" sz="4800" b="1" dirty="0">
                <a:ln w="19050" cmpd="dbl">
                  <a:solidFill>
                    <a:schemeClr val="accent4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outerShdw blurRad="88900" dist="76200" dir="3600000" algn="tl" rotWithShape="0">
                    <a:schemeClr val="bg1">
                      <a:lumMod val="95000"/>
                      <a:alpha val="40000"/>
                    </a:schemeClr>
                  </a:outerShdw>
                </a:effectLst>
                <a:latin typeface="+mj-lt"/>
                <a:ea typeface="+mj-ea"/>
              </a:endParaRPr>
            </a:p>
          </p:txBody>
        </p:sp>
      </p:grpSp>
      <p:pic>
        <p:nvPicPr>
          <p:cNvPr id="3" name="PHẠM DUYÊN 5 - 9Slide.vn">
            <a:extLst>
              <a:ext uri="{FF2B5EF4-FFF2-40B4-BE49-F238E27FC236}">
                <a16:creationId xmlns:a16="http://schemas.microsoft.com/office/drawing/2014/main" id="{44A0FC35-BE41-5F35-10A4-57EFE86151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571" y="3477066"/>
            <a:ext cx="11030858" cy="1628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2817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16" presetClass="entr" presetSubtype="4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11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2" presetClass="entr" presetSubtype="1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6" dur="24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7" dur="24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6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8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  <p:bldP spid="15" grpId="0"/>
          <p:bldP spid="16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16" presetClass="entr" presetSubtype="4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11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24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24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6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8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  <p:bldP spid="15" grpId="0"/>
          <p:bldP spid="16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PHẠM DUYÊN 1 - 9Slide.vn">
            <a:extLst>
              <a:ext uri="{FF2B5EF4-FFF2-40B4-BE49-F238E27FC236}">
                <a16:creationId xmlns:a16="http://schemas.microsoft.com/office/drawing/2014/main" id="{569E2BE2-F2E9-CEE5-FD2E-B5BA16653E67}"/>
              </a:ext>
            </a:extLst>
          </p:cNvPr>
          <p:cNvGrpSpPr/>
          <p:nvPr/>
        </p:nvGrpSpPr>
        <p:grpSpPr>
          <a:xfrm>
            <a:off x="1668439" y="1604946"/>
            <a:ext cx="8855122" cy="2842634"/>
            <a:chOff x="1905000" y="5077375"/>
            <a:chExt cx="7776740" cy="2496456"/>
          </a:xfrm>
        </p:grpSpPr>
        <p:pic>
          <p:nvPicPr>
            <p:cNvPr id="6" name="PHẠM DUYÊN 3 - 9Slide.vn">
              <a:extLst>
                <a:ext uri="{FF2B5EF4-FFF2-40B4-BE49-F238E27FC236}">
                  <a16:creationId xmlns:a16="http://schemas.microsoft.com/office/drawing/2014/main" id="{88E61054-95B3-D765-A9B2-B2BCE46AEA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9" t="50777" r="1492" b="1563"/>
            <a:stretch/>
          </p:blipFill>
          <p:spPr>
            <a:xfrm>
              <a:off x="1905000" y="5077375"/>
              <a:ext cx="7776740" cy="2496456"/>
            </a:xfrm>
            <a:custGeom>
              <a:avLst/>
              <a:gdLst>
                <a:gd name="connsiteX0" fmla="*/ 203475 w 7776740"/>
                <a:gd name="connsiteY0" fmla="*/ 0 h 2369851"/>
                <a:gd name="connsiteX1" fmla="*/ 7573265 w 7776740"/>
                <a:gd name="connsiteY1" fmla="*/ 0 h 2369851"/>
                <a:gd name="connsiteX2" fmla="*/ 7776740 w 7776740"/>
                <a:gd name="connsiteY2" fmla="*/ 203475 h 2369851"/>
                <a:gd name="connsiteX3" fmla="*/ 7776740 w 7776740"/>
                <a:gd name="connsiteY3" fmla="*/ 2166376 h 2369851"/>
                <a:gd name="connsiteX4" fmla="*/ 7573265 w 7776740"/>
                <a:gd name="connsiteY4" fmla="*/ 2369851 h 2369851"/>
                <a:gd name="connsiteX5" fmla="*/ 203475 w 7776740"/>
                <a:gd name="connsiteY5" fmla="*/ 2369851 h 2369851"/>
                <a:gd name="connsiteX6" fmla="*/ 0 w 7776740"/>
                <a:gd name="connsiteY6" fmla="*/ 2166376 h 2369851"/>
                <a:gd name="connsiteX7" fmla="*/ 0 w 7776740"/>
                <a:gd name="connsiteY7" fmla="*/ 203475 h 2369851"/>
                <a:gd name="connsiteX8" fmla="*/ 203475 w 7776740"/>
                <a:gd name="connsiteY8" fmla="*/ 0 h 2369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6740" h="2369851">
                  <a:moveTo>
                    <a:pt x="203475" y="0"/>
                  </a:moveTo>
                  <a:lnTo>
                    <a:pt x="7573265" y="0"/>
                  </a:lnTo>
                  <a:cubicBezTo>
                    <a:pt x="7685641" y="0"/>
                    <a:pt x="7776740" y="91099"/>
                    <a:pt x="7776740" y="203475"/>
                  </a:cubicBezTo>
                  <a:lnTo>
                    <a:pt x="7776740" y="2166376"/>
                  </a:lnTo>
                  <a:cubicBezTo>
                    <a:pt x="7776740" y="2278752"/>
                    <a:pt x="7685641" y="2369851"/>
                    <a:pt x="7573265" y="2369851"/>
                  </a:cubicBezTo>
                  <a:lnTo>
                    <a:pt x="203475" y="2369851"/>
                  </a:lnTo>
                  <a:cubicBezTo>
                    <a:pt x="91099" y="2369851"/>
                    <a:pt x="0" y="2278752"/>
                    <a:pt x="0" y="2166376"/>
                  </a:cubicBezTo>
                  <a:lnTo>
                    <a:pt x="0" y="203475"/>
                  </a:lnTo>
                  <a:cubicBezTo>
                    <a:pt x="0" y="91099"/>
                    <a:pt x="91099" y="0"/>
                    <a:pt x="203475" y="0"/>
                  </a:cubicBezTo>
                  <a:close/>
                </a:path>
              </a:pathLst>
            </a:custGeom>
          </p:spPr>
        </p:pic>
        <p:sp>
          <p:nvSpPr>
            <p:cNvPr id="7" name="PHẠM DUYÊN 8 - 9Slide.vn">
              <a:extLst>
                <a:ext uri="{FF2B5EF4-FFF2-40B4-BE49-F238E27FC236}">
                  <a16:creationId xmlns:a16="http://schemas.microsoft.com/office/drawing/2014/main" id="{AB72B7AA-F81E-0749-C1AB-CBD2498F96D2}"/>
                </a:ext>
              </a:extLst>
            </p:cNvPr>
            <p:cNvSpPr/>
            <p:nvPr/>
          </p:nvSpPr>
          <p:spPr>
            <a:xfrm>
              <a:off x="1911335" y="5290085"/>
              <a:ext cx="555140" cy="555138"/>
            </a:xfrm>
            <a:prstGeom prst="ellipse">
              <a:avLst/>
            </a:prstGeom>
            <a:solidFill>
              <a:srgbClr val="5E96FC"/>
            </a:solidFill>
            <a:ln w="19050">
              <a:solidFill>
                <a:srgbClr val="FCC0FE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" name="PHẠM DUYÊN 2 - 9Slide.vn">
            <a:extLst>
              <a:ext uri="{FF2B5EF4-FFF2-40B4-BE49-F238E27FC236}">
                <a16:creationId xmlns:a16="http://schemas.microsoft.com/office/drawing/2014/main" id="{80F95BDE-FD91-A474-829E-0D432D2A90AF}"/>
              </a:ext>
            </a:extLst>
          </p:cNvPr>
          <p:cNvSpPr/>
          <p:nvPr/>
        </p:nvSpPr>
        <p:spPr>
          <a:xfrm>
            <a:off x="5152572" y="5032289"/>
            <a:ext cx="4584700" cy="1025130"/>
          </a:xfrm>
          <a:prstGeom prst="roundRect">
            <a:avLst/>
          </a:prstGeom>
          <a:solidFill>
            <a:srgbClr val="3382DD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spc="-6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Yu Mincho" panose="02020400000000000000" pitchFamily="18" charset="-128"/>
              </a:rPr>
              <a:t>Em sẽ xử lý tình huống này thế nào?</a:t>
            </a:r>
            <a:endParaRPr lang="en-US" sz="2800" spc="-6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Yu Mincho" panose="02020400000000000000" pitchFamily="18" charset="-128"/>
            </a:endParaRPr>
          </a:p>
        </p:txBody>
      </p:sp>
      <p:sp>
        <p:nvSpPr>
          <p:cNvPr id="9" name="PHẠM DUYÊN 3 - 9Slide.vn">
            <a:extLst>
              <a:ext uri="{FF2B5EF4-FFF2-40B4-BE49-F238E27FC236}">
                <a16:creationId xmlns:a16="http://schemas.microsoft.com/office/drawing/2014/main" id="{E3FA1F3C-C843-6F15-C0B3-8C81EDD5A05E}"/>
              </a:ext>
            </a:extLst>
          </p:cNvPr>
          <p:cNvSpPr/>
          <p:nvPr/>
        </p:nvSpPr>
        <p:spPr>
          <a:xfrm>
            <a:off x="4572000" y="5217751"/>
            <a:ext cx="654212" cy="654206"/>
          </a:xfrm>
          <a:prstGeom prst="ellipse">
            <a:avLst/>
          </a:prstGeom>
          <a:solidFill>
            <a:srgbClr val="5605CD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>
                <a:solidFill>
                  <a:srgbClr val="FFFF00"/>
                </a:solidFill>
              </a:rPr>
              <a:t>?</a:t>
            </a:r>
          </a:p>
        </p:txBody>
      </p:sp>
      <p:sp>
        <p:nvSpPr>
          <p:cNvPr id="10" name="PHẠM DUYÊN 4 - 9Slide.vn">
            <a:extLst>
              <a:ext uri="{FF2B5EF4-FFF2-40B4-BE49-F238E27FC236}">
                <a16:creationId xmlns:a16="http://schemas.microsoft.com/office/drawing/2014/main" id="{4CAE57CB-9908-D612-4F38-C46CECC6FF9C}"/>
              </a:ext>
            </a:extLst>
          </p:cNvPr>
          <p:cNvSpPr/>
          <p:nvPr/>
        </p:nvSpPr>
        <p:spPr>
          <a:xfrm>
            <a:off x="1924957" y="4814574"/>
            <a:ext cx="1360716" cy="1360716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PHẠM DUYÊN 5 - 9Slide.vn">
            <a:extLst>
              <a:ext uri="{FF2B5EF4-FFF2-40B4-BE49-F238E27FC236}">
                <a16:creationId xmlns:a16="http://schemas.microsoft.com/office/drawing/2014/main" id="{E8EB5DA5-B71C-C534-D854-0A6176895922}"/>
              </a:ext>
            </a:extLst>
          </p:cNvPr>
          <p:cNvSpPr/>
          <p:nvPr/>
        </p:nvSpPr>
        <p:spPr>
          <a:xfrm>
            <a:off x="3835029" y="4814574"/>
            <a:ext cx="1424834" cy="1360716"/>
          </a:xfrm>
          <a:custGeom>
            <a:avLst/>
            <a:gdLst/>
            <a:ahLst/>
            <a:cxnLst/>
            <a:rect l="l" t="t" r="r" b="b"/>
            <a:pathLst>
              <a:path w="4308691" h="4114800">
                <a:moveTo>
                  <a:pt x="0" y="0"/>
                </a:moveTo>
                <a:lnTo>
                  <a:pt x="4308691" y="0"/>
                </a:lnTo>
                <a:lnTo>
                  <a:pt x="430869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PHẠM DUYÊN 6 - 9Slide.vn">
            <a:extLst>
              <a:ext uri="{FF2B5EF4-FFF2-40B4-BE49-F238E27FC236}">
                <a16:creationId xmlns:a16="http://schemas.microsoft.com/office/drawing/2014/main" id="{E9D1313B-9AFB-0A2A-C5A8-E8FBEA9091B5}"/>
              </a:ext>
            </a:extLst>
          </p:cNvPr>
          <p:cNvSpPr/>
          <p:nvPr/>
        </p:nvSpPr>
        <p:spPr>
          <a:xfrm rot="16428902" flipH="1">
            <a:off x="6083102" y="2174058"/>
            <a:ext cx="387444" cy="394802"/>
          </a:xfrm>
          <a:custGeom>
            <a:avLst/>
            <a:gdLst>
              <a:gd name="connsiteX0" fmla="*/ 818422 w 2064331"/>
              <a:gd name="connsiteY0" fmla="*/ 0 h 2064332"/>
              <a:gd name="connsiteX1" fmla="*/ 1811799 w 2064331"/>
              <a:gd name="connsiteY1" fmla="*/ 0 h 2064332"/>
              <a:gd name="connsiteX2" fmla="*/ 1811800 w 2064331"/>
              <a:gd name="connsiteY2" fmla="*/ 0 h 2064332"/>
              <a:gd name="connsiteX3" fmla="*/ 1811801 w 2064331"/>
              <a:gd name="connsiteY3" fmla="*/ 0 h 2064332"/>
              <a:gd name="connsiteX4" fmla="*/ 2064331 w 2064331"/>
              <a:gd name="connsiteY4" fmla="*/ 252530 h 2064332"/>
              <a:gd name="connsiteX5" fmla="*/ 2064330 w 2064331"/>
              <a:gd name="connsiteY5" fmla="*/ 252530 h 2064332"/>
              <a:gd name="connsiteX6" fmla="*/ 2064329 w 2064331"/>
              <a:gd name="connsiteY6" fmla="*/ 252540 h 2064332"/>
              <a:gd name="connsiteX7" fmla="*/ 2064329 w 2064331"/>
              <a:gd name="connsiteY7" fmla="*/ 1245908 h 2064332"/>
              <a:gd name="connsiteX8" fmla="*/ 1811799 w 2064331"/>
              <a:gd name="connsiteY8" fmla="*/ 1498438 h 2064332"/>
              <a:gd name="connsiteX9" fmla="*/ 1811799 w 2064331"/>
              <a:gd name="connsiteY9" fmla="*/ 1498437 h 2064332"/>
              <a:gd name="connsiteX10" fmla="*/ 1559269 w 2064331"/>
              <a:gd name="connsiteY10" fmla="*/ 1245907 h 2064332"/>
              <a:gd name="connsiteX11" fmla="*/ 1559270 w 2064331"/>
              <a:gd name="connsiteY11" fmla="*/ 862195 h 2064332"/>
              <a:gd name="connsiteX12" fmla="*/ 431094 w 2064331"/>
              <a:gd name="connsiteY12" fmla="*/ 1990368 h 2064332"/>
              <a:gd name="connsiteX13" fmla="*/ 73963 w 2064331"/>
              <a:gd name="connsiteY13" fmla="*/ 1990368 h 2064332"/>
              <a:gd name="connsiteX14" fmla="*/ 73964 w 2064331"/>
              <a:gd name="connsiteY14" fmla="*/ 1990369 h 2064332"/>
              <a:gd name="connsiteX15" fmla="*/ 73964 w 2064331"/>
              <a:gd name="connsiteY15" fmla="*/ 1633238 h 2064332"/>
              <a:gd name="connsiteX16" fmla="*/ 1202142 w 2064331"/>
              <a:gd name="connsiteY16" fmla="*/ 505060 h 2064332"/>
              <a:gd name="connsiteX17" fmla="*/ 818422 w 2064331"/>
              <a:gd name="connsiteY17" fmla="*/ 505059 h 2064332"/>
              <a:gd name="connsiteX18" fmla="*/ 571023 w 2064331"/>
              <a:gd name="connsiteY18" fmla="*/ 303423 h 2064332"/>
              <a:gd name="connsiteX19" fmla="*/ 565892 w 2064331"/>
              <a:gd name="connsiteY19" fmla="*/ 252530 h 2064332"/>
              <a:gd name="connsiteX20" fmla="*/ 571023 w 2064331"/>
              <a:gd name="connsiteY20" fmla="*/ 201637 h 2064332"/>
              <a:gd name="connsiteX21" fmla="*/ 818422 w 2064331"/>
              <a:gd name="connsiteY21" fmla="*/ 0 h 2064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064331" h="2064332">
                <a:moveTo>
                  <a:pt x="818422" y="0"/>
                </a:moveTo>
                <a:lnTo>
                  <a:pt x="1811799" y="0"/>
                </a:lnTo>
                <a:lnTo>
                  <a:pt x="1811800" y="0"/>
                </a:lnTo>
                <a:lnTo>
                  <a:pt x="1811801" y="0"/>
                </a:lnTo>
                <a:cubicBezTo>
                  <a:pt x="1951269" y="0"/>
                  <a:pt x="2064331" y="113062"/>
                  <a:pt x="2064331" y="252530"/>
                </a:cubicBezTo>
                <a:lnTo>
                  <a:pt x="2064330" y="252530"/>
                </a:lnTo>
                <a:lnTo>
                  <a:pt x="2064329" y="252540"/>
                </a:lnTo>
                <a:lnTo>
                  <a:pt x="2064329" y="1245908"/>
                </a:lnTo>
                <a:cubicBezTo>
                  <a:pt x="2064329" y="1385376"/>
                  <a:pt x="1951267" y="1498438"/>
                  <a:pt x="1811799" y="1498438"/>
                </a:cubicBezTo>
                <a:lnTo>
                  <a:pt x="1811799" y="1498437"/>
                </a:lnTo>
                <a:cubicBezTo>
                  <a:pt x="1672331" y="1498437"/>
                  <a:pt x="1559269" y="1385375"/>
                  <a:pt x="1559269" y="1245907"/>
                </a:cubicBezTo>
                <a:lnTo>
                  <a:pt x="1559270" y="862195"/>
                </a:lnTo>
                <a:lnTo>
                  <a:pt x="431094" y="1990368"/>
                </a:lnTo>
                <a:cubicBezTo>
                  <a:pt x="332476" y="2088987"/>
                  <a:pt x="172582" y="2088987"/>
                  <a:pt x="73963" y="1990368"/>
                </a:cubicBezTo>
                <a:lnTo>
                  <a:pt x="73964" y="1990369"/>
                </a:lnTo>
                <a:cubicBezTo>
                  <a:pt x="-24655" y="1891750"/>
                  <a:pt x="-24655" y="1731857"/>
                  <a:pt x="73964" y="1633238"/>
                </a:cubicBezTo>
                <a:lnTo>
                  <a:pt x="1202142" y="505060"/>
                </a:lnTo>
                <a:lnTo>
                  <a:pt x="818422" y="505059"/>
                </a:lnTo>
                <a:cubicBezTo>
                  <a:pt x="696388" y="505059"/>
                  <a:pt x="594570" y="418496"/>
                  <a:pt x="571023" y="303423"/>
                </a:cubicBezTo>
                <a:lnTo>
                  <a:pt x="565892" y="252530"/>
                </a:lnTo>
                <a:lnTo>
                  <a:pt x="571023" y="201637"/>
                </a:lnTo>
                <a:cubicBezTo>
                  <a:pt x="594570" y="86563"/>
                  <a:pt x="696388" y="0"/>
                  <a:pt x="818422" y="0"/>
                </a:cubicBezTo>
                <a:close/>
              </a:path>
            </a:pathLst>
          </a:custGeom>
          <a:solidFill>
            <a:srgbClr val="FF0000"/>
          </a:solidFill>
          <a:ln w="381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/>
            <a:endParaRPr>
              <a:solidFill>
                <a:prstClr val="white"/>
              </a:solidFill>
              <a:latin typeface="#9Slide01 Noi dung ngan" panose="00000600000000000000" pitchFamily="2" charset="0"/>
              <a:ea typeface="Source Han Serif SC" panose="02020400000000000000" pitchFamily="18" charset="-122"/>
              <a:sym typeface="Source Han Serif SC" panose="02020400000000000000" pitchFamily="18" charset="-122"/>
            </a:endParaRPr>
          </a:p>
        </p:txBody>
      </p:sp>
      <p:pic>
        <p:nvPicPr>
          <p:cNvPr id="3" name="PHẠM DUYÊN 7 - 9Slide.vn">
            <a:extLst>
              <a:ext uri="{FF2B5EF4-FFF2-40B4-BE49-F238E27FC236}">
                <a16:creationId xmlns:a16="http://schemas.microsoft.com/office/drawing/2014/main" id="{945EFD27-91CB-C52F-781D-087A511DA2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54551" y="381000"/>
            <a:ext cx="7482898" cy="1703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35632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3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2.59259E-6 L 0.07552 0.00092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76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HẠM DUYÊN 1 - 9Slide.vn">
            <a:extLst>
              <a:ext uri="{FF2B5EF4-FFF2-40B4-BE49-F238E27FC236}">
                <a16:creationId xmlns:a16="http://schemas.microsoft.com/office/drawing/2014/main" id="{5C42AEB3-A39F-D579-8197-7D4F200265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196" y="310951"/>
            <a:ext cx="3802744" cy="1305130"/>
          </a:xfrm>
          <a:prstGeom prst="rect">
            <a:avLst/>
          </a:prstGeom>
        </p:spPr>
      </p:pic>
      <p:pic>
        <p:nvPicPr>
          <p:cNvPr id="2" name="PHẠM DUYÊN 2 - 9Slide.vn">
            <a:extLst>
              <a:ext uri="{FF2B5EF4-FFF2-40B4-BE49-F238E27FC236}">
                <a16:creationId xmlns:a16="http://schemas.microsoft.com/office/drawing/2014/main" id="{6D658C06-1362-FE18-E542-D399B7D9CD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7486" y="1389543"/>
            <a:ext cx="4767828" cy="5198764"/>
          </a:xfrm>
          <a:custGeom>
            <a:avLst/>
            <a:gdLst>
              <a:gd name="connsiteX0" fmla="*/ 78352 w 2146042"/>
              <a:gd name="connsiteY0" fmla="*/ 0 h 2341983"/>
              <a:gd name="connsiteX1" fmla="*/ 2067690 w 2146042"/>
              <a:gd name="connsiteY1" fmla="*/ 0 h 2341983"/>
              <a:gd name="connsiteX2" fmla="*/ 2146042 w 2146042"/>
              <a:gd name="connsiteY2" fmla="*/ 78352 h 2341983"/>
              <a:gd name="connsiteX3" fmla="*/ 2146042 w 2146042"/>
              <a:gd name="connsiteY3" fmla="*/ 2263631 h 2341983"/>
              <a:gd name="connsiteX4" fmla="*/ 2067690 w 2146042"/>
              <a:gd name="connsiteY4" fmla="*/ 2341983 h 2341983"/>
              <a:gd name="connsiteX5" fmla="*/ 78352 w 2146042"/>
              <a:gd name="connsiteY5" fmla="*/ 2341983 h 2341983"/>
              <a:gd name="connsiteX6" fmla="*/ 0 w 2146042"/>
              <a:gd name="connsiteY6" fmla="*/ 2263631 h 2341983"/>
              <a:gd name="connsiteX7" fmla="*/ 0 w 2146042"/>
              <a:gd name="connsiteY7" fmla="*/ 78352 h 2341983"/>
              <a:gd name="connsiteX8" fmla="*/ 78352 w 2146042"/>
              <a:gd name="connsiteY8" fmla="*/ 0 h 2341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46042" h="2341983">
                <a:moveTo>
                  <a:pt x="78352" y="0"/>
                </a:moveTo>
                <a:lnTo>
                  <a:pt x="2067690" y="0"/>
                </a:lnTo>
                <a:cubicBezTo>
                  <a:pt x="2110963" y="0"/>
                  <a:pt x="2146042" y="35079"/>
                  <a:pt x="2146042" y="78352"/>
                </a:cubicBezTo>
                <a:lnTo>
                  <a:pt x="2146042" y="2263631"/>
                </a:lnTo>
                <a:cubicBezTo>
                  <a:pt x="2146042" y="2306904"/>
                  <a:pt x="2110963" y="2341983"/>
                  <a:pt x="2067690" y="2341983"/>
                </a:cubicBezTo>
                <a:lnTo>
                  <a:pt x="78352" y="2341983"/>
                </a:lnTo>
                <a:cubicBezTo>
                  <a:pt x="35079" y="2341983"/>
                  <a:pt x="0" y="2306904"/>
                  <a:pt x="0" y="2263631"/>
                </a:cubicBezTo>
                <a:lnTo>
                  <a:pt x="0" y="78352"/>
                </a:lnTo>
                <a:cubicBezTo>
                  <a:pt x="0" y="35079"/>
                  <a:pt x="35079" y="0"/>
                  <a:pt x="78352" y="0"/>
                </a:cubicBezTo>
                <a:close/>
              </a:path>
            </a:pathLst>
          </a:custGeom>
          <a:effectLst>
            <a:softEdge rad="127000"/>
          </a:effectLst>
        </p:spPr>
      </p:pic>
      <p:grpSp>
        <p:nvGrpSpPr>
          <p:cNvPr id="10" name="PHẠM DUYÊN 3 - 9Slide.vn">
            <a:extLst>
              <a:ext uri="{FF2B5EF4-FFF2-40B4-BE49-F238E27FC236}">
                <a16:creationId xmlns:a16="http://schemas.microsoft.com/office/drawing/2014/main" id="{CD38ACCC-90E6-9094-B028-C0F5B894758A}"/>
              </a:ext>
            </a:extLst>
          </p:cNvPr>
          <p:cNvGrpSpPr/>
          <p:nvPr/>
        </p:nvGrpSpPr>
        <p:grpSpPr>
          <a:xfrm>
            <a:off x="1667328" y="1536278"/>
            <a:ext cx="3064386" cy="1633312"/>
            <a:chOff x="931976" y="885825"/>
            <a:chExt cx="3064386" cy="1633312"/>
          </a:xfrm>
        </p:grpSpPr>
        <p:sp>
          <p:nvSpPr>
            <p:cNvPr id="4" name="PHẠM DUYÊN 2 - 9Slide.vn">
              <a:extLst>
                <a:ext uri="{FF2B5EF4-FFF2-40B4-BE49-F238E27FC236}">
                  <a16:creationId xmlns:a16="http://schemas.microsoft.com/office/drawing/2014/main" id="{06BF4791-FA5E-2449-3A0E-D4E29E83DCB3}"/>
                </a:ext>
              </a:extLst>
            </p:cNvPr>
            <p:cNvSpPr/>
            <p:nvPr/>
          </p:nvSpPr>
          <p:spPr>
            <a:xfrm flipH="1">
              <a:off x="931976" y="885825"/>
              <a:ext cx="3064386" cy="1633312"/>
            </a:xfrm>
            <a:custGeom>
              <a:avLst/>
              <a:gdLst>
                <a:gd name="connsiteX0" fmla="*/ 0 w 3064386"/>
                <a:gd name="connsiteY0" fmla="*/ 114118 h 684696"/>
                <a:gd name="connsiteX1" fmla="*/ 114118 w 3064386"/>
                <a:gd name="connsiteY1" fmla="*/ 0 h 684696"/>
                <a:gd name="connsiteX2" fmla="*/ 510731 w 3064386"/>
                <a:gd name="connsiteY2" fmla="*/ 0 h 684696"/>
                <a:gd name="connsiteX3" fmla="*/ 510731 w 3064386"/>
                <a:gd name="connsiteY3" fmla="*/ 0 h 684696"/>
                <a:gd name="connsiteX4" fmla="*/ 1276828 w 3064386"/>
                <a:gd name="connsiteY4" fmla="*/ 0 h 684696"/>
                <a:gd name="connsiteX5" fmla="*/ 2950268 w 3064386"/>
                <a:gd name="connsiteY5" fmla="*/ 0 h 684696"/>
                <a:gd name="connsiteX6" fmla="*/ 3064386 w 3064386"/>
                <a:gd name="connsiteY6" fmla="*/ 114118 h 684696"/>
                <a:gd name="connsiteX7" fmla="*/ 3064386 w 3064386"/>
                <a:gd name="connsiteY7" fmla="*/ 399406 h 684696"/>
                <a:gd name="connsiteX8" fmla="*/ 3064386 w 3064386"/>
                <a:gd name="connsiteY8" fmla="*/ 399406 h 684696"/>
                <a:gd name="connsiteX9" fmla="*/ 3064386 w 3064386"/>
                <a:gd name="connsiteY9" fmla="*/ 570580 h 684696"/>
                <a:gd name="connsiteX10" fmla="*/ 3064386 w 3064386"/>
                <a:gd name="connsiteY10" fmla="*/ 570578 h 684696"/>
                <a:gd name="connsiteX11" fmla="*/ 2950268 w 3064386"/>
                <a:gd name="connsiteY11" fmla="*/ 684696 h 684696"/>
                <a:gd name="connsiteX12" fmla="*/ 1276828 w 3064386"/>
                <a:gd name="connsiteY12" fmla="*/ 684696 h 684696"/>
                <a:gd name="connsiteX13" fmla="*/ 1166489 w 3064386"/>
                <a:gd name="connsiteY13" fmla="*/ 1081286 h 684696"/>
                <a:gd name="connsiteX14" fmla="*/ 510731 w 3064386"/>
                <a:gd name="connsiteY14" fmla="*/ 684696 h 684696"/>
                <a:gd name="connsiteX15" fmla="*/ 114118 w 3064386"/>
                <a:gd name="connsiteY15" fmla="*/ 684696 h 684696"/>
                <a:gd name="connsiteX16" fmla="*/ 0 w 3064386"/>
                <a:gd name="connsiteY16" fmla="*/ 570578 h 684696"/>
                <a:gd name="connsiteX17" fmla="*/ 0 w 3064386"/>
                <a:gd name="connsiteY17" fmla="*/ 570580 h 684696"/>
                <a:gd name="connsiteX18" fmla="*/ 0 w 3064386"/>
                <a:gd name="connsiteY18" fmla="*/ 399406 h 684696"/>
                <a:gd name="connsiteX19" fmla="*/ 0 w 3064386"/>
                <a:gd name="connsiteY19" fmla="*/ 399406 h 684696"/>
                <a:gd name="connsiteX20" fmla="*/ 0 w 3064386"/>
                <a:gd name="connsiteY20" fmla="*/ 114118 h 684696"/>
                <a:gd name="connsiteX0" fmla="*/ 0 w 3064386"/>
                <a:gd name="connsiteY0" fmla="*/ 114118 h 1081286"/>
                <a:gd name="connsiteX1" fmla="*/ 114118 w 3064386"/>
                <a:gd name="connsiteY1" fmla="*/ 0 h 1081286"/>
                <a:gd name="connsiteX2" fmla="*/ 510731 w 3064386"/>
                <a:gd name="connsiteY2" fmla="*/ 0 h 1081286"/>
                <a:gd name="connsiteX3" fmla="*/ 510731 w 3064386"/>
                <a:gd name="connsiteY3" fmla="*/ 0 h 1081286"/>
                <a:gd name="connsiteX4" fmla="*/ 1276828 w 3064386"/>
                <a:gd name="connsiteY4" fmla="*/ 0 h 1081286"/>
                <a:gd name="connsiteX5" fmla="*/ 2950268 w 3064386"/>
                <a:gd name="connsiteY5" fmla="*/ 0 h 1081286"/>
                <a:gd name="connsiteX6" fmla="*/ 3064386 w 3064386"/>
                <a:gd name="connsiteY6" fmla="*/ 114118 h 1081286"/>
                <a:gd name="connsiteX7" fmla="*/ 3064386 w 3064386"/>
                <a:gd name="connsiteY7" fmla="*/ 399406 h 1081286"/>
                <a:gd name="connsiteX8" fmla="*/ 3064386 w 3064386"/>
                <a:gd name="connsiteY8" fmla="*/ 399406 h 1081286"/>
                <a:gd name="connsiteX9" fmla="*/ 3064386 w 3064386"/>
                <a:gd name="connsiteY9" fmla="*/ 570580 h 1081286"/>
                <a:gd name="connsiteX10" fmla="*/ 3064386 w 3064386"/>
                <a:gd name="connsiteY10" fmla="*/ 570578 h 1081286"/>
                <a:gd name="connsiteX11" fmla="*/ 2950268 w 3064386"/>
                <a:gd name="connsiteY11" fmla="*/ 684696 h 1081286"/>
                <a:gd name="connsiteX12" fmla="*/ 1038703 w 3064386"/>
                <a:gd name="connsiteY12" fmla="*/ 684696 h 1081286"/>
                <a:gd name="connsiteX13" fmla="*/ 1166489 w 3064386"/>
                <a:gd name="connsiteY13" fmla="*/ 1081286 h 1081286"/>
                <a:gd name="connsiteX14" fmla="*/ 510731 w 3064386"/>
                <a:gd name="connsiteY14" fmla="*/ 684696 h 1081286"/>
                <a:gd name="connsiteX15" fmla="*/ 114118 w 3064386"/>
                <a:gd name="connsiteY15" fmla="*/ 684696 h 1081286"/>
                <a:gd name="connsiteX16" fmla="*/ 0 w 3064386"/>
                <a:gd name="connsiteY16" fmla="*/ 570578 h 1081286"/>
                <a:gd name="connsiteX17" fmla="*/ 0 w 3064386"/>
                <a:gd name="connsiteY17" fmla="*/ 570580 h 1081286"/>
                <a:gd name="connsiteX18" fmla="*/ 0 w 3064386"/>
                <a:gd name="connsiteY18" fmla="*/ 399406 h 1081286"/>
                <a:gd name="connsiteX19" fmla="*/ 0 w 3064386"/>
                <a:gd name="connsiteY19" fmla="*/ 399406 h 1081286"/>
                <a:gd name="connsiteX20" fmla="*/ 0 w 3064386"/>
                <a:gd name="connsiteY20" fmla="*/ 114118 h 1081286"/>
                <a:gd name="connsiteX0" fmla="*/ 0 w 3064386"/>
                <a:gd name="connsiteY0" fmla="*/ 114118 h 1081286"/>
                <a:gd name="connsiteX1" fmla="*/ 114118 w 3064386"/>
                <a:gd name="connsiteY1" fmla="*/ 0 h 1081286"/>
                <a:gd name="connsiteX2" fmla="*/ 510731 w 3064386"/>
                <a:gd name="connsiteY2" fmla="*/ 0 h 1081286"/>
                <a:gd name="connsiteX3" fmla="*/ 510731 w 3064386"/>
                <a:gd name="connsiteY3" fmla="*/ 0 h 1081286"/>
                <a:gd name="connsiteX4" fmla="*/ 1276828 w 3064386"/>
                <a:gd name="connsiteY4" fmla="*/ 0 h 1081286"/>
                <a:gd name="connsiteX5" fmla="*/ 2950268 w 3064386"/>
                <a:gd name="connsiteY5" fmla="*/ 0 h 1081286"/>
                <a:gd name="connsiteX6" fmla="*/ 3064386 w 3064386"/>
                <a:gd name="connsiteY6" fmla="*/ 114118 h 1081286"/>
                <a:gd name="connsiteX7" fmla="*/ 3064386 w 3064386"/>
                <a:gd name="connsiteY7" fmla="*/ 399406 h 1081286"/>
                <a:gd name="connsiteX8" fmla="*/ 3064386 w 3064386"/>
                <a:gd name="connsiteY8" fmla="*/ 399406 h 1081286"/>
                <a:gd name="connsiteX9" fmla="*/ 3064386 w 3064386"/>
                <a:gd name="connsiteY9" fmla="*/ 570580 h 1081286"/>
                <a:gd name="connsiteX10" fmla="*/ 3064386 w 3064386"/>
                <a:gd name="connsiteY10" fmla="*/ 570578 h 1081286"/>
                <a:gd name="connsiteX11" fmla="*/ 2950268 w 3064386"/>
                <a:gd name="connsiteY11" fmla="*/ 684696 h 1081286"/>
                <a:gd name="connsiteX12" fmla="*/ 1133953 w 3064386"/>
                <a:gd name="connsiteY12" fmla="*/ 698983 h 1081286"/>
                <a:gd name="connsiteX13" fmla="*/ 1166489 w 3064386"/>
                <a:gd name="connsiteY13" fmla="*/ 1081286 h 1081286"/>
                <a:gd name="connsiteX14" fmla="*/ 510731 w 3064386"/>
                <a:gd name="connsiteY14" fmla="*/ 684696 h 1081286"/>
                <a:gd name="connsiteX15" fmla="*/ 114118 w 3064386"/>
                <a:gd name="connsiteY15" fmla="*/ 684696 h 1081286"/>
                <a:gd name="connsiteX16" fmla="*/ 0 w 3064386"/>
                <a:gd name="connsiteY16" fmla="*/ 570578 h 1081286"/>
                <a:gd name="connsiteX17" fmla="*/ 0 w 3064386"/>
                <a:gd name="connsiteY17" fmla="*/ 570580 h 1081286"/>
                <a:gd name="connsiteX18" fmla="*/ 0 w 3064386"/>
                <a:gd name="connsiteY18" fmla="*/ 399406 h 1081286"/>
                <a:gd name="connsiteX19" fmla="*/ 0 w 3064386"/>
                <a:gd name="connsiteY19" fmla="*/ 399406 h 1081286"/>
                <a:gd name="connsiteX20" fmla="*/ 0 w 3064386"/>
                <a:gd name="connsiteY20" fmla="*/ 114118 h 1081286"/>
                <a:gd name="connsiteX0" fmla="*/ 0 w 3064386"/>
                <a:gd name="connsiteY0" fmla="*/ 114118 h 1081286"/>
                <a:gd name="connsiteX1" fmla="*/ 114118 w 3064386"/>
                <a:gd name="connsiteY1" fmla="*/ 0 h 1081286"/>
                <a:gd name="connsiteX2" fmla="*/ 510731 w 3064386"/>
                <a:gd name="connsiteY2" fmla="*/ 0 h 1081286"/>
                <a:gd name="connsiteX3" fmla="*/ 510731 w 3064386"/>
                <a:gd name="connsiteY3" fmla="*/ 0 h 1081286"/>
                <a:gd name="connsiteX4" fmla="*/ 1276828 w 3064386"/>
                <a:gd name="connsiteY4" fmla="*/ 0 h 1081286"/>
                <a:gd name="connsiteX5" fmla="*/ 2950268 w 3064386"/>
                <a:gd name="connsiteY5" fmla="*/ 0 h 1081286"/>
                <a:gd name="connsiteX6" fmla="*/ 3064386 w 3064386"/>
                <a:gd name="connsiteY6" fmla="*/ 114118 h 1081286"/>
                <a:gd name="connsiteX7" fmla="*/ 3064386 w 3064386"/>
                <a:gd name="connsiteY7" fmla="*/ 399406 h 1081286"/>
                <a:gd name="connsiteX8" fmla="*/ 3064386 w 3064386"/>
                <a:gd name="connsiteY8" fmla="*/ 399406 h 1081286"/>
                <a:gd name="connsiteX9" fmla="*/ 3064386 w 3064386"/>
                <a:gd name="connsiteY9" fmla="*/ 570580 h 1081286"/>
                <a:gd name="connsiteX10" fmla="*/ 3064386 w 3064386"/>
                <a:gd name="connsiteY10" fmla="*/ 570578 h 1081286"/>
                <a:gd name="connsiteX11" fmla="*/ 2950268 w 3064386"/>
                <a:gd name="connsiteY11" fmla="*/ 684696 h 1081286"/>
                <a:gd name="connsiteX12" fmla="*/ 1133953 w 3064386"/>
                <a:gd name="connsiteY12" fmla="*/ 698983 h 1081286"/>
                <a:gd name="connsiteX13" fmla="*/ 1166489 w 3064386"/>
                <a:gd name="connsiteY13" fmla="*/ 1081286 h 1081286"/>
                <a:gd name="connsiteX14" fmla="*/ 734568 w 3064386"/>
                <a:gd name="connsiteY14" fmla="*/ 718033 h 1081286"/>
                <a:gd name="connsiteX15" fmla="*/ 114118 w 3064386"/>
                <a:gd name="connsiteY15" fmla="*/ 684696 h 1081286"/>
                <a:gd name="connsiteX16" fmla="*/ 0 w 3064386"/>
                <a:gd name="connsiteY16" fmla="*/ 570578 h 1081286"/>
                <a:gd name="connsiteX17" fmla="*/ 0 w 3064386"/>
                <a:gd name="connsiteY17" fmla="*/ 570580 h 1081286"/>
                <a:gd name="connsiteX18" fmla="*/ 0 w 3064386"/>
                <a:gd name="connsiteY18" fmla="*/ 399406 h 1081286"/>
                <a:gd name="connsiteX19" fmla="*/ 0 w 3064386"/>
                <a:gd name="connsiteY19" fmla="*/ 399406 h 1081286"/>
                <a:gd name="connsiteX20" fmla="*/ 0 w 3064386"/>
                <a:gd name="connsiteY20" fmla="*/ 114118 h 1081286"/>
                <a:gd name="connsiteX0" fmla="*/ 0 w 3064386"/>
                <a:gd name="connsiteY0" fmla="*/ 114118 h 1131971"/>
                <a:gd name="connsiteX1" fmla="*/ 114118 w 3064386"/>
                <a:gd name="connsiteY1" fmla="*/ 0 h 1131971"/>
                <a:gd name="connsiteX2" fmla="*/ 510731 w 3064386"/>
                <a:gd name="connsiteY2" fmla="*/ 0 h 1131971"/>
                <a:gd name="connsiteX3" fmla="*/ 510731 w 3064386"/>
                <a:gd name="connsiteY3" fmla="*/ 0 h 1131971"/>
                <a:gd name="connsiteX4" fmla="*/ 1276828 w 3064386"/>
                <a:gd name="connsiteY4" fmla="*/ 0 h 1131971"/>
                <a:gd name="connsiteX5" fmla="*/ 2950268 w 3064386"/>
                <a:gd name="connsiteY5" fmla="*/ 0 h 1131971"/>
                <a:gd name="connsiteX6" fmla="*/ 3064386 w 3064386"/>
                <a:gd name="connsiteY6" fmla="*/ 114118 h 1131971"/>
                <a:gd name="connsiteX7" fmla="*/ 3064386 w 3064386"/>
                <a:gd name="connsiteY7" fmla="*/ 399406 h 1131971"/>
                <a:gd name="connsiteX8" fmla="*/ 3064386 w 3064386"/>
                <a:gd name="connsiteY8" fmla="*/ 399406 h 1131971"/>
                <a:gd name="connsiteX9" fmla="*/ 3064386 w 3064386"/>
                <a:gd name="connsiteY9" fmla="*/ 570580 h 1131971"/>
                <a:gd name="connsiteX10" fmla="*/ 3064386 w 3064386"/>
                <a:gd name="connsiteY10" fmla="*/ 570578 h 1131971"/>
                <a:gd name="connsiteX11" fmla="*/ 2950268 w 3064386"/>
                <a:gd name="connsiteY11" fmla="*/ 684696 h 1131971"/>
                <a:gd name="connsiteX12" fmla="*/ 1133953 w 3064386"/>
                <a:gd name="connsiteY12" fmla="*/ 698983 h 1131971"/>
                <a:gd name="connsiteX13" fmla="*/ 547364 w 3064386"/>
                <a:gd name="connsiteY13" fmla="*/ 1131971 h 1131971"/>
                <a:gd name="connsiteX14" fmla="*/ 734568 w 3064386"/>
                <a:gd name="connsiteY14" fmla="*/ 718033 h 1131971"/>
                <a:gd name="connsiteX15" fmla="*/ 114118 w 3064386"/>
                <a:gd name="connsiteY15" fmla="*/ 684696 h 1131971"/>
                <a:gd name="connsiteX16" fmla="*/ 0 w 3064386"/>
                <a:gd name="connsiteY16" fmla="*/ 570578 h 1131971"/>
                <a:gd name="connsiteX17" fmla="*/ 0 w 3064386"/>
                <a:gd name="connsiteY17" fmla="*/ 570580 h 1131971"/>
                <a:gd name="connsiteX18" fmla="*/ 0 w 3064386"/>
                <a:gd name="connsiteY18" fmla="*/ 399406 h 1131971"/>
                <a:gd name="connsiteX19" fmla="*/ 0 w 3064386"/>
                <a:gd name="connsiteY19" fmla="*/ 399406 h 1131971"/>
                <a:gd name="connsiteX20" fmla="*/ 0 w 3064386"/>
                <a:gd name="connsiteY20" fmla="*/ 114118 h 1131971"/>
                <a:gd name="connsiteX0" fmla="*/ 0 w 3064386"/>
                <a:gd name="connsiteY0" fmla="*/ 114118 h 1013705"/>
                <a:gd name="connsiteX1" fmla="*/ 114118 w 3064386"/>
                <a:gd name="connsiteY1" fmla="*/ 0 h 1013705"/>
                <a:gd name="connsiteX2" fmla="*/ 510731 w 3064386"/>
                <a:gd name="connsiteY2" fmla="*/ 0 h 1013705"/>
                <a:gd name="connsiteX3" fmla="*/ 510731 w 3064386"/>
                <a:gd name="connsiteY3" fmla="*/ 0 h 1013705"/>
                <a:gd name="connsiteX4" fmla="*/ 1276828 w 3064386"/>
                <a:gd name="connsiteY4" fmla="*/ 0 h 1013705"/>
                <a:gd name="connsiteX5" fmla="*/ 2950268 w 3064386"/>
                <a:gd name="connsiteY5" fmla="*/ 0 h 1013705"/>
                <a:gd name="connsiteX6" fmla="*/ 3064386 w 3064386"/>
                <a:gd name="connsiteY6" fmla="*/ 114118 h 1013705"/>
                <a:gd name="connsiteX7" fmla="*/ 3064386 w 3064386"/>
                <a:gd name="connsiteY7" fmla="*/ 399406 h 1013705"/>
                <a:gd name="connsiteX8" fmla="*/ 3064386 w 3064386"/>
                <a:gd name="connsiteY8" fmla="*/ 399406 h 1013705"/>
                <a:gd name="connsiteX9" fmla="*/ 3064386 w 3064386"/>
                <a:gd name="connsiteY9" fmla="*/ 570580 h 1013705"/>
                <a:gd name="connsiteX10" fmla="*/ 3064386 w 3064386"/>
                <a:gd name="connsiteY10" fmla="*/ 570578 h 1013705"/>
                <a:gd name="connsiteX11" fmla="*/ 2950268 w 3064386"/>
                <a:gd name="connsiteY11" fmla="*/ 684696 h 1013705"/>
                <a:gd name="connsiteX12" fmla="*/ 1133953 w 3064386"/>
                <a:gd name="connsiteY12" fmla="*/ 698983 h 1013705"/>
                <a:gd name="connsiteX13" fmla="*/ 271139 w 3064386"/>
                <a:gd name="connsiteY13" fmla="*/ 1013705 h 1013705"/>
                <a:gd name="connsiteX14" fmla="*/ 734568 w 3064386"/>
                <a:gd name="connsiteY14" fmla="*/ 718033 h 1013705"/>
                <a:gd name="connsiteX15" fmla="*/ 114118 w 3064386"/>
                <a:gd name="connsiteY15" fmla="*/ 684696 h 1013705"/>
                <a:gd name="connsiteX16" fmla="*/ 0 w 3064386"/>
                <a:gd name="connsiteY16" fmla="*/ 570578 h 1013705"/>
                <a:gd name="connsiteX17" fmla="*/ 0 w 3064386"/>
                <a:gd name="connsiteY17" fmla="*/ 570580 h 1013705"/>
                <a:gd name="connsiteX18" fmla="*/ 0 w 3064386"/>
                <a:gd name="connsiteY18" fmla="*/ 399406 h 1013705"/>
                <a:gd name="connsiteX19" fmla="*/ 0 w 3064386"/>
                <a:gd name="connsiteY19" fmla="*/ 399406 h 1013705"/>
                <a:gd name="connsiteX20" fmla="*/ 0 w 3064386"/>
                <a:gd name="connsiteY20" fmla="*/ 114118 h 1013705"/>
                <a:gd name="connsiteX0" fmla="*/ 0 w 3064386"/>
                <a:gd name="connsiteY0" fmla="*/ 114118 h 1013705"/>
                <a:gd name="connsiteX1" fmla="*/ 114118 w 3064386"/>
                <a:gd name="connsiteY1" fmla="*/ 0 h 1013705"/>
                <a:gd name="connsiteX2" fmla="*/ 510731 w 3064386"/>
                <a:gd name="connsiteY2" fmla="*/ 0 h 1013705"/>
                <a:gd name="connsiteX3" fmla="*/ 510731 w 3064386"/>
                <a:gd name="connsiteY3" fmla="*/ 0 h 1013705"/>
                <a:gd name="connsiteX4" fmla="*/ 1276828 w 3064386"/>
                <a:gd name="connsiteY4" fmla="*/ 0 h 1013705"/>
                <a:gd name="connsiteX5" fmla="*/ 2950268 w 3064386"/>
                <a:gd name="connsiteY5" fmla="*/ 0 h 1013705"/>
                <a:gd name="connsiteX6" fmla="*/ 3064386 w 3064386"/>
                <a:gd name="connsiteY6" fmla="*/ 114118 h 1013705"/>
                <a:gd name="connsiteX7" fmla="*/ 3064386 w 3064386"/>
                <a:gd name="connsiteY7" fmla="*/ 399406 h 1013705"/>
                <a:gd name="connsiteX8" fmla="*/ 3064386 w 3064386"/>
                <a:gd name="connsiteY8" fmla="*/ 399406 h 1013705"/>
                <a:gd name="connsiteX9" fmla="*/ 3064386 w 3064386"/>
                <a:gd name="connsiteY9" fmla="*/ 570580 h 1013705"/>
                <a:gd name="connsiteX10" fmla="*/ 3064386 w 3064386"/>
                <a:gd name="connsiteY10" fmla="*/ 570578 h 1013705"/>
                <a:gd name="connsiteX11" fmla="*/ 2950268 w 3064386"/>
                <a:gd name="connsiteY11" fmla="*/ 684696 h 1013705"/>
                <a:gd name="connsiteX12" fmla="*/ 1133953 w 3064386"/>
                <a:gd name="connsiteY12" fmla="*/ 698983 h 1013705"/>
                <a:gd name="connsiteX13" fmla="*/ 271139 w 3064386"/>
                <a:gd name="connsiteY13" fmla="*/ 1013705 h 1013705"/>
                <a:gd name="connsiteX14" fmla="*/ 458343 w 3064386"/>
                <a:gd name="connsiteY14" fmla="*/ 709586 h 1013705"/>
                <a:gd name="connsiteX15" fmla="*/ 114118 w 3064386"/>
                <a:gd name="connsiteY15" fmla="*/ 684696 h 1013705"/>
                <a:gd name="connsiteX16" fmla="*/ 0 w 3064386"/>
                <a:gd name="connsiteY16" fmla="*/ 570578 h 1013705"/>
                <a:gd name="connsiteX17" fmla="*/ 0 w 3064386"/>
                <a:gd name="connsiteY17" fmla="*/ 570580 h 1013705"/>
                <a:gd name="connsiteX18" fmla="*/ 0 w 3064386"/>
                <a:gd name="connsiteY18" fmla="*/ 399406 h 1013705"/>
                <a:gd name="connsiteX19" fmla="*/ 0 w 3064386"/>
                <a:gd name="connsiteY19" fmla="*/ 399406 h 1013705"/>
                <a:gd name="connsiteX20" fmla="*/ 0 w 3064386"/>
                <a:gd name="connsiteY20" fmla="*/ 114118 h 1013705"/>
                <a:gd name="connsiteX0" fmla="*/ 0 w 3064386"/>
                <a:gd name="connsiteY0" fmla="*/ 114118 h 1013705"/>
                <a:gd name="connsiteX1" fmla="*/ 114118 w 3064386"/>
                <a:gd name="connsiteY1" fmla="*/ 0 h 1013705"/>
                <a:gd name="connsiteX2" fmla="*/ 510731 w 3064386"/>
                <a:gd name="connsiteY2" fmla="*/ 0 h 1013705"/>
                <a:gd name="connsiteX3" fmla="*/ 510731 w 3064386"/>
                <a:gd name="connsiteY3" fmla="*/ 0 h 1013705"/>
                <a:gd name="connsiteX4" fmla="*/ 1276828 w 3064386"/>
                <a:gd name="connsiteY4" fmla="*/ 0 h 1013705"/>
                <a:gd name="connsiteX5" fmla="*/ 2950268 w 3064386"/>
                <a:gd name="connsiteY5" fmla="*/ 0 h 1013705"/>
                <a:gd name="connsiteX6" fmla="*/ 3064386 w 3064386"/>
                <a:gd name="connsiteY6" fmla="*/ 114118 h 1013705"/>
                <a:gd name="connsiteX7" fmla="*/ 3064386 w 3064386"/>
                <a:gd name="connsiteY7" fmla="*/ 399406 h 1013705"/>
                <a:gd name="connsiteX8" fmla="*/ 3064386 w 3064386"/>
                <a:gd name="connsiteY8" fmla="*/ 399406 h 1013705"/>
                <a:gd name="connsiteX9" fmla="*/ 3064386 w 3064386"/>
                <a:gd name="connsiteY9" fmla="*/ 570580 h 1013705"/>
                <a:gd name="connsiteX10" fmla="*/ 3064386 w 3064386"/>
                <a:gd name="connsiteY10" fmla="*/ 570578 h 1013705"/>
                <a:gd name="connsiteX11" fmla="*/ 2950268 w 3064386"/>
                <a:gd name="connsiteY11" fmla="*/ 684696 h 1013705"/>
                <a:gd name="connsiteX12" fmla="*/ 1133953 w 3064386"/>
                <a:gd name="connsiteY12" fmla="*/ 698983 h 1013705"/>
                <a:gd name="connsiteX13" fmla="*/ 271139 w 3064386"/>
                <a:gd name="connsiteY13" fmla="*/ 1013705 h 1013705"/>
                <a:gd name="connsiteX14" fmla="*/ 563118 w 3064386"/>
                <a:gd name="connsiteY14" fmla="*/ 709586 h 1013705"/>
                <a:gd name="connsiteX15" fmla="*/ 114118 w 3064386"/>
                <a:gd name="connsiteY15" fmla="*/ 684696 h 1013705"/>
                <a:gd name="connsiteX16" fmla="*/ 0 w 3064386"/>
                <a:gd name="connsiteY16" fmla="*/ 570578 h 1013705"/>
                <a:gd name="connsiteX17" fmla="*/ 0 w 3064386"/>
                <a:gd name="connsiteY17" fmla="*/ 570580 h 1013705"/>
                <a:gd name="connsiteX18" fmla="*/ 0 w 3064386"/>
                <a:gd name="connsiteY18" fmla="*/ 399406 h 1013705"/>
                <a:gd name="connsiteX19" fmla="*/ 0 w 3064386"/>
                <a:gd name="connsiteY19" fmla="*/ 399406 h 1013705"/>
                <a:gd name="connsiteX20" fmla="*/ 0 w 3064386"/>
                <a:gd name="connsiteY20" fmla="*/ 114118 h 1013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064386" h="1013705">
                  <a:moveTo>
                    <a:pt x="0" y="114118"/>
                  </a:moveTo>
                  <a:cubicBezTo>
                    <a:pt x="0" y="51092"/>
                    <a:pt x="51092" y="0"/>
                    <a:pt x="114118" y="0"/>
                  </a:cubicBezTo>
                  <a:lnTo>
                    <a:pt x="510731" y="0"/>
                  </a:lnTo>
                  <a:lnTo>
                    <a:pt x="510731" y="0"/>
                  </a:lnTo>
                  <a:lnTo>
                    <a:pt x="1276828" y="0"/>
                  </a:lnTo>
                  <a:lnTo>
                    <a:pt x="2950268" y="0"/>
                  </a:lnTo>
                  <a:cubicBezTo>
                    <a:pt x="3013294" y="0"/>
                    <a:pt x="3064386" y="51092"/>
                    <a:pt x="3064386" y="114118"/>
                  </a:cubicBezTo>
                  <a:lnTo>
                    <a:pt x="3064386" y="399406"/>
                  </a:lnTo>
                  <a:lnTo>
                    <a:pt x="3064386" y="399406"/>
                  </a:lnTo>
                  <a:lnTo>
                    <a:pt x="3064386" y="570580"/>
                  </a:lnTo>
                  <a:lnTo>
                    <a:pt x="3064386" y="570578"/>
                  </a:lnTo>
                  <a:cubicBezTo>
                    <a:pt x="3064386" y="633604"/>
                    <a:pt x="3013294" y="684696"/>
                    <a:pt x="2950268" y="684696"/>
                  </a:cubicBezTo>
                  <a:lnTo>
                    <a:pt x="1133953" y="698983"/>
                  </a:lnTo>
                  <a:lnTo>
                    <a:pt x="271139" y="1013705"/>
                  </a:lnTo>
                  <a:lnTo>
                    <a:pt x="563118" y="709586"/>
                  </a:lnTo>
                  <a:lnTo>
                    <a:pt x="114118" y="684696"/>
                  </a:lnTo>
                  <a:cubicBezTo>
                    <a:pt x="51092" y="684696"/>
                    <a:pt x="0" y="633604"/>
                    <a:pt x="0" y="570578"/>
                  </a:cubicBezTo>
                  <a:lnTo>
                    <a:pt x="0" y="570580"/>
                  </a:lnTo>
                  <a:lnTo>
                    <a:pt x="0" y="399406"/>
                  </a:lnTo>
                  <a:lnTo>
                    <a:pt x="0" y="399406"/>
                  </a:lnTo>
                  <a:lnTo>
                    <a:pt x="0" y="114118"/>
                  </a:lnTo>
                  <a:close/>
                </a:path>
              </a:pathLst>
            </a:custGeom>
            <a:solidFill>
              <a:srgbClr val="FED8FE"/>
            </a:solidFill>
            <a:ln w="38100">
              <a:solidFill>
                <a:schemeClr val="bg1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 dirty="0">
                <a:solidFill>
                  <a:schemeClr val="tx1"/>
                </a:solidFill>
              </a:endParaRPr>
            </a:p>
          </p:txBody>
        </p:sp>
        <p:sp>
          <p:nvSpPr>
            <p:cNvPr id="5" name="PHẠM DUYÊN 3 - 9Slide.vn">
              <a:extLst>
                <a:ext uri="{FF2B5EF4-FFF2-40B4-BE49-F238E27FC236}">
                  <a16:creationId xmlns:a16="http://schemas.microsoft.com/office/drawing/2014/main" id="{C29F73ED-36F7-A43D-1448-139F5B827522}"/>
                </a:ext>
              </a:extLst>
            </p:cNvPr>
            <p:cNvSpPr txBox="1"/>
            <p:nvPr/>
          </p:nvSpPr>
          <p:spPr>
            <a:xfrm>
              <a:off x="993831" y="914400"/>
              <a:ext cx="288298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>
                  <a:solidFill>
                    <a:schemeClr val="tx1"/>
                  </a:solidFill>
                </a:rPr>
                <a:t>Con nhớ cài mũ cẩn thận nhé!</a:t>
              </a:r>
            </a:p>
          </p:txBody>
        </p:sp>
      </p:grpSp>
      <p:grpSp>
        <p:nvGrpSpPr>
          <p:cNvPr id="11" name="PHẠM DUYÊN 4 - 9Slide.vn">
            <a:extLst>
              <a:ext uri="{FF2B5EF4-FFF2-40B4-BE49-F238E27FC236}">
                <a16:creationId xmlns:a16="http://schemas.microsoft.com/office/drawing/2014/main" id="{F85ED55C-4DC0-3808-73A5-9180CC116D1E}"/>
              </a:ext>
            </a:extLst>
          </p:cNvPr>
          <p:cNvGrpSpPr/>
          <p:nvPr/>
        </p:nvGrpSpPr>
        <p:grpSpPr>
          <a:xfrm>
            <a:off x="5669133" y="847524"/>
            <a:ext cx="2357834" cy="1505410"/>
            <a:chOff x="5233138" y="241989"/>
            <a:chExt cx="2357834" cy="1505410"/>
          </a:xfrm>
        </p:grpSpPr>
        <p:sp>
          <p:nvSpPr>
            <p:cNvPr id="8" name="PHẠM DUYÊN 4 - 9Slide.vn">
              <a:extLst>
                <a:ext uri="{FF2B5EF4-FFF2-40B4-BE49-F238E27FC236}">
                  <a16:creationId xmlns:a16="http://schemas.microsoft.com/office/drawing/2014/main" id="{7DE8AE7A-6410-D4E6-83DD-B5EFD210DEF0}"/>
                </a:ext>
              </a:extLst>
            </p:cNvPr>
            <p:cNvSpPr/>
            <p:nvPr/>
          </p:nvSpPr>
          <p:spPr>
            <a:xfrm>
              <a:off x="5233138" y="276438"/>
              <a:ext cx="2348762" cy="1470961"/>
            </a:xfrm>
            <a:custGeom>
              <a:avLst/>
              <a:gdLst>
                <a:gd name="connsiteX0" fmla="*/ 0 w 3064386"/>
                <a:gd name="connsiteY0" fmla="*/ 114118 h 684696"/>
                <a:gd name="connsiteX1" fmla="*/ 114118 w 3064386"/>
                <a:gd name="connsiteY1" fmla="*/ 0 h 684696"/>
                <a:gd name="connsiteX2" fmla="*/ 510731 w 3064386"/>
                <a:gd name="connsiteY2" fmla="*/ 0 h 684696"/>
                <a:gd name="connsiteX3" fmla="*/ 510731 w 3064386"/>
                <a:gd name="connsiteY3" fmla="*/ 0 h 684696"/>
                <a:gd name="connsiteX4" fmla="*/ 1276828 w 3064386"/>
                <a:gd name="connsiteY4" fmla="*/ 0 h 684696"/>
                <a:gd name="connsiteX5" fmla="*/ 2950268 w 3064386"/>
                <a:gd name="connsiteY5" fmla="*/ 0 h 684696"/>
                <a:gd name="connsiteX6" fmla="*/ 3064386 w 3064386"/>
                <a:gd name="connsiteY6" fmla="*/ 114118 h 684696"/>
                <a:gd name="connsiteX7" fmla="*/ 3064386 w 3064386"/>
                <a:gd name="connsiteY7" fmla="*/ 399406 h 684696"/>
                <a:gd name="connsiteX8" fmla="*/ 3064386 w 3064386"/>
                <a:gd name="connsiteY8" fmla="*/ 399406 h 684696"/>
                <a:gd name="connsiteX9" fmla="*/ 3064386 w 3064386"/>
                <a:gd name="connsiteY9" fmla="*/ 570580 h 684696"/>
                <a:gd name="connsiteX10" fmla="*/ 3064386 w 3064386"/>
                <a:gd name="connsiteY10" fmla="*/ 570578 h 684696"/>
                <a:gd name="connsiteX11" fmla="*/ 2950268 w 3064386"/>
                <a:gd name="connsiteY11" fmla="*/ 684696 h 684696"/>
                <a:gd name="connsiteX12" fmla="*/ 1276828 w 3064386"/>
                <a:gd name="connsiteY12" fmla="*/ 684696 h 684696"/>
                <a:gd name="connsiteX13" fmla="*/ 1166489 w 3064386"/>
                <a:gd name="connsiteY13" fmla="*/ 1081286 h 684696"/>
                <a:gd name="connsiteX14" fmla="*/ 510731 w 3064386"/>
                <a:gd name="connsiteY14" fmla="*/ 684696 h 684696"/>
                <a:gd name="connsiteX15" fmla="*/ 114118 w 3064386"/>
                <a:gd name="connsiteY15" fmla="*/ 684696 h 684696"/>
                <a:gd name="connsiteX16" fmla="*/ 0 w 3064386"/>
                <a:gd name="connsiteY16" fmla="*/ 570578 h 684696"/>
                <a:gd name="connsiteX17" fmla="*/ 0 w 3064386"/>
                <a:gd name="connsiteY17" fmla="*/ 570580 h 684696"/>
                <a:gd name="connsiteX18" fmla="*/ 0 w 3064386"/>
                <a:gd name="connsiteY18" fmla="*/ 399406 h 684696"/>
                <a:gd name="connsiteX19" fmla="*/ 0 w 3064386"/>
                <a:gd name="connsiteY19" fmla="*/ 399406 h 684696"/>
                <a:gd name="connsiteX20" fmla="*/ 0 w 3064386"/>
                <a:gd name="connsiteY20" fmla="*/ 114118 h 684696"/>
                <a:gd name="connsiteX0" fmla="*/ 0 w 3064386"/>
                <a:gd name="connsiteY0" fmla="*/ 114118 h 1081286"/>
                <a:gd name="connsiteX1" fmla="*/ 114118 w 3064386"/>
                <a:gd name="connsiteY1" fmla="*/ 0 h 1081286"/>
                <a:gd name="connsiteX2" fmla="*/ 510731 w 3064386"/>
                <a:gd name="connsiteY2" fmla="*/ 0 h 1081286"/>
                <a:gd name="connsiteX3" fmla="*/ 510731 w 3064386"/>
                <a:gd name="connsiteY3" fmla="*/ 0 h 1081286"/>
                <a:gd name="connsiteX4" fmla="*/ 1276828 w 3064386"/>
                <a:gd name="connsiteY4" fmla="*/ 0 h 1081286"/>
                <a:gd name="connsiteX5" fmla="*/ 2950268 w 3064386"/>
                <a:gd name="connsiteY5" fmla="*/ 0 h 1081286"/>
                <a:gd name="connsiteX6" fmla="*/ 3064386 w 3064386"/>
                <a:gd name="connsiteY6" fmla="*/ 114118 h 1081286"/>
                <a:gd name="connsiteX7" fmla="*/ 3064386 w 3064386"/>
                <a:gd name="connsiteY7" fmla="*/ 399406 h 1081286"/>
                <a:gd name="connsiteX8" fmla="*/ 3064386 w 3064386"/>
                <a:gd name="connsiteY8" fmla="*/ 399406 h 1081286"/>
                <a:gd name="connsiteX9" fmla="*/ 3064386 w 3064386"/>
                <a:gd name="connsiteY9" fmla="*/ 570580 h 1081286"/>
                <a:gd name="connsiteX10" fmla="*/ 3064386 w 3064386"/>
                <a:gd name="connsiteY10" fmla="*/ 570578 h 1081286"/>
                <a:gd name="connsiteX11" fmla="*/ 2950268 w 3064386"/>
                <a:gd name="connsiteY11" fmla="*/ 684696 h 1081286"/>
                <a:gd name="connsiteX12" fmla="*/ 1038703 w 3064386"/>
                <a:gd name="connsiteY12" fmla="*/ 684696 h 1081286"/>
                <a:gd name="connsiteX13" fmla="*/ 1166489 w 3064386"/>
                <a:gd name="connsiteY13" fmla="*/ 1081286 h 1081286"/>
                <a:gd name="connsiteX14" fmla="*/ 510731 w 3064386"/>
                <a:gd name="connsiteY14" fmla="*/ 684696 h 1081286"/>
                <a:gd name="connsiteX15" fmla="*/ 114118 w 3064386"/>
                <a:gd name="connsiteY15" fmla="*/ 684696 h 1081286"/>
                <a:gd name="connsiteX16" fmla="*/ 0 w 3064386"/>
                <a:gd name="connsiteY16" fmla="*/ 570578 h 1081286"/>
                <a:gd name="connsiteX17" fmla="*/ 0 w 3064386"/>
                <a:gd name="connsiteY17" fmla="*/ 570580 h 1081286"/>
                <a:gd name="connsiteX18" fmla="*/ 0 w 3064386"/>
                <a:gd name="connsiteY18" fmla="*/ 399406 h 1081286"/>
                <a:gd name="connsiteX19" fmla="*/ 0 w 3064386"/>
                <a:gd name="connsiteY19" fmla="*/ 399406 h 1081286"/>
                <a:gd name="connsiteX20" fmla="*/ 0 w 3064386"/>
                <a:gd name="connsiteY20" fmla="*/ 114118 h 1081286"/>
                <a:gd name="connsiteX0" fmla="*/ 0 w 3064386"/>
                <a:gd name="connsiteY0" fmla="*/ 114118 h 1081286"/>
                <a:gd name="connsiteX1" fmla="*/ 114118 w 3064386"/>
                <a:gd name="connsiteY1" fmla="*/ 0 h 1081286"/>
                <a:gd name="connsiteX2" fmla="*/ 510731 w 3064386"/>
                <a:gd name="connsiteY2" fmla="*/ 0 h 1081286"/>
                <a:gd name="connsiteX3" fmla="*/ 510731 w 3064386"/>
                <a:gd name="connsiteY3" fmla="*/ 0 h 1081286"/>
                <a:gd name="connsiteX4" fmla="*/ 1276828 w 3064386"/>
                <a:gd name="connsiteY4" fmla="*/ 0 h 1081286"/>
                <a:gd name="connsiteX5" fmla="*/ 2950268 w 3064386"/>
                <a:gd name="connsiteY5" fmla="*/ 0 h 1081286"/>
                <a:gd name="connsiteX6" fmla="*/ 3064386 w 3064386"/>
                <a:gd name="connsiteY6" fmla="*/ 114118 h 1081286"/>
                <a:gd name="connsiteX7" fmla="*/ 3064386 w 3064386"/>
                <a:gd name="connsiteY7" fmla="*/ 399406 h 1081286"/>
                <a:gd name="connsiteX8" fmla="*/ 3064386 w 3064386"/>
                <a:gd name="connsiteY8" fmla="*/ 399406 h 1081286"/>
                <a:gd name="connsiteX9" fmla="*/ 3064386 w 3064386"/>
                <a:gd name="connsiteY9" fmla="*/ 570580 h 1081286"/>
                <a:gd name="connsiteX10" fmla="*/ 3064386 w 3064386"/>
                <a:gd name="connsiteY10" fmla="*/ 570578 h 1081286"/>
                <a:gd name="connsiteX11" fmla="*/ 2950268 w 3064386"/>
                <a:gd name="connsiteY11" fmla="*/ 684696 h 1081286"/>
                <a:gd name="connsiteX12" fmla="*/ 1133953 w 3064386"/>
                <a:gd name="connsiteY12" fmla="*/ 698983 h 1081286"/>
                <a:gd name="connsiteX13" fmla="*/ 1166489 w 3064386"/>
                <a:gd name="connsiteY13" fmla="*/ 1081286 h 1081286"/>
                <a:gd name="connsiteX14" fmla="*/ 510731 w 3064386"/>
                <a:gd name="connsiteY14" fmla="*/ 684696 h 1081286"/>
                <a:gd name="connsiteX15" fmla="*/ 114118 w 3064386"/>
                <a:gd name="connsiteY15" fmla="*/ 684696 h 1081286"/>
                <a:gd name="connsiteX16" fmla="*/ 0 w 3064386"/>
                <a:gd name="connsiteY16" fmla="*/ 570578 h 1081286"/>
                <a:gd name="connsiteX17" fmla="*/ 0 w 3064386"/>
                <a:gd name="connsiteY17" fmla="*/ 570580 h 1081286"/>
                <a:gd name="connsiteX18" fmla="*/ 0 w 3064386"/>
                <a:gd name="connsiteY18" fmla="*/ 399406 h 1081286"/>
                <a:gd name="connsiteX19" fmla="*/ 0 w 3064386"/>
                <a:gd name="connsiteY19" fmla="*/ 399406 h 1081286"/>
                <a:gd name="connsiteX20" fmla="*/ 0 w 3064386"/>
                <a:gd name="connsiteY20" fmla="*/ 114118 h 1081286"/>
                <a:gd name="connsiteX0" fmla="*/ 0 w 3064386"/>
                <a:gd name="connsiteY0" fmla="*/ 114118 h 1081286"/>
                <a:gd name="connsiteX1" fmla="*/ 114118 w 3064386"/>
                <a:gd name="connsiteY1" fmla="*/ 0 h 1081286"/>
                <a:gd name="connsiteX2" fmla="*/ 510731 w 3064386"/>
                <a:gd name="connsiteY2" fmla="*/ 0 h 1081286"/>
                <a:gd name="connsiteX3" fmla="*/ 510731 w 3064386"/>
                <a:gd name="connsiteY3" fmla="*/ 0 h 1081286"/>
                <a:gd name="connsiteX4" fmla="*/ 1276828 w 3064386"/>
                <a:gd name="connsiteY4" fmla="*/ 0 h 1081286"/>
                <a:gd name="connsiteX5" fmla="*/ 2950268 w 3064386"/>
                <a:gd name="connsiteY5" fmla="*/ 0 h 1081286"/>
                <a:gd name="connsiteX6" fmla="*/ 3064386 w 3064386"/>
                <a:gd name="connsiteY6" fmla="*/ 114118 h 1081286"/>
                <a:gd name="connsiteX7" fmla="*/ 3064386 w 3064386"/>
                <a:gd name="connsiteY7" fmla="*/ 399406 h 1081286"/>
                <a:gd name="connsiteX8" fmla="*/ 3064386 w 3064386"/>
                <a:gd name="connsiteY8" fmla="*/ 399406 h 1081286"/>
                <a:gd name="connsiteX9" fmla="*/ 3064386 w 3064386"/>
                <a:gd name="connsiteY9" fmla="*/ 570580 h 1081286"/>
                <a:gd name="connsiteX10" fmla="*/ 3064386 w 3064386"/>
                <a:gd name="connsiteY10" fmla="*/ 570578 h 1081286"/>
                <a:gd name="connsiteX11" fmla="*/ 2950268 w 3064386"/>
                <a:gd name="connsiteY11" fmla="*/ 684696 h 1081286"/>
                <a:gd name="connsiteX12" fmla="*/ 1133953 w 3064386"/>
                <a:gd name="connsiteY12" fmla="*/ 698983 h 1081286"/>
                <a:gd name="connsiteX13" fmla="*/ 1166489 w 3064386"/>
                <a:gd name="connsiteY13" fmla="*/ 1081286 h 1081286"/>
                <a:gd name="connsiteX14" fmla="*/ 734568 w 3064386"/>
                <a:gd name="connsiteY14" fmla="*/ 718033 h 1081286"/>
                <a:gd name="connsiteX15" fmla="*/ 114118 w 3064386"/>
                <a:gd name="connsiteY15" fmla="*/ 684696 h 1081286"/>
                <a:gd name="connsiteX16" fmla="*/ 0 w 3064386"/>
                <a:gd name="connsiteY16" fmla="*/ 570578 h 1081286"/>
                <a:gd name="connsiteX17" fmla="*/ 0 w 3064386"/>
                <a:gd name="connsiteY17" fmla="*/ 570580 h 1081286"/>
                <a:gd name="connsiteX18" fmla="*/ 0 w 3064386"/>
                <a:gd name="connsiteY18" fmla="*/ 399406 h 1081286"/>
                <a:gd name="connsiteX19" fmla="*/ 0 w 3064386"/>
                <a:gd name="connsiteY19" fmla="*/ 399406 h 1081286"/>
                <a:gd name="connsiteX20" fmla="*/ 0 w 3064386"/>
                <a:gd name="connsiteY20" fmla="*/ 114118 h 1081286"/>
                <a:gd name="connsiteX0" fmla="*/ 0 w 3064386"/>
                <a:gd name="connsiteY0" fmla="*/ 114118 h 1131971"/>
                <a:gd name="connsiteX1" fmla="*/ 114118 w 3064386"/>
                <a:gd name="connsiteY1" fmla="*/ 0 h 1131971"/>
                <a:gd name="connsiteX2" fmla="*/ 510731 w 3064386"/>
                <a:gd name="connsiteY2" fmla="*/ 0 h 1131971"/>
                <a:gd name="connsiteX3" fmla="*/ 510731 w 3064386"/>
                <a:gd name="connsiteY3" fmla="*/ 0 h 1131971"/>
                <a:gd name="connsiteX4" fmla="*/ 1276828 w 3064386"/>
                <a:gd name="connsiteY4" fmla="*/ 0 h 1131971"/>
                <a:gd name="connsiteX5" fmla="*/ 2950268 w 3064386"/>
                <a:gd name="connsiteY5" fmla="*/ 0 h 1131971"/>
                <a:gd name="connsiteX6" fmla="*/ 3064386 w 3064386"/>
                <a:gd name="connsiteY6" fmla="*/ 114118 h 1131971"/>
                <a:gd name="connsiteX7" fmla="*/ 3064386 w 3064386"/>
                <a:gd name="connsiteY7" fmla="*/ 399406 h 1131971"/>
                <a:gd name="connsiteX8" fmla="*/ 3064386 w 3064386"/>
                <a:gd name="connsiteY8" fmla="*/ 399406 h 1131971"/>
                <a:gd name="connsiteX9" fmla="*/ 3064386 w 3064386"/>
                <a:gd name="connsiteY9" fmla="*/ 570580 h 1131971"/>
                <a:gd name="connsiteX10" fmla="*/ 3064386 w 3064386"/>
                <a:gd name="connsiteY10" fmla="*/ 570578 h 1131971"/>
                <a:gd name="connsiteX11" fmla="*/ 2950268 w 3064386"/>
                <a:gd name="connsiteY11" fmla="*/ 684696 h 1131971"/>
                <a:gd name="connsiteX12" fmla="*/ 1133953 w 3064386"/>
                <a:gd name="connsiteY12" fmla="*/ 698983 h 1131971"/>
                <a:gd name="connsiteX13" fmla="*/ 547364 w 3064386"/>
                <a:gd name="connsiteY13" fmla="*/ 1131971 h 1131971"/>
                <a:gd name="connsiteX14" fmla="*/ 734568 w 3064386"/>
                <a:gd name="connsiteY14" fmla="*/ 718033 h 1131971"/>
                <a:gd name="connsiteX15" fmla="*/ 114118 w 3064386"/>
                <a:gd name="connsiteY15" fmla="*/ 684696 h 1131971"/>
                <a:gd name="connsiteX16" fmla="*/ 0 w 3064386"/>
                <a:gd name="connsiteY16" fmla="*/ 570578 h 1131971"/>
                <a:gd name="connsiteX17" fmla="*/ 0 w 3064386"/>
                <a:gd name="connsiteY17" fmla="*/ 570580 h 1131971"/>
                <a:gd name="connsiteX18" fmla="*/ 0 w 3064386"/>
                <a:gd name="connsiteY18" fmla="*/ 399406 h 1131971"/>
                <a:gd name="connsiteX19" fmla="*/ 0 w 3064386"/>
                <a:gd name="connsiteY19" fmla="*/ 399406 h 1131971"/>
                <a:gd name="connsiteX20" fmla="*/ 0 w 3064386"/>
                <a:gd name="connsiteY20" fmla="*/ 114118 h 1131971"/>
                <a:gd name="connsiteX0" fmla="*/ 0 w 3064386"/>
                <a:gd name="connsiteY0" fmla="*/ 114118 h 1013705"/>
                <a:gd name="connsiteX1" fmla="*/ 114118 w 3064386"/>
                <a:gd name="connsiteY1" fmla="*/ 0 h 1013705"/>
                <a:gd name="connsiteX2" fmla="*/ 510731 w 3064386"/>
                <a:gd name="connsiteY2" fmla="*/ 0 h 1013705"/>
                <a:gd name="connsiteX3" fmla="*/ 510731 w 3064386"/>
                <a:gd name="connsiteY3" fmla="*/ 0 h 1013705"/>
                <a:gd name="connsiteX4" fmla="*/ 1276828 w 3064386"/>
                <a:gd name="connsiteY4" fmla="*/ 0 h 1013705"/>
                <a:gd name="connsiteX5" fmla="*/ 2950268 w 3064386"/>
                <a:gd name="connsiteY5" fmla="*/ 0 h 1013705"/>
                <a:gd name="connsiteX6" fmla="*/ 3064386 w 3064386"/>
                <a:gd name="connsiteY6" fmla="*/ 114118 h 1013705"/>
                <a:gd name="connsiteX7" fmla="*/ 3064386 w 3064386"/>
                <a:gd name="connsiteY7" fmla="*/ 399406 h 1013705"/>
                <a:gd name="connsiteX8" fmla="*/ 3064386 w 3064386"/>
                <a:gd name="connsiteY8" fmla="*/ 399406 h 1013705"/>
                <a:gd name="connsiteX9" fmla="*/ 3064386 w 3064386"/>
                <a:gd name="connsiteY9" fmla="*/ 570580 h 1013705"/>
                <a:gd name="connsiteX10" fmla="*/ 3064386 w 3064386"/>
                <a:gd name="connsiteY10" fmla="*/ 570578 h 1013705"/>
                <a:gd name="connsiteX11" fmla="*/ 2950268 w 3064386"/>
                <a:gd name="connsiteY11" fmla="*/ 684696 h 1013705"/>
                <a:gd name="connsiteX12" fmla="*/ 1133953 w 3064386"/>
                <a:gd name="connsiteY12" fmla="*/ 698983 h 1013705"/>
                <a:gd name="connsiteX13" fmla="*/ 271139 w 3064386"/>
                <a:gd name="connsiteY13" fmla="*/ 1013705 h 1013705"/>
                <a:gd name="connsiteX14" fmla="*/ 734568 w 3064386"/>
                <a:gd name="connsiteY14" fmla="*/ 718033 h 1013705"/>
                <a:gd name="connsiteX15" fmla="*/ 114118 w 3064386"/>
                <a:gd name="connsiteY15" fmla="*/ 684696 h 1013705"/>
                <a:gd name="connsiteX16" fmla="*/ 0 w 3064386"/>
                <a:gd name="connsiteY16" fmla="*/ 570578 h 1013705"/>
                <a:gd name="connsiteX17" fmla="*/ 0 w 3064386"/>
                <a:gd name="connsiteY17" fmla="*/ 570580 h 1013705"/>
                <a:gd name="connsiteX18" fmla="*/ 0 w 3064386"/>
                <a:gd name="connsiteY18" fmla="*/ 399406 h 1013705"/>
                <a:gd name="connsiteX19" fmla="*/ 0 w 3064386"/>
                <a:gd name="connsiteY19" fmla="*/ 399406 h 1013705"/>
                <a:gd name="connsiteX20" fmla="*/ 0 w 3064386"/>
                <a:gd name="connsiteY20" fmla="*/ 114118 h 1013705"/>
                <a:gd name="connsiteX0" fmla="*/ 0 w 3064386"/>
                <a:gd name="connsiteY0" fmla="*/ 114118 h 1013705"/>
                <a:gd name="connsiteX1" fmla="*/ 114118 w 3064386"/>
                <a:gd name="connsiteY1" fmla="*/ 0 h 1013705"/>
                <a:gd name="connsiteX2" fmla="*/ 510731 w 3064386"/>
                <a:gd name="connsiteY2" fmla="*/ 0 h 1013705"/>
                <a:gd name="connsiteX3" fmla="*/ 510731 w 3064386"/>
                <a:gd name="connsiteY3" fmla="*/ 0 h 1013705"/>
                <a:gd name="connsiteX4" fmla="*/ 1276828 w 3064386"/>
                <a:gd name="connsiteY4" fmla="*/ 0 h 1013705"/>
                <a:gd name="connsiteX5" fmla="*/ 2950268 w 3064386"/>
                <a:gd name="connsiteY5" fmla="*/ 0 h 1013705"/>
                <a:gd name="connsiteX6" fmla="*/ 3064386 w 3064386"/>
                <a:gd name="connsiteY6" fmla="*/ 114118 h 1013705"/>
                <a:gd name="connsiteX7" fmla="*/ 3064386 w 3064386"/>
                <a:gd name="connsiteY7" fmla="*/ 399406 h 1013705"/>
                <a:gd name="connsiteX8" fmla="*/ 3064386 w 3064386"/>
                <a:gd name="connsiteY8" fmla="*/ 399406 h 1013705"/>
                <a:gd name="connsiteX9" fmla="*/ 3064386 w 3064386"/>
                <a:gd name="connsiteY9" fmla="*/ 570580 h 1013705"/>
                <a:gd name="connsiteX10" fmla="*/ 3064386 w 3064386"/>
                <a:gd name="connsiteY10" fmla="*/ 570578 h 1013705"/>
                <a:gd name="connsiteX11" fmla="*/ 2950268 w 3064386"/>
                <a:gd name="connsiteY11" fmla="*/ 684696 h 1013705"/>
                <a:gd name="connsiteX12" fmla="*/ 1133953 w 3064386"/>
                <a:gd name="connsiteY12" fmla="*/ 698983 h 1013705"/>
                <a:gd name="connsiteX13" fmla="*/ 271139 w 3064386"/>
                <a:gd name="connsiteY13" fmla="*/ 1013705 h 1013705"/>
                <a:gd name="connsiteX14" fmla="*/ 458343 w 3064386"/>
                <a:gd name="connsiteY14" fmla="*/ 709586 h 1013705"/>
                <a:gd name="connsiteX15" fmla="*/ 114118 w 3064386"/>
                <a:gd name="connsiteY15" fmla="*/ 684696 h 1013705"/>
                <a:gd name="connsiteX16" fmla="*/ 0 w 3064386"/>
                <a:gd name="connsiteY16" fmla="*/ 570578 h 1013705"/>
                <a:gd name="connsiteX17" fmla="*/ 0 w 3064386"/>
                <a:gd name="connsiteY17" fmla="*/ 570580 h 1013705"/>
                <a:gd name="connsiteX18" fmla="*/ 0 w 3064386"/>
                <a:gd name="connsiteY18" fmla="*/ 399406 h 1013705"/>
                <a:gd name="connsiteX19" fmla="*/ 0 w 3064386"/>
                <a:gd name="connsiteY19" fmla="*/ 399406 h 1013705"/>
                <a:gd name="connsiteX20" fmla="*/ 0 w 3064386"/>
                <a:gd name="connsiteY20" fmla="*/ 114118 h 1013705"/>
                <a:gd name="connsiteX0" fmla="*/ 0 w 3064386"/>
                <a:gd name="connsiteY0" fmla="*/ 114118 h 1013705"/>
                <a:gd name="connsiteX1" fmla="*/ 114118 w 3064386"/>
                <a:gd name="connsiteY1" fmla="*/ 0 h 1013705"/>
                <a:gd name="connsiteX2" fmla="*/ 510731 w 3064386"/>
                <a:gd name="connsiteY2" fmla="*/ 0 h 1013705"/>
                <a:gd name="connsiteX3" fmla="*/ 510731 w 3064386"/>
                <a:gd name="connsiteY3" fmla="*/ 0 h 1013705"/>
                <a:gd name="connsiteX4" fmla="*/ 1276828 w 3064386"/>
                <a:gd name="connsiteY4" fmla="*/ 0 h 1013705"/>
                <a:gd name="connsiteX5" fmla="*/ 2950268 w 3064386"/>
                <a:gd name="connsiteY5" fmla="*/ 0 h 1013705"/>
                <a:gd name="connsiteX6" fmla="*/ 3064386 w 3064386"/>
                <a:gd name="connsiteY6" fmla="*/ 114118 h 1013705"/>
                <a:gd name="connsiteX7" fmla="*/ 3064386 w 3064386"/>
                <a:gd name="connsiteY7" fmla="*/ 399406 h 1013705"/>
                <a:gd name="connsiteX8" fmla="*/ 3064386 w 3064386"/>
                <a:gd name="connsiteY8" fmla="*/ 399406 h 1013705"/>
                <a:gd name="connsiteX9" fmla="*/ 3064386 w 3064386"/>
                <a:gd name="connsiteY9" fmla="*/ 570580 h 1013705"/>
                <a:gd name="connsiteX10" fmla="*/ 3064386 w 3064386"/>
                <a:gd name="connsiteY10" fmla="*/ 570578 h 1013705"/>
                <a:gd name="connsiteX11" fmla="*/ 2950268 w 3064386"/>
                <a:gd name="connsiteY11" fmla="*/ 684696 h 1013705"/>
                <a:gd name="connsiteX12" fmla="*/ 1133953 w 3064386"/>
                <a:gd name="connsiteY12" fmla="*/ 698983 h 1013705"/>
                <a:gd name="connsiteX13" fmla="*/ 271139 w 3064386"/>
                <a:gd name="connsiteY13" fmla="*/ 1013705 h 1013705"/>
                <a:gd name="connsiteX14" fmla="*/ 563118 w 3064386"/>
                <a:gd name="connsiteY14" fmla="*/ 709586 h 1013705"/>
                <a:gd name="connsiteX15" fmla="*/ 114118 w 3064386"/>
                <a:gd name="connsiteY15" fmla="*/ 684696 h 1013705"/>
                <a:gd name="connsiteX16" fmla="*/ 0 w 3064386"/>
                <a:gd name="connsiteY16" fmla="*/ 570578 h 1013705"/>
                <a:gd name="connsiteX17" fmla="*/ 0 w 3064386"/>
                <a:gd name="connsiteY17" fmla="*/ 570580 h 1013705"/>
                <a:gd name="connsiteX18" fmla="*/ 0 w 3064386"/>
                <a:gd name="connsiteY18" fmla="*/ 399406 h 1013705"/>
                <a:gd name="connsiteX19" fmla="*/ 0 w 3064386"/>
                <a:gd name="connsiteY19" fmla="*/ 399406 h 1013705"/>
                <a:gd name="connsiteX20" fmla="*/ 0 w 3064386"/>
                <a:gd name="connsiteY20" fmla="*/ 114118 h 1013705"/>
                <a:gd name="connsiteX0" fmla="*/ 0 w 3064386"/>
                <a:gd name="connsiteY0" fmla="*/ 114118 h 1191099"/>
                <a:gd name="connsiteX1" fmla="*/ 114118 w 3064386"/>
                <a:gd name="connsiteY1" fmla="*/ 0 h 1191099"/>
                <a:gd name="connsiteX2" fmla="*/ 510731 w 3064386"/>
                <a:gd name="connsiteY2" fmla="*/ 0 h 1191099"/>
                <a:gd name="connsiteX3" fmla="*/ 510731 w 3064386"/>
                <a:gd name="connsiteY3" fmla="*/ 0 h 1191099"/>
                <a:gd name="connsiteX4" fmla="*/ 1276828 w 3064386"/>
                <a:gd name="connsiteY4" fmla="*/ 0 h 1191099"/>
                <a:gd name="connsiteX5" fmla="*/ 2950268 w 3064386"/>
                <a:gd name="connsiteY5" fmla="*/ 0 h 1191099"/>
                <a:gd name="connsiteX6" fmla="*/ 3064386 w 3064386"/>
                <a:gd name="connsiteY6" fmla="*/ 114118 h 1191099"/>
                <a:gd name="connsiteX7" fmla="*/ 3064386 w 3064386"/>
                <a:gd name="connsiteY7" fmla="*/ 399406 h 1191099"/>
                <a:gd name="connsiteX8" fmla="*/ 3064386 w 3064386"/>
                <a:gd name="connsiteY8" fmla="*/ 399406 h 1191099"/>
                <a:gd name="connsiteX9" fmla="*/ 3064386 w 3064386"/>
                <a:gd name="connsiteY9" fmla="*/ 570580 h 1191099"/>
                <a:gd name="connsiteX10" fmla="*/ 3064386 w 3064386"/>
                <a:gd name="connsiteY10" fmla="*/ 570578 h 1191099"/>
                <a:gd name="connsiteX11" fmla="*/ 2950268 w 3064386"/>
                <a:gd name="connsiteY11" fmla="*/ 684696 h 1191099"/>
                <a:gd name="connsiteX12" fmla="*/ 1133953 w 3064386"/>
                <a:gd name="connsiteY12" fmla="*/ 698983 h 1191099"/>
                <a:gd name="connsiteX13" fmla="*/ 817931 w 3064386"/>
                <a:gd name="connsiteY13" fmla="*/ 1191099 h 1191099"/>
                <a:gd name="connsiteX14" fmla="*/ 563118 w 3064386"/>
                <a:gd name="connsiteY14" fmla="*/ 709586 h 1191099"/>
                <a:gd name="connsiteX15" fmla="*/ 114118 w 3064386"/>
                <a:gd name="connsiteY15" fmla="*/ 684696 h 1191099"/>
                <a:gd name="connsiteX16" fmla="*/ 0 w 3064386"/>
                <a:gd name="connsiteY16" fmla="*/ 570578 h 1191099"/>
                <a:gd name="connsiteX17" fmla="*/ 0 w 3064386"/>
                <a:gd name="connsiteY17" fmla="*/ 570580 h 1191099"/>
                <a:gd name="connsiteX18" fmla="*/ 0 w 3064386"/>
                <a:gd name="connsiteY18" fmla="*/ 399406 h 1191099"/>
                <a:gd name="connsiteX19" fmla="*/ 0 w 3064386"/>
                <a:gd name="connsiteY19" fmla="*/ 399406 h 1191099"/>
                <a:gd name="connsiteX20" fmla="*/ 0 w 3064386"/>
                <a:gd name="connsiteY20" fmla="*/ 114118 h 1191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064386" h="1191099">
                  <a:moveTo>
                    <a:pt x="0" y="114118"/>
                  </a:moveTo>
                  <a:cubicBezTo>
                    <a:pt x="0" y="51092"/>
                    <a:pt x="51092" y="0"/>
                    <a:pt x="114118" y="0"/>
                  </a:cubicBezTo>
                  <a:lnTo>
                    <a:pt x="510731" y="0"/>
                  </a:lnTo>
                  <a:lnTo>
                    <a:pt x="510731" y="0"/>
                  </a:lnTo>
                  <a:lnTo>
                    <a:pt x="1276828" y="0"/>
                  </a:lnTo>
                  <a:lnTo>
                    <a:pt x="2950268" y="0"/>
                  </a:lnTo>
                  <a:cubicBezTo>
                    <a:pt x="3013294" y="0"/>
                    <a:pt x="3064386" y="51092"/>
                    <a:pt x="3064386" y="114118"/>
                  </a:cubicBezTo>
                  <a:lnTo>
                    <a:pt x="3064386" y="399406"/>
                  </a:lnTo>
                  <a:lnTo>
                    <a:pt x="3064386" y="399406"/>
                  </a:lnTo>
                  <a:lnTo>
                    <a:pt x="3064386" y="570580"/>
                  </a:lnTo>
                  <a:lnTo>
                    <a:pt x="3064386" y="570578"/>
                  </a:lnTo>
                  <a:cubicBezTo>
                    <a:pt x="3064386" y="633604"/>
                    <a:pt x="3013294" y="684696"/>
                    <a:pt x="2950268" y="684696"/>
                  </a:cubicBezTo>
                  <a:lnTo>
                    <a:pt x="1133953" y="698983"/>
                  </a:lnTo>
                  <a:lnTo>
                    <a:pt x="817931" y="1191099"/>
                  </a:lnTo>
                  <a:lnTo>
                    <a:pt x="563118" y="709586"/>
                  </a:lnTo>
                  <a:lnTo>
                    <a:pt x="114118" y="684696"/>
                  </a:lnTo>
                  <a:cubicBezTo>
                    <a:pt x="51092" y="684696"/>
                    <a:pt x="0" y="633604"/>
                    <a:pt x="0" y="570578"/>
                  </a:cubicBezTo>
                  <a:lnTo>
                    <a:pt x="0" y="570580"/>
                  </a:lnTo>
                  <a:lnTo>
                    <a:pt x="0" y="399406"/>
                  </a:lnTo>
                  <a:lnTo>
                    <a:pt x="0" y="399406"/>
                  </a:lnTo>
                  <a:lnTo>
                    <a:pt x="0" y="114118"/>
                  </a:lnTo>
                  <a:close/>
                </a:path>
              </a:pathLst>
            </a:custGeom>
            <a:gradFill>
              <a:gsLst>
                <a:gs pos="100000">
                  <a:srgbClr val="90CDA9"/>
                </a:gs>
                <a:gs pos="45000">
                  <a:srgbClr val="BDDDB1"/>
                </a:gs>
              </a:gsLst>
              <a:lin ang="5400000" scaled="1"/>
            </a:gradFill>
            <a:ln w="38100">
              <a:solidFill>
                <a:schemeClr val="bg1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 dirty="0">
                <a:solidFill>
                  <a:schemeClr val="tx1"/>
                </a:solidFill>
              </a:endParaRPr>
            </a:p>
          </p:txBody>
        </p:sp>
        <p:sp>
          <p:nvSpPr>
            <p:cNvPr id="9" name="PHẠM DUYÊN 5 - 9Slide.vn">
              <a:extLst>
                <a:ext uri="{FF2B5EF4-FFF2-40B4-BE49-F238E27FC236}">
                  <a16:creationId xmlns:a16="http://schemas.microsoft.com/office/drawing/2014/main" id="{9828A878-8397-86DC-0D30-48705B7F381D}"/>
                </a:ext>
              </a:extLst>
            </p:cNvPr>
            <p:cNvSpPr txBox="1"/>
            <p:nvPr/>
          </p:nvSpPr>
          <p:spPr>
            <a:xfrm>
              <a:off x="5250828" y="241989"/>
              <a:ext cx="2340144" cy="9024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4000"/>
                </a:lnSpc>
              </a:pPr>
              <a:r>
                <a:rPr lang="en-US" sz="2800" b="1">
                  <a:solidFill>
                    <a:schemeClr val="tx1"/>
                  </a:solidFill>
                </a:rPr>
                <a:t>Vâng ạ,</a:t>
              </a:r>
              <a:br>
                <a:rPr lang="en-US" sz="2800" b="1">
                  <a:solidFill>
                    <a:schemeClr val="tx1"/>
                  </a:solidFill>
                </a:rPr>
              </a:br>
              <a:r>
                <a:rPr lang="en-US" sz="2800" b="1">
                  <a:solidFill>
                    <a:schemeClr val="tx1"/>
                  </a:solidFill>
                </a:rPr>
                <a:t>con chào mẹ.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286312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HẠM DUYÊN 1 - 9Slide.vn">
            <a:extLst>
              <a:ext uri="{FF2B5EF4-FFF2-40B4-BE49-F238E27FC236}">
                <a16:creationId xmlns:a16="http://schemas.microsoft.com/office/drawing/2014/main" id="{267DF533-5667-6191-5A22-95BD1696A4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196" y="310951"/>
            <a:ext cx="3802744" cy="1305130"/>
          </a:xfrm>
          <a:prstGeom prst="rect">
            <a:avLst/>
          </a:prstGeom>
        </p:spPr>
      </p:pic>
      <p:pic>
        <p:nvPicPr>
          <p:cNvPr id="2" name="PHẠM DUYÊN 2 - 9Slide.vn">
            <a:extLst>
              <a:ext uri="{FF2B5EF4-FFF2-40B4-BE49-F238E27FC236}">
                <a16:creationId xmlns:a16="http://schemas.microsoft.com/office/drawing/2014/main" id="{6D658C06-1362-FE18-E542-D399B7D9CD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4372" y="1871700"/>
            <a:ext cx="4336028" cy="4727936"/>
          </a:xfrm>
          <a:custGeom>
            <a:avLst/>
            <a:gdLst>
              <a:gd name="connsiteX0" fmla="*/ 78352 w 2146042"/>
              <a:gd name="connsiteY0" fmla="*/ 0 h 2341983"/>
              <a:gd name="connsiteX1" fmla="*/ 2067690 w 2146042"/>
              <a:gd name="connsiteY1" fmla="*/ 0 h 2341983"/>
              <a:gd name="connsiteX2" fmla="*/ 2146042 w 2146042"/>
              <a:gd name="connsiteY2" fmla="*/ 78352 h 2341983"/>
              <a:gd name="connsiteX3" fmla="*/ 2146042 w 2146042"/>
              <a:gd name="connsiteY3" fmla="*/ 2263631 h 2341983"/>
              <a:gd name="connsiteX4" fmla="*/ 2067690 w 2146042"/>
              <a:gd name="connsiteY4" fmla="*/ 2341983 h 2341983"/>
              <a:gd name="connsiteX5" fmla="*/ 78352 w 2146042"/>
              <a:gd name="connsiteY5" fmla="*/ 2341983 h 2341983"/>
              <a:gd name="connsiteX6" fmla="*/ 0 w 2146042"/>
              <a:gd name="connsiteY6" fmla="*/ 2263631 h 2341983"/>
              <a:gd name="connsiteX7" fmla="*/ 0 w 2146042"/>
              <a:gd name="connsiteY7" fmla="*/ 78352 h 2341983"/>
              <a:gd name="connsiteX8" fmla="*/ 78352 w 2146042"/>
              <a:gd name="connsiteY8" fmla="*/ 0 h 2341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46042" h="2341983">
                <a:moveTo>
                  <a:pt x="78352" y="0"/>
                </a:moveTo>
                <a:lnTo>
                  <a:pt x="2067690" y="0"/>
                </a:lnTo>
                <a:cubicBezTo>
                  <a:pt x="2110963" y="0"/>
                  <a:pt x="2146042" y="35079"/>
                  <a:pt x="2146042" y="78352"/>
                </a:cubicBezTo>
                <a:lnTo>
                  <a:pt x="2146042" y="2263631"/>
                </a:lnTo>
                <a:cubicBezTo>
                  <a:pt x="2146042" y="2306904"/>
                  <a:pt x="2110963" y="2341983"/>
                  <a:pt x="2067690" y="2341983"/>
                </a:cubicBezTo>
                <a:lnTo>
                  <a:pt x="78352" y="2341983"/>
                </a:lnTo>
                <a:cubicBezTo>
                  <a:pt x="35079" y="2341983"/>
                  <a:pt x="0" y="2306904"/>
                  <a:pt x="0" y="2263631"/>
                </a:cubicBezTo>
                <a:lnTo>
                  <a:pt x="0" y="78352"/>
                </a:lnTo>
                <a:cubicBezTo>
                  <a:pt x="0" y="35079"/>
                  <a:pt x="35079" y="0"/>
                  <a:pt x="78352" y="0"/>
                </a:cubicBezTo>
                <a:close/>
              </a:path>
            </a:pathLst>
          </a:custGeom>
          <a:effectLst>
            <a:softEdge rad="127000"/>
          </a:effectLst>
        </p:spPr>
      </p:pic>
      <p:grpSp>
        <p:nvGrpSpPr>
          <p:cNvPr id="10" name="PHẠM DUYÊN 3 - 9Slide.vn">
            <a:extLst>
              <a:ext uri="{FF2B5EF4-FFF2-40B4-BE49-F238E27FC236}">
                <a16:creationId xmlns:a16="http://schemas.microsoft.com/office/drawing/2014/main" id="{CD38ACCC-90E6-9094-B028-C0F5B894758A}"/>
              </a:ext>
            </a:extLst>
          </p:cNvPr>
          <p:cNvGrpSpPr/>
          <p:nvPr/>
        </p:nvGrpSpPr>
        <p:grpSpPr>
          <a:xfrm>
            <a:off x="451642" y="1600070"/>
            <a:ext cx="2825014" cy="1505728"/>
            <a:chOff x="931976" y="885825"/>
            <a:chExt cx="3064386" cy="1633312"/>
          </a:xfrm>
        </p:grpSpPr>
        <p:sp>
          <p:nvSpPr>
            <p:cNvPr id="4" name="PHẠM DUYÊN 2 - 9Slide.vn">
              <a:extLst>
                <a:ext uri="{FF2B5EF4-FFF2-40B4-BE49-F238E27FC236}">
                  <a16:creationId xmlns:a16="http://schemas.microsoft.com/office/drawing/2014/main" id="{06BF4791-FA5E-2449-3A0E-D4E29E83DCB3}"/>
                </a:ext>
              </a:extLst>
            </p:cNvPr>
            <p:cNvSpPr/>
            <p:nvPr/>
          </p:nvSpPr>
          <p:spPr>
            <a:xfrm flipH="1">
              <a:off x="931976" y="885825"/>
              <a:ext cx="3064386" cy="1633312"/>
            </a:xfrm>
            <a:custGeom>
              <a:avLst/>
              <a:gdLst>
                <a:gd name="connsiteX0" fmla="*/ 0 w 3064386"/>
                <a:gd name="connsiteY0" fmla="*/ 114118 h 684696"/>
                <a:gd name="connsiteX1" fmla="*/ 114118 w 3064386"/>
                <a:gd name="connsiteY1" fmla="*/ 0 h 684696"/>
                <a:gd name="connsiteX2" fmla="*/ 510731 w 3064386"/>
                <a:gd name="connsiteY2" fmla="*/ 0 h 684696"/>
                <a:gd name="connsiteX3" fmla="*/ 510731 w 3064386"/>
                <a:gd name="connsiteY3" fmla="*/ 0 h 684696"/>
                <a:gd name="connsiteX4" fmla="*/ 1276828 w 3064386"/>
                <a:gd name="connsiteY4" fmla="*/ 0 h 684696"/>
                <a:gd name="connsiteX5" fmla="*/ 2950268 w 3064386"/>
                <a:gd name="connsiteY5" fmla="*/ 0 h 684696"/>
                <a:gd name="connsiteX6" fmla="*/ 3064386 w 3064386"/>
                <a:gd name="connsiteY6" fmla="*/ 114118 h 684696"/>
                <a:gd name="connsiteX7" fmla="*/ 3064386 w 3064386"/>
                <a:gd name="connsiteY7" fmla="*/ 399406 h 684696"/>
                <a:gd name="connsiteX8" fmla="*/ 3064386 w 3064386"/>
                <a:gd name="connsiteY8" fmla="*/ 399406 h 684696"/>
                <a:gd name="connsiteX9" fmla="*/ 3064386 w 3064386"/>
                <a:gd name="connsiteY9" fmla="*/ 570580 h 684696"/>
                <a:gd name="connsiteX10" fmla="*/ 3064386 w 3064386"/>
                <a:gd name="connsiteY10" fmla="*/ 570578 h 684696"/>
                <a:gd name="connsiteX11" fmla="*/ 2950268 w 3064386"/>
                <a:gd name="connsiteY11" fmla="*/ 684696 h 684696"/>
                <a:gd name="connsiteX12" fmla="*/ 1276828 w 3064386"/>
                <a:gd name="connsiteY12" fmla="*/ 684696 h 684696"/>
                <a:gd name="connsiteX13" fmla="*/ 1166489 w 3064386"/>
                <a:gd name="connsiteY13" fmla="*/ 1081286 h 684696"/>
                <a:gd name="connsiteX14" fmla="*/ 510731 w 3064386"/>
                <a:gd name="connsiteY14" fmla="*/ 684696 h 684696"/>
                <a:gd name="connsiteX15" fmla="*/ 114118 w 3064386"/>
                <a:gd name="connsiteY15" fmla="*/ 684696 h 684696"/>
                <a:gd name="connsiteX16" fmla="*/ 0 w 3064386"/>
                <a:gd name="connsiteY16" fmla="*/ 570578 h 684696"/>
                <a:gd name="connsiteX17" fmla="*/ 0 w 3064386"/>
                <a:gd name="connsiteY17" fmla="*/ 570580 h 684696"/>
                <a:gd name="connsiteX18" fmla="*/ 0 w 3064386"/>
                <a:gd name="connsiteY18" fmla="*/ 399406 h 684696"/>
                <a:gd name="connsiteX19" fmla="*/ 0 w 3064386"/>
                <a:gd name="connsiteY19" fmla="*/ 399406 h 684696"/>
                <a:gd name="connsiteX20" fmla="*/ 0 w 3064386"/>
                <a:gd name="connsiteY20" fmla="*/ 114118 h 684696"/>
                <a:gd name="connsiteX0" fmla="*/ 0 w 3064386"/>
                <a:gd name="connsiteY0" fmla="*/ 114118 h 1081286"/>
                <a:gd name="connsiteX1" fmla="*/ 114118 w 3064386"/>
                <a:gd name="connsiteY1" fmla="*/ 0 h 1081286"/>
                <a:gd name="connsiteX2" fmla="*/ 510731 w 3064386"/>
                <a:gd name="connsiteY2" fmla="*/ 0 h 1081286"/>
                <a:gd name="connsiteX3" fmla="*/ 510731 w 3064386"/>
                <a:gd name="connsiteY3" fmla="*/ 0 h 1081286"/>
                <a:gd name="connsiteX4" fmla="*/ 1276828 w 3064386"/>
                <a:gd name="connsiteY4" fmla="*/ 0 h 1081286"/>
                <a:gd name="connsiteX5" fmla="*/ 2950268 w 3064386"/>
                <a:gd name="connsiteY5" fmla="*/ 0 h 1081286"/>
                <a:gd name="connsiteX6" fmla="*/ 3064386 w 3064386"/>
                <a:gd name="connsiteY6" fmla="*/ 114118 h 1081286"/>
                <a:gd name="connsiteX7" fmla="*/ 3064386 w 3064386"/>
                <a:gd name="connsiteY7" fmla="*/ 399406 h 1081286"/>
                <a:gd name="connsiteX8" fmla="*/ 3064386 w 3064386"/>
                <a:gd name="connsiteY8" fmla="*/ 399406 h 1081286"/>
                <a:gd name="connsiteX9" fmla="*/ 3064386 w 3064386"/>
                <a:gd name="connsiteY9" fmla="*/ 570580 h 1081286"/>
                <a:gd name="connsiteX10" fmla="*/ 3064386 w 3064386"/>
                <a:gd name="connsiteY10" fmla="*/ 570578 h 1081286"/>
                <a:gd name="connsiteX11" fmla="*/ 2950268 w 3064386"/>
                <a:gd name="connsiteY11" fmla="*/ 684696 h 1081286"/>
                <a:gd name="connsiteX12" fmla="*/ 1038703 w 3064386"/>
                <a:gd name="connsiteY12" fmla="*/ 684696 h 1081286"/>
                <a:gd name="connsiteX13" fmla="*/ 1166489 w 3064386"/>
                <a:gd name="connsiteY13" fmla="*/ 1081286 h 1081286"/>
                <a:gd name="connsiteX14" fmla="*/ 510731 w 3064386"/>
                <a:gd name="connsiteY14" fmla="*/ 684696 h 1081286"/>
                <a:gd name="connsiteX15" fmla="*/ 114118 w 3064386"/>
                <a:gd name="connsiteY15" fmla="*/ 684696 h 1081286"/>
                <a:gd name="connsiteX16" fmla="*/ 0 w 3064386"/>
                <a:gd name="connsiteY16" fmla="*/ 570578 h 1081286"/>
                <a:gd name="connsiteX17" fmla="*/ 0 w 3064386"/>
                <a:gd name="connsiteY17" fmla="*/ 570580 h 1081286"/>
                <a:gd name="connsiteX18" fmla="*/ 0 w 3064386"/>
                <a:gd name="connsiteY18" fmla="*/ 399406 h 1081286"/>
                <a:gd name="connsiteX19" fmla="*/ 0 w 3064386"/>
                <a:gd name="connsiteY19" fmla="*/ 399406 h 1081286"/>
                <a:gd name="connsiteX20" fmla="*/ 0 w 3064386"/>
                <a:gd name="connsiteY20" fmla="*/ 114118 h 1081286"/>
                <a:gd name="connsiteX0" fmla="*/ 0 w 3064386"/>
                <a:gd name="connsiteY0" fmla="*/ 114118 h 1081286"/>
                <a:gd name="connsiteX1" fmla="*/ 114118 w 3064386"/>
                <a:gd name="connsiteY1" fmla="*/ 0 h 1081286"/>
                <a:gd name="connsiteX2" fmla="*/ 510731 w 3064386"/>
                <a:gd name="connsiteY2" fmla="*/ 0 h 1081286"/>
                <a:gd name="connsiteX3" fmla="*/ 510731 w 3064386"/>
                <a:gd name="connsiteY3" fmla="*/ 0 h 1081286"/>
                <a:gd name="connsiteX4" fmla="*/ 1276828 w 3064386"/>
                <a:gd name="connsiteY4" fmla="*/ 0 h 1081286"/>
                <a:gd name="connsiteX5" fmla="*/ 2950268 w 3064386"/>
                <a:gd name="connsiteY5" fmla="*/ 0 h 1081286"/>
                <a:gd name="connsiteX6" fmla="*/ 3064386 w 3064386"/>
                <a:gd name="connsiteY6" fmla="*/ 114118 h 1081286"/>
                <a:gd name="connsiteX7" fmla="*/ 3064386 w 3064386"/>
                <a:gd name="connsiteY7" fmla="*/ 399406 h 1081286"/>
                <a:gd name="connsiteX8" fmla="*/ 3064386 w 3064386"/>
                <a:gd name="connsiteY8" fmla="*/ 399406 h 1081286"/>
                <a:gd name="connsiteX9" fmla="*/ 3064386 w 3064386"/>
                <a:gd name="connsiteY9" fmla="*/ 570580 h 1081286"/>
                <a:gd name="connsiteX10" fmla="*/ 3064386 w 3064386"/>
                <a:gd name="connsiteY10" fmla="*/ 570578 h 1081286"/>
                <a:gd name="connsiteX11" fmla="*/ 2950268 w 3064386"/>
                <a:gd name="connsiteY11" fmla="*/ 684696 h 1081286"/>
                <a:gd name="connsiteX12" fmla="*/ 1133953 w 3064386"/>
                <a:gd name="connsiteY12" fmla="*/ 698983 h 1081286"/>
                <a:gd name="connsiteX13" fmla="*/ 1166489 w 3064386"/>
                <a:gd name="connsiteY13" fmla="*/ 1081286 h 1081286"/>
                <a:gd name="connsiteX14" fmla="*/ 510731 w 3064386"/>
                <a:gd name="connsiteY14" fmla="*/ 684696 h 1081286"/>
                <a:gd name="connsiteX15" fmla="*/ 114118 w 3064386"/>
                <a:gd name="connsiteY15" fmla="*/ 684696 h 1081286"/>
                <a:gd name="connsiteX16" fmla="*/ 0 w 3064386"/>
                <a:gd name="connsiteY16" fmla="*/ 570578 h 1081286"/>
                <a:gd name="connsiteX17" fmla="*/ 0 w 3064386"/>
                <a:gd name="connsiteY17" fmla="*/ 570580 h 1081286"/>
                <a:gd name="connsiteX18" fmla="*/ 0 w 3064386"/>
                <a:gd name="connsiteY18" fmla="*/ 399406 h 1081286"/>
                <a:gd name="connsiteX19" fmla="*/ 0 w 3064386"/>
                <a:gd name="connsiteY19" fmla="*/ 399406 h 1081286"/>
                <a:gd name="connsiteX20" fmla="*/ 0 w 3064386"/>
                <a:gd name="connsiteY20" fmla="*/ 114118 h 1081286"/>
                <a:gd name="connsiteX0" fmla="*/ 0 w 3064386"/>
                <a:gd name="connsiteY0" fmla="*/ 114118 h 1081286"/>
                <a:gd name="connsiteX1" fmla="*/ 114118 w 3064386"/>
                <a:gd name="connsiteY1" fmla="*/ 0 h 1081286"/>
                <a:gd name="connsiteX2" fmla="*/ 510731 w 3064386"/>
                <a:gd name="connsiteY2" fmla="*/ 0 h 1081286"/>
                <a:gd name="connsiteX3" fmla="*/ 510731 w 3064386"/>
                <a:gd name="connsiteY3" fmla="*/ 0 h 1081286"/>
                <a:gd name="connsiteX4" fmla="*/ 1276828 w 3064386"/>
                <a:gd name="connsiteY4" fmla="*/ 0 h 1081286"/>
                <a:gd name="connsiteX5" fmla="*/ 2950268 w 3064386"/>
                <a:gd name="connsiteY5" fmla="*/ 0 h 1081286"/>
                <a:gd name="connsiteX6" fmla="*/ 3064386 w 3064386"/>
                <a:gd name="connsiteY6" fmla="*/ 114118 h 1081286"/>
                <a:gd name="connsiteX7" fmla="*/ 3064386 w 3064386"/>
                <a:gd name="connsiteY7" fmla="*/ 399406 h 1081286"/>
                <a:gd name="connsiteX8" fmla="*/ 3064386 w 3064386"/>
                <a:gd name="connsiteY8" fmla="*/ 399406 h 1081286"/>
                <a:gd name="connsiteX9" fmla="*/ 3064386 w 3064386"/>
                <a:gd name="connsiteY9" fmla="*/ 570580 h 1081286"/>
                <a:gd name="connsiteX10" fmla="*/ 3064386 w 3064386"/>
                <a:gd name="connsiteY10" fmla="*/ 570578 h 1081286"/>
                <a:gd name="connsiteX11" fmla="*/ 2950268 w 3064386"/>
                <a:gd name="connsiteY11" fmla="*/ 684696 h 1081286"/>
                <a:gd name="connsiteX12" fmla="*/ 1133953 w 3064386"/>
                <a:gd name="connsiteY12" fmla="*/ 698983 h 1081286"/>
                <a:gd name="connsiteX13" fmla="*/ 1166489 w 3064386"/>
                <a:gd name="connsiteY13" fmla="*/ 1081286 h 1081286"/>
                <a:gd name="connsiteX14" fmla="*/ 734568 w 3064386"/>
                <a:gd name="connsiteY14" fmla="*/ 718033 h 1081286"/>
                <a:gd name="connsiteX15" fmla="*/ 114118 w 3064386"/>
                <a:gd name="connsiteY15" fmla="*/ 684696 h 1081286"/>
                <a:gd name="connsiteX16" fmla="*/ 0 w 3064386"/>
                <a:gd name="connsiteY16" fmla="*/ 570578 h 1081286"/>
                <a:gd name="connsiteX17" fmla="*/ 0 w 3064386"/>
                <a:gd name="connsiteY17" fmla="*/ 570580 h 1081286"/>
                <a:gd name="connsiteX18" fmla="*/ 0 w 3064386"/>
                <a:gd name="connsiteY18" fmla="*/ 399406 h 1081286"/>
                <a:gd name="connsiteX19" fmla="*/ 0 w 3064386"/>
                <a:gd name="connsiteY19" fmla="*/ 399406 h 1081286"/>
                <a:gd name="connsiteX20" fmla="*/ 0 w 3064386"/>
                <a:gd name="connsiteY20" fmla="*/ 114118 h 1081286"/>
                <a:gd name="connsiteX0" fmla="*/ 0 w 3064386"/>
                <a:gd name="connsiteY0" fmla="*/ 114118 h 1131971"/>
                <a:gd name="connsiteX1" fmla="*/ 114118 w 3064386"/>
                <a:gd name="connsiteY1" fmla="*/ 0 h 1131971"/>
                <a:gd name="connsiteX2" fmla="*/ 510731 w 3064386"/>
                <a:gd name="connsiteY2" fmla="*/ 0 h 1131971"/>
                <a:gd name="connsiteX3" fmla="*/ 510731 w 3064386"/>
                <a:gd name="connsiteY3" fmla="*/ 0 h 1131971"/>
                <a:gd name="connsiteX4" fmla="*/ 1276828 w 3064386"/>
                <a:gd name="connsiteY4" fmla="*/ 0 h 1131971"/>
                <a:gd name="connsiteX5" fmla="*/ 2950268 w 3064386"/>
                <a:gd name="connsiteY5" fmla="*/ 0 h 1131971"/>
                <a:gd name="connsiteX6" fmla="*/ 3064386 w 3064386"/>
                <a:gd name="connsiteY6" fmla="*/ 114118 h 1131971"/>
                <a:gd name="connsiteX7" fmla="*/ 3064386 w 3064386"/>
                <a:gd name="connsiteY7" fmla="*/ 399406 h 1131971"/>
                <a:gd name="connsiteX8" fmla="*/ 3064386 w 3064386"/>
                <a:gd name="connsiteY8" fmla="*/ 399406 h 1131971"/>
                <a:gd name="connsiteX9" fmla="*/ 3064386 w 3064386"/>
                <a:gd name="connsiteY9" fmla="*/ 570580 h 1131971"/>
                <a:gd name="connsiteX10" fmla="*/ 3064386 w 3064386"/>
                <a:gd name="connsiteY10" fmla="*/ 570578 h 1131971"/>
                <a:gd name="connsiteX11" fmla="*/ 2950268 w 3064386"/>
                <a:gd name="connsiteY11" fmla="*/ 684696 h 1131971"/>
                <a:gd name="connsiteX12" fmla="*/ 1133953 w 3064386"/>
                <a:gd name="connsiteY12" fmla="*/ 698983 h 1131971"/>
                <a:gd name="connsiteX13" fmla="*/ 547364 w 3064386"/>
                <a:gd name="connsiteY13" fmla="*/ 1131971 h 1131971"/>
                <a:gd name="connsiteX14" fmla="*/ 734568 w 3064386"/>
                <a:gd name="connsiteY14" fmla="*/ 718033 h 1131971"/>
                <a:gd name="connsiteX15" fmla="*/ 114118 w 3064386"/>
                <a:gd name="connsiteY15" fmla="*/ 684696 h 1131971"/>
                <a:gd name="connsiteX16" fmla="*/ 0 w 3064386"/>
                <a:gd name="connsiteY16" fmla="*/ 570578 h 1131971"/>
                <a:gd name="connsiteX17" fmla="*/ 0 w 3064386"/>
                <a:gd name="connsiteY17" fmla="*/ 570580 h 1131971"/>
                <a:gd name="connsiteX18" fmla="*/ 0 w 3064386"/>
                <a:gd name="connsiteY18" fmla="*/ 399406 h 1131971"/>
                <a:gd name="connsiteX19" fmla="*/ 0 w 3064386"/>
                <a:gd name="connsiteY19" fmla="*/ 399406 h 1131971"/>
                <a:gd name="connsiteX20" fmla="*/ 0 w 3064386"/>
                <a:gd name="connsiteY20" fmla="*/ 114118 h 1131971"/>
                <a:gd name="connsiteX0" fmla="*/ 0 w 3064386"/>
                <a:gd name="connsiteY0" fmla="*/ 114118 h 1013705"/>
                <a:gd name="connsiteX1" fmla="*/ 114118 w 3064386"/>
                <a:gd name="connsiteY1" fmla="*/ 0 h 1013705"/>
                <a:gd name="connsiteX2" fmla="*/ 510731 w 3064386"/>
                <a:gd name="connsiteY2" fmla="*/ 0 h 1013705"/>
                <a:gd name="connsiteX3" fmla="*/ 510731 w 3064386"/>
                <a:gd name="connsiteY3" fmla="*/ 0 h 1013705"/>
                <a:gd name="connsiteX4" fmla="*/ 1276828 w 3064386"/>
                <a:gd name="connsiteY4" fmla="*/ 0 h 1013705"/>
                <a:gd name="connsiteX5" fmla="*/ 2950268 w 3064386"/>
                <a:gd name="connsiteY5" fmla="*/ 0 h 1013705"/>
                <a:gd name="connsiteX6" fmla="*/ 3064386 w 3064386"/>
                <a:gd name="connsiteY6" fmla="*/ 114118 h 1013705"/>
                <a:gd name="connsiteX7" fmla="*/ 3064386 w 3064386"/>
                <a:gd name="connsiteY7" fmla="*/ 399406 h 1013705"/>
                <a:gd name="connsiteX8" fmla="*/ 3064386 w 3064386"/>
                <a:gd name="connsiteY8" fmla="*/ 399406 h 1013705"/>
                <a:gd name="connsiteX9" fmla="*/ 3064386 w 3064386"/>
                <a:gd name="connsiteY9" fmla="*/ 570580 h 1013705"/>
                <a:gd name="connsiteX10" fmla="*/ 3064386 w 3064386"/>
                <a:gd name="connsiteY10" fmla="*/ 570578 h 1013705"/>
                <a:gd name="connsiteX11" fmla="*/ 2950268 w 3064386"/>
                <a:gd name="connsiteY11" fmla="*/ 684696 h 1013705"/>
                <a:gd name="connsiteX12" fmla="*/ 1133953 w 3064386"/>
                <a:gd name="connsiteY12" fmla="*/ 698983 h 1013705"/>
                <a:gd name="connsiteX13" fmla="*/ 271139 w 3064386"/>
                <a:gd name="connsiteY13" fmla="*/ 1013705 h 1013705"/>
                <a:gd name="connsiteX14" fmla="*/ 734568 w 3064386"/>
                <a:gd name="connsiteY14" fmla="*/ 718033 h 1013705"/>
                <a:gd name="connsiteX15" fmla="*/ 114118 w 3064386"/>
                <a:gd name="connsiteY15" fmla="*/ 684696 h 1013705"/>
                <a:gd name="connsiteX16" fmla="*/ 0 w 3064386"/>
                <a:gd name="connsiteY16" fmla="*/ 570578 h 1013705"/>
                <a:gd name="connsiteX17" fmla="*/ 0 w 3064386"/>
                <a:gd name="connsiteY17" fmla="*/ 570580 h 1013705"/>
                <a:gd name="connsiteX18" fmla="*/ 0 w 3064386"/>
                <a:gd name="connsiteY18" fmla="*/ 399406 h 1013705"/>
                <a:gd name="connsiteX19" fmla="*/ 0 w 3064386"/>
                <a:gd name="connsiteY19" fmla="*/ 399406 h 1013705"/>
                <a:gd name="connsiteX20" fmla="*/ 0 w 3064386"/>
                <a:gd name="connsiteY20" fmla="*/ 114118 h 1013705"/>
                <a:gd name="connsiteX0" fmla="*/ 0 w 3064386"/>
                <a:gd name="connsiteY0" fmla="*/ 114118 h 1013705"/>
                <a:gd name="connsiteX1" fmla="*/ 114118 w 3064386"/>
                <a:gd name="connsiteY1" fmla="*/ 0 h 1013705"/>
                <a:gd name="connsiteX2" fmla="*/ 510731 w 3064386"/>
                <a:gd name="connsiteY2" fmla="*/ 0 h 1013705"/>
                <a:gd name="connsiteX3" fmla="*/ 510731 w 3064386"/>
                <a:gd name="connsiteY3" fmla="*/ 0 h 1013705"/>
                <a:gd name="connsiteX4" fmla="*/ 1276828 w 3064386"/>
                <a:gd name="connsiteY4" fmla="*/ 0 h 1013705"/>
                <a:gd name="connsiteX5" fmla="*/ 2950268 w 3064386"/>
                <a:gd name="connsiteY5" fmla="*/ 0 h 1013705"/>
                <a:gd name="connsiteX6" fmla="*/ 3064386 w 3064386"/>
                <a:gd name="connsiteY6" fmla="*/ 114118 h 1013705"/>
                <a:gd name="connsiteX7" fmla="*/ 3064386 w 3064386"/>
                <a:gd name="connsiteY7" fmla="*/ 399406 h 1013705"/>
                <a:gd name="connsiteX8" fmla="*/ 3064386 w 3064386"/>
                <a:gd name="connsiteY8" fmla="*/ 399406 h 1013705"/>
                <a:gd name="connsiteX9" fmla="*/ 3064386 w 3064386"/>
                <a:gd name="connsiteY9" fmla="*/ 570580 h 1013705"/>
                <a:gd name="connsiteX10" fmla="*/ 3064386 w 3064386"/>
                <a:gd name="connsiteY10" fmla="*/ 570578 h 1013705"/>
                <a:gd name="connsiteX11" fmla="*/ 2950268 w 3064386"/>
                <a:gd name="connsiteY11" fmla="*/ 684696 h 1013705"/>
                <a:gd name="connsiteX12" fmla="*/ 1133953 w 3064386"/>
                <a:gd name="connsiteY12" fmla="*/ 698983 h 1013705"/>
                <a:gd name="connsiteX13" fmla="*/ 271139 w 3064386"/>
                <a:gd name="connsiteY13" fmla="*/ 1013705 h 1013705"/>
                <a:gd name="connsiteX14" fmla="*/ 458343 w 3064386"/>
                <a:gd name="connsiteY14" fmla="*/ 709586 h 1013705"/>
                <a:gd name="connsiteX15" fmla="*/ 114118 w 3064386"/>
                <a:gd name="connsiteY15" fmla="*/ 684696 h 1013705"/>
                <a:gd name="connsiteX16" fmla="*/ 0 w 3064386"/>
                <a:gd name="connsiteY16" fmla="*/ 570578 h 1013705"/>
                <a:gd name="connsiteX17" fmla="*/ 0 w 3064386"/>
                <a:gd name="connsiteY17" fmla="*/ 570580 h 1013705"/>
                <a:gd name="connsiteX18" fmla="*/ 0 w 3064386"/>
                <a:gd name="connsiteY18" fmla="*/ 399406 h 1013705"/>
                <a:gd name="connsiteX19" fmla="*/ 0 w 3064386"/>
                <a:gd name="connsiteY19" fmla="*/ 399406 h 1013705"/>
                <a:gd name="connsiteX20" fmla="*/ 0 w 3064386"/>
                <a:gd name="connsiteY20" fmla="*/ 114118 h 1013705"/>
                <a:gd name="connsiteX0" fmla="*/ 0 w 3064386"/>
                <a:gd name="connsiteY0" fmla="*/ 114118 h 1013705"/>
                <a:gd name="connsiteX1" fmla="*/ 114118 w 3064386"/>
                <a:gd name="connsiteY1" fmla="*/ 0 h 1013705"/>
                <a:gd name="connsiteX2" fmla="*/ 510731 w 3064386"/>
                <a:gd name="connsiteY2" fmla="*/ 0 h 1013705"/>
                <a:gd name="connsiteX3" fmla="*/ 510731 w 3064386"/>
                <a:gd name="connsiteY3" fmla="*/ 0 h 1013705"/>
                <a:gd name="connsiteX4" fmla="*/ 1276828 w 3064386"/>
                <a:gd name="connsiteY4" fmla="*/ 0 h 1013705"/>
                <a:gd name="connsiteX5" fmla="*/ 2950268 w 3064386"/>
                <a:gd name="connsiteY5" fmla="*/ 0 h 1013705"/>
                <a:gd name="connsiteX6" fmla="*/ 3064386 w 3064386"/>
                <a:gd name="connsiteY6" fmla="*/ 114118 h 1013705"/>
                <a:gd name="connsiteX7" fmla="*/ 3064386 w 3064386"/>
                <a:gd name="connsiteY7" fmla="*/ 399406 h 1013705"/>
                <a:gd name="connsiteX8" fmla="*/ 3064386 w 3064386"/>
                <a:gd name="connsiteY8" fmla="*/ 399406 h 1013705"/>
                <a:gd name="connsiteX9" fmla="*/ 3064386 w 3064386"/>
                <a:gd name="connsiteY9" fmla="*/ 570580 h 1013705"/>
                <a:gd name="connsiteX10" fmla="*/ 3064386 w 3064386"/>
                <a:gd name="connsiteY10" fmla="*/ 570578 h 1013705"/>
                <a:gd name="connsiteX11" fmla="*/ 2950268 w 3064386"/>
                <a:gd name="connsiteY11" fmla="*/ 684696 h 1013705"/>
                <a:gd name="connsiteX12" fmla="*/ 1133953 w 3064386"/>
                <a:gd name="connsiteY12" fmla="*/ 698983 h 1013705"/>
                <a:gd name="connsiteX13" fmla="*/ 271139 w 3064386"/>
                <a:gd name="connsiteY13" fmla="*/ 1013705 h 1013705"/>
                <a:gd name="connsiteX14" fmla="*/ 563118 w 3064386"/>
                <a:gd name="connsiteY14" fmla="*/ 709586 h 1013705"/>
                <a:gd name="connsiteX15" fmla="*/ 114118 w 3064386"/>
                <a:gd name="connsiteY15" fmla="*/ 684696 h 1013705"/>
                <a:gd name="connsiteX16" fmla="*/ 0 w 3064386"/>
                <a:gd name="connsiteY16" fmla="*/ 570578 h 1013705"/>
                <a:gd name="connsiteX17" fmla="*/ 0 w 3064386"/>
                <a:gd name="connsiteY17" fmla="*/ 570580 h 1013705"/>
                <a:gd name="connsiteX18" fmla="*/ 0 w 3064386"/>
                <a:gd name="connsiteY18" fmla="*/ 399406 h 1013705"/>
                <a:gd name="connsiteX19" fmla="*/ 0 w 3064386"/>
                <a:gd name="connsiteY19" fmla="*/ 399406 h 1013705"/>
                <a:gd name="connsiteX20" fmla="*/ 0 w 3064386"/>
                <a:gd name="connsiteY20" fmla="*/ 114118 h 1013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064386" h="1013705">
                  <a:moveTo>
                    <a:pt x="0" y="114118"/>
                  </a:moveTo>
                  <a:cubicBezTo>
                    <a:pt x="0" y="51092"/>
                    <a:pt x="51092" y="0"/>
                    <a:pt x="114118" y="0"/>
                  </a:cubicBezTo>
                  <a:lnTo>
                    <a:pt x="510731" y="0"/>
                  </a:lnTo>
                  <a:lnTo>
                    <a:pt x="510731" y="0"/>
                  </a:lnTo>
                  <a:lnTo>
                    <a:pt x="1276828" y="0"/>
                  </a:lnTo>
                  <a:lnTo>
                    <a:pt x="2950268" y="0"/>
                  </a:lnTo>
                  <a:cubicBezTo>
                    <a:pt x="3013294" y="0"/>
                    <a:pt x="3064386" y="51092"/>
                    <a:pt x="3064386" y="114118"/>
                  </a:cubicBezTo>
                  <a:lnTo>
                    <a:pt x="3064386" y="399406"/>
                  </a:lnTo>
                  <a:lnTo>
                    <a:pt x="3064386" y="399406"/>
                  </a:lnTo>
                  <a:lnTo>
                    <a:pt x="3064386" y="570580"/>
                  </a:lnTo>
                  <a:lnTo>
                    <a:pt x="3064386" y="570578"/>
                  </a:lnTo>
                  <a:cubicBezTo>
                    <a:pt x="3064386" y="633604"/>
                    <a:pt x="3013294" y="684696"/>
                    <a:pt x="2950268" y="684696"/>
                  </a:cubicBezTo>
                  <a:lnTo>
                    <a:pt x="1133953" y="698983"/>
                  </a:lnTo>
                  <a:lnTo>
                    <a:pt x="271139" y="1013705"/>
                  </a:lnTo>
                  <a:lnTo>
                    <a:pt x="563118" y="709586"/>
                  </a:lnTo>
                  <a:lnTo>
                    <a:pt x="114118" y="684696"/>
                  </a:lnTo>
                  <a:cubicBezTo>
                    <a:pt x="51092" y="684696"/>
                    <a:pt x="0" y="633604"/>
                    <a:pt x="0" y="570578"/>
                  </a:cubicBezTo>
                  <a:lnTo>
                    <a:pt x="0" y="570580"/>
                  </a:lnTo>
                  <a:lnTo>
                    <a:pt x="0" y="399406"/>
                  </a:lnTo>
                  <a:lnTo>
                    <a:pt x="0" y="399406"/>
                  </a:lnTo>
                  <a:lnTo>
                    <a:pt x="0" y="114118"/>
                  </a:lnTo>
                  <a:close/>
                </a:path>
              </a:pathLst>
            </a:custGeom>
            <a:solidFill>
              <a:srgbClr val="FED8FE"/>
            </a:solidFill>
            <a:ln w="38100">
              <a:solidFill>
                <a:schemeClr val="bg1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 dirty="0">
                <a:solidFill>
                  <a:schemeClr val="tx1"/>
                </a:solidFill>
              </a:endParaRPr>
            </a:p>
          </p:txBody>
        </p:sp>
        <p:sp>
          <p:nvSpPr>
            <p:cNvPr id="5" name="PHẠM DUYÊN 3 - 9Slide.vn">
              <a:extLst>
                <a:ext uri="{FF2B5EF4-FFF2-40B4-BE49-F238E27FC236}">
                  <a16:creationId xmlns:a16="http://schemas.microsoft.com/office/drawing/2014/main" id="{C29F73ED-36F7-A43D-1448-139F5B827522}"/>
                </a:ext>
              </a:extLst>
            </p:cNvPr>
            <p:cNvSpPr txBox="1"/>
            <p:nvPr/>
          </p:nvSpPr>
          <p:spPr>
            <a:xfrm>
              <a:off x="993831" y="914400"/>
              <a:ext cx="2882985" cy="10349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solidFill>
                    <a:schemeClr val="tx1"/>
                  </a:solidFill>
                </a:rPr>
                <a:t>Con nhớ cài mũ cẩn thận nhé!</a:t>
              </a:r>
            </a:p>
          </p:txBody>
        </p:sp>
      </p:grpSp>
      <p:grpSp>
        <p:nvGrpSpPr>
          <p:cNvPr id="11" name="PHẠM DUYÊN 4 - 9Slide.vn">
            <a:extLst>
              <a:ext uri="{FF2B5EF4-FFF2-40B4-BE49-F238E27FC236}">
                <a16:creationId xmlns:a16="http://schemas.microsoft.com/office/drawing/2014/main" id="{F85ED55C-4DC0-3808-73A5-9180CC116D1E}"/>
              </a:ext>
            </a:extLst>
          </p:cNvPr>
          <p:cNvGrpSpPr/>
          <p:nvPr/>
        </p:nvGrpSpPr>
        <p:grpSpPr>
          <a:xfrm>
            <a:off x="3969147" y="1237790"/>
            <a:ext cx="2357834" cy="1505410"/>
            <a:chOff x="5233138" y="241989"/>
            <a:chExt cx="2357834" cy="1505410"/>
          </a:xfrm>
        </p:grpSpPr>
        <p:sp>
          <p:nvSpPr>
            <p:cNvPr id="8" name="PHẠM DUYÊN 4 - 9Slide.vn">
              <a:extLst>
                <a:ext uri="{FF2B5EF4-FFF2-40B4-BE49-F238E27FC236}">
                  <a16:creationId xmlns:a16="http://schemas.microsoft.com/office/drawing/2014/main" id="{7DE8AE7A-6410-D4E6-83DD-B5EFD210DEF0}"/>
                </a:ext>
              </a:extLst>
            </p:cNvPr>
            <p:cNvSpPr/>
            <p:nvPr/>
          </p:nvSpPr>
          <p:spPr>
            <a:xfrm>
              <a:off x="5233138" y="276438"/>
              <a:ext cx="2348762" cy="1470961"/>
            </a:xfrm>
            <a:custGeom>
              <a:avLst/>
              <a:gdLst>
                <a:gd name="connsiteX0" fmla="*/ 0 w 3064386"/>
                <a:gd name="connsiteY0" fmla="*/ 114118 h 684696"/>
                <a:gd name="connsiteX1" fmla="*/ 114118 w 3064386"/>
                <a:gd name="connsiteY1" fmla="*/ 0 h 684696"/>
                <a:gd name="connsiteX2" fmla="*/ 510731 w 3064386"/>
                <a:gd name="connsiteY2" fmla="*/ 0 h 684696"/>
                <a:gd name="connsiteX3" fmla="*/ 510731 w 3064386"/>
                <a:gd name="connsiteY3" fmla="*/ 0 h 684696"/>
                <a:gd name="connsiteX4" fmla="*/ 1276828 w 3064386"/>
                <a:gd name="connsiteY4" fmla="*/ 0 h 684696"/>
                <a:gd name="connsiteX5" fmla="*/ 2950268 w 3064386"/>
                <a:gd name="connsiteY5" fmla="*/ 0 h 684696"/>
                <a:gd name="connsiteX6" fmla="*/ 3064386 w 3064386"/>
                <a:gd name="connsiteY6" fmla="*/ 114118 h 684696"/>
                <a:gd name="connsiteX7" fmla="*/ 3064386 w 3064386"/>
                <a:gd name="connsiteY7" fmla="*/ 399406 h 684696"/>
                <a:gd name="connsiteX8" fmla="*/ 3064386 w 3064386"/>
                <a:gd name="connsiteY8" fmla="*/ 399406 h 684696"/>
                <a:gd name="connsiteX9" fmla="*/ 3064386 w 3064386"/>
                <a:gd name="connsiteY9" fmla="*/ 570580 h 684696"/>
                <a:gd name="connsiteX10" fmla="*/ 3064386 w 3064386"/>
                <a:gd name="connsiteY10" fmla="*/ 570578 h 684696"/>
                <a:gd name="connsiteX11" fmla="*/ 2950268 w 3064386"/>
                <a:gd name="connsiteY11" fmla="*/ 684696 h 684696"/>
                <a:gd name="connsiteX12" fmla="*/ 1276828 w 3064386"/>
                <a:gd name="connsiteY12" fmla="*/ 684696 h 684696"/>
                <a:gd name="connsiteX13" fmla="*/ 1166489 w 3064386"/>
                <a:gd name="connsiteY13" fmla="*/ 1081286 h 684696"/>
                <a:gd name="connsiteX14" fmla="*/ 510731 w 3064386"/>
                <a:gd name="connsiteY14" fmla="*/ 684696 h 684696"/>
                <a:gd name="connsiteX15" fmla="*/ 114118 w 3064386"/>
                <a:gd name="connsiteY15" fmla="*/ 684696 h 684696"/>
                <a:gd name="connsiteX16" fmla="*/ 0 w 3064386"/>
                <a:gd name="connsiteY16" fmla="*/ 570578 h 684696"/>
                <a:gd name="connsiteX17" fmla="*/ 0 w 3064386"/>
                <a:gd name="connsiteY17" fmla="*/ 570580 h 684696"/>
                <a:gd name="connsiteX18" fmla="*/ 0 w 3064386"/>
                <a:gd name="connsiteY18" fmla="*/ 399406 h 684696"/>
                <a:gd name="connsiteX19" fmla="*/ 0 w 3064386"/>
                <a:gd name="connsiteY19" fmla="*/ 399406 h 684696"/>
                <a:gd name="connsiteX20" fmla="*/ 0 w 3064386"/>
                <a:gd name="connsiteY20" fmla="*/ 114118 h 684696"/>
                <a:gd name="connsiteX0" fmla="*/ 0 w 3064386"/>
                <a:gd name="connsiteY0" fmla="*/ 114118 h 1081286"/>
                <a:gd name="connsiteX1" fmla="*/ 114118 w 3064386"/>
                <a:gd name="connsiteY1" fmla="*/ 0 h 1081286"/>
                <a:gd name="connsiteX2" fmla="*/ 510731 w 3064386"/>
                <a:gd name="connsiteY2" fmla="*/ 0 h 1081286"/>
                <a:gd name="connsiteX3" fmla="*/ 510731 w 3064386"/>
                <a:gd name="connsiteY3" fmla="*/ 0 h 1081286"/>
                <a:gd name="connsiteX4" fmla="*/ 1276828 w 3064386"/>
                <a:gd name="connsiteY4" fmla="*/ 0 h 1081286"/>
                <a:gd name="connsiteX5" fmla="*/ 2950268 w 3064386"/>
                <a:gd name="connsiteY5" fmla="*/ 0 h 1081286"/>
                <a:gd name="connsiteX6" fmla="*/ 3064386 w 3064386"/>
                <a:gd name="connsiteY6" fmla="*/ 114118 h 1081286"/>
                <a:gd name="connsiteX7" fmla="*/ 3064386 w 3064386"/>
                <a:gd name="connsiteY7" fmla="*/ 399406 h 1081286"/>
                <a:gd name="connsiteX8" fmla="*/ 3064386 w 3064386"/>
                <a:gd name="connsiteY8" fmla="*/ 399406 h 1081286"/>
                <a:gd name="connsiteX9" fmla="*/ 3064386 w 3064386"/>
                <a:gd name="connsiteY9" fmla="*/ 570580 h 1081286"/>
                <a:gd name="connsiteX10" fmla="*/ 3064386 w 3064386"/>
                <a:gd name="connsiteY10" fmla="*/ 570578 h 1081286"/>
                <a:gd name="connsiteX11" fmla="*/ 2950268 w 3064386"/>
                <a:gd name="connsiteY11" fmla="*/ 684696 h 1081286"/>
                <a:gd name="connsiteX12" fmla="*/ 1038703 w 3064386"/>
                <a:gd name="connsiteY12" fmla="*/ 684696 h 1081286"/>
                <a:gd name="connsiteX13" fmla="*/ 1166489 w 3064386"/>
                <a:gd name="connsiteY13" fmla="*/ 1081286 h 1081286"/>
                <a:gd name="connsiteX14" fmla="*/ 510731 w 3064386"/>
                <a:gd name="connsiteY14" fmla="*/ 684696 h 1081286"/>
                <a:gd name="connsiteX15" fmla="*/ 114118 w 3064386"/>
                <a:gd name="connsiteY15" fmla="*/ 684696 h 1081286"/>
                <a:gd name="connsiteX16" fmla="*/ 0 w 3064386"/>
                <a:gd name="connsiteY16" fmla="*/ 570578 h 1081286"/>
                <a:gd name="connsiteX17" fmla="*/ 0 w 3064386"/>
                <a:gd name="connsiteY17" fmla="*/ 570580 h 1081286"/>
                <a:gd name="connsiteX18" fmla="*/ 0 w 3064386"/>
                <a:gd name="connsiteY18" fmla="*/ 399406 h 1081286"/>
                <a:gd name="connsiteX19" fmla="*/ 0 w 3064386"/>
                <a:gd name="connsiteY19" fmla="*/ 399406 h 1081286"/>
                <a:gd name="connsiteX20" fmla="*/ 0 w 3064386"/>
                <a:gd name="connsiteY20" fmla="*/ 114118 h 1081286"/>
                <a:gd name="connsiteX0" fmla="*/ 0 w 3064386"/>
                <a:gd name="connsiteY0" fmla="*/ 114118 h 1081286"/>
                <a:gd name="connsiteX1" fmla="*/ 114118 w 3064386"/>
                <a:gd name="connsiteY1" fmla="*/ 0 h 1081286"/>
                <a:gd name="connsiteX2" fmla="*/ 510731 w 3064386"/>
                <a:gd name="connsiteY2" fmla="*/ 0 h 1081286"/>
                <a:gd name="connsiteX3" fmla="*/ 510731 w 3064386"/>
                <a:gd name="connsiteY3" fmla="*/ 0 h 1081286"/>
                <a:gd name="connsiteX4" fmla="*/ 1276828 w 3064386"/>
                <a:gd name="connsiteY4" fmla="*/ 0 h 1081286"/>
                <a:gd name="connsiteX5" fmla="*/ 2950268 w 3064386"/>
                <a:gd name="connsiteY5" fmla="*/ 0 h 1081286"/>
                <a:gd name="connsiteX6" fmla="*/ 3064386 w 3064386"/>
                <a:gd name="connsiteY6" fmla="*/ 114118 h 1081286"/>
                <a:gd name="connsiteX7" fmla="*/ 3064386 w 3064386"/>
                <a:gd name="connsiteY7" fmla="*/ 399406 h 1081286"/>
                <a:gd name="connsiteX8" fmla="*/ 3064386 w 3064386"/>
                <a:gd name="connsiteY8" fmla="*/ 399406 h 1081286"/>
                <a:gd name="connsiteX9" fmla="*/ 3064386 w 3064386"/>
                <a:gd name="connsiteY9" fmla="*/ 570580 h 1081286"/>
                <a:gd name="connsiteX10" fmla="*/ 3064386 w 3064386"/>
                <a:gd name="connsiteY10" fmla="*/ 570578 h 1081286"/>
                <a:gd name="connsiteX11" fmla="*/ 2950268 w 3064386"/>
                <a:gd name="connsiteY11" fmla="*/ 684696 h 1081286"/>
                <a:gd name="connsiteX12" fmla="*/ 1133953 w 3064386"/>
                <a:gd name="connsiteY12" fmla="*/ 698983 h 1081286"/>
                <a:gd name="connsiteX13" fmla="*/ 1166489 w 3064386"/>
                <a:gd name="connsiteY13" fmla="*/ 1081286 h 1081286"/>
                <a:gd name="connsiteX14" fmla="*/ 510731 w 3064386"/>
                <a:gd name="connsiteY14" fmla="*/ 684696 h 1081286"/>
                <a:gd name="connsiteX15" fmla="*/ 114118 w 3064386"/>
                <a:gd name="connsiteY15" fmla="*/ 684696 h 1081286"/>
                <a:gd name="connsiteX16" fmla="*/ 0 w 3064386"/>
                <a:gd name="connsiteY16" fmla="*/ 570578 h 1081286"/>
                <a:gd name="connsiteX17" fmla="*/ 0 w 3064386"/>
                <a:gd name="connsiteY17" fmla="*/ 570580 h 1081286"/>
                <a:gd name="connsiteX18" fmla="*/ 0 w 3064386"/>
                <a:gd name="connsiteY18" fmla="*/ 399406 h 1081286"/>
                <a:gd name="connsiteX19" fmla="*/ 0 w 3064386"/>
                <a:gd name="connsiteY19" fmla="*/ 399406 h 1081286"/>
                <a:gd name="connsiteX20" fmla="*/ 0 w 3064386"/>
                <a:gd name="connsiteY20" fmla="*/ 114118 h 1081286"/>
                <a:gd name="connsiteX0" fmla="*/ 0 w 3064386"/>
                <a:gd name="connsiteY0" fmla="*/ 114118 h 1081286"/>
                <a:gd name="connsiteX1" fmla="*/ 114118 w 3064386"/>
                <a:gd name="connsiteY1" fmla="*/ 0 h 1081286"/>
                <a:gd name="connsiteX2" fmla="*/ 510731 w 3064386"/>
                <a:gd name="connsiteY2" fmla="*/ 0 h 1081286"/>
                <a:gd name="connsiteX3" fmla="*/ 510731 w 3064386"/>
                <a:gd name="connsiteY3" fmla="*/ 0 h 1081286"/>
                <a:gd name="connsiteX4" fmla="*/ 1276828 w 3064386"/>
                <a:gd name="connsiteY4" fmla="*/ 0 h 1081286"/>
                <a:gd name="connsiteX5" fmla="*/ 2950268 w 3064386"/>
                <a:gd name="connsiteY5" fmla="*/ 0 h 1081286"/>
                <a:gd name="connsiteX6" fmla="*/ 3064386 w 3064386"/>
                <a:gd name="connsiteY6" fmla="*/ 114118 h 1081286"/>
                <a:gd name="connsiteX7" fmla="*/ 3064386 w 3064386"/>
                <a:gd name="connsiteY7" fmla="*/ 399406 h 1081286"/>
                <a:gd name="connsiteX8" fmla="*/ 3064386 w 3064386"/>
                <a:gd name="connsiteY8" fmla="*/ 399406 h 1081286"/>
                <a:gd name="connsiteX9" fmla="*/ 3064386 w 3064386"/>
                <a:gd name="connsiteY9" fmla="*/ 570580 h 1081286"/>
                <a:gd name="connsiteX10" fmla="*/ 3064386 w 3064386"/>
                <a:gd name="connsiteY10" fmla="*/ 570578 h 1081286"/>
                <a:gd name="connsiteX11" fmla="*/ 2950268 w 3064386"/>
                <a:gd name="connsiteY11" fmla="*/ 684696 h 1081286"/>
                <a:gd name="connsiteX12" fmla="*/ 1133953 w 3064386"/>
                <a:gd name="connsiteY12" fmla="*/ 698983 h 1081286"/>
                <a:gd name="connsiteX13" fmla="*/ 1166489 w 3064386"/>
                <a:gd name="connsiteY13" fmla="*/ 1081286 h 1081286"/>
                <a:gd name="connsiteX14" fmla="*/ 734568 w 3064386"/>
                <a:gd name="connsiteY14" fmla="*/ 718033 h 1081286"/>
                <a:gd name="connsiteX15" fmla="*/ 114118 w 3064386"/>
                <a:gd name="connsiteY15" fmla="*/ 684696 h 1081286"/>
                <a:gd name="connsiteX16" fmla="*/ 0 w 3064386"/>
                <a:gd name="connsiteY16" fmla="*/ 570578 h 1081286"/>
                <a:gd name="connsiteX17" fmla="*/ 0 w 3064386"/>
                <a:gd name="connsiteY17" fmla="*/ 570580 h 1081286"/>
                <a:gd name="connsiteX18" fmla="*/ 0 w 3064386"/>
                <a:gd name="connsiteY18" fmla="*/ 399406 h 1081286"/>
                <a:gd name="connsiteX19" fmla="*/ 0 w 3064386"/>
                <a:gd name="connsiteY19" fmla="*/ 399406 h 1081286"/>
                <a:gd name="connsiteX20" fmla="*/ 0 w 3064386"/>
                <a:gd name="connsiteY20" fmla="*/ 114118 h 1081286"/>
                <a:gd name="connsiteX0" fmla="*/ 0 w 3064386"/>
                <a:gd name="connsiteY0" fmla="*/ 114118 h 1131971"/>
                <a:gd name="connsiteX1" fmla="*/ 114118 w 3064386"/>
                <a:gd name="connsiteY1" fmla="*/ 0 h 1131971"/>
                <a:gd name="connsiteX2" fmla="*/ 510731 w 3064386"/>
                <a:gd name="connsiteY2" fmla="*/ 0 h 1131971"/>
                <a:gd name="connsiteX3" fmla="*/ 510731 w 3064386"/>
                <a:gd name="connsiteY3" fmla="*/ 0 h 1131971"/>
                <a:gd name="connsiteX4" fmla="*/ 1276828 w 3064386"/>
                <a:gd name="connsiteY4" fmla="*/ 0 h 1131971"/>
                <a:gd name="connsiteX5" fmla="*/ 2950268 w 3064386"/>
                <a:gd name="connsiteY5" fmla="*/ 0 h 1131971"/>
                <a:gd name="connsiteX6" fmla="*/ 3064386 w 3064386"/>
                <a:gd name="connsiteY6" fmla="*/ 114118 h 1131971"/>
                <a:gd name="connsiteX7" fmla="*/ 3064386 w 3064386"/>
                <a:gd name="connsiteY7" fmla="*/ 399406 h 1131971"/>
                <a:gd name="connsiteX8" fmla="*/ 3064386 w 3064386"/>
                <a:gd name="connsiteY8" fmla="*/ 399406 h 1131971"/>
                <a:gd name="connsiteX9" fmla="*/ 3064386 w 3064386"/>
                <a:gd name="connsiteY9" fmla="*/ 570580 h 1131971"/>
                <a:gd name="connsiteX10" fmla="*/ 3064386 w 3064386"/>
                <a:gd name="connsiteY10" fmla="*/ 570578 h 1131971"/>
                <a:gd name="connsiteX11" fmla="*/ 2950268 w 3064386"/>
                <a:gd name="connsiteY11" fmla="*/ 684696 h 1131971"/>
                <a:gd name="connsiteX12" fmla="*/ 1133953 w 3064386"/>
                <a:gd name="connsiteY12" fmla="*/ 698983 h 1131971"/>
                <a:gd name="connsiteX13" fmla="*/ 547364 w 3064386"/>
                <a:gd name="connsiteY13" fmla="*/ 1131971 h 1131971"/>
                <a:gd name="connsiteX14" fmla="*/ 734568 w 3064386"/>
                <a:gd name="connsiteY14" fmla="*/ 718033 h 1131971"/>
                <a:gd name="connsiteX15" fmla="*/ 114118 w 3064386"/>
                <a:gd name="connsiteY15" fmla="*/ 684696 h 1131971"/>
                <a:gd name="connsiteX16" fmla="*/ 0 w 3064386"/>
                <a:gd name="connsiteY16" fmla="*/ 570578 h 1131971"/>
                <a:gd name="connsiteX17" fmla="*/ 0 w 3064386"/>
                <a:gd name="connsiteY17" fmla="*/ 570580 h 1131971"/>
                <a:gd name="connsiteX18" fmla="*/ 0 w 3064386"/>
                <a:gd name="connsiteY18" fmla="*/ 399406 h 1131971"/>
                <a:gd name="connsiteX19" fmla="*/ 0 w 3064386"/>
                <a:gd name="connsiteY19" fmla="*/ 399406 h 1131971"/>
                <a:gd name="connsiteX20" fmla="*/ 0 w 3064386"/>
                <a:gd name="connsiteY20" fmla="*/ 114118 h 1131971"/>
                <a:gd name="connsiteX0" fmla="*/ 0 w 3064386"/>
                <a:gd name="connsiteY0" fmla="*/ 114118 h 1013705"/>
                <a:gd name="connsiteX1" fmla="*/ 114118 w 3064386"/>
                <a:gd name="connsiteY1" fmla="*/ 0 h 1013705"/>
                <a:gd name="connsiteX2" fmla="*/ 510731 w 3064386"/>
                <a:gd name="connsiteY2" fmla="*/ 0 h 1013705"/>
                <a:gd name="connsiteX3" fmla="*/ 510731 w 3064386"/>
                <a:gd name="connsiteY3" fmla="*/ 0 h 1013705"/>
                <a:gd name="connsiteX4" fmla="*/ 1276828 w 3064386"/>
                <a:gd name="connsiteY4" fmla="*/ 0 h 1013705"/>
                <a:gd name="connsiteX5" fmla="*/ 2950268 w 3064386"/>
                <a:gd name="connsiteY5" fmla="*/ 0 h 1013705"/>
                <a:gd name="connsiteX6" fmla="*/ 3064386 w 3064386"/>
                <a:gd name="connsiteY6" fmla="*/ 114118 h 1013705"/>
                <a:gd name="connsiteX7" fmla="*/ 3064386 w 3064386"/>
                <a:gd name="connsiteY7" fmla="*/ 399406 h 1013705"/>
                <a:gd name="connsiteX8" fmla="*/ 3064386 w 3064386"/>
                <a:gd name="connsiteY8" fmla="*/ 399406 h 1013705"/>
                <a:gd name="connsiteX9" fmla="*/ 3064386 w 3064386"/>
                <a:gd name="connsiteY9" fmla="*/ 570580 h 1013705"/>
                <a:gd name="connsiteX10" fmla="*/ 3064386 w 3064386"/>
                <a:gd name="connsiteY10" fmla="*/ 570578 h 1013705"/>
                <a:gd name="connsiteX11" fmla="*/ 2950268 w 3064386"/>
                <a:gd name="connsiteY11" fmla="*/ 684696 h 1013705"/>
                <a:gd name="connsiteX12" fmla="*/ 1133953 w 3064386"/>
                <a:gd name="connsiteY12" fmla="*/ 698983 h 1013705"/>
                <a:gd name="connsiteX13" fmla="*/ 271139 w 3064386"/>
                <a:gd name="connsiteY13" fmla="*/ 1013705 h 1013705"/>
                <a:gd name="connsiteX14" fmla="*/ 734568 w 3064386"/>
                <a:gd name="connsiteY14" fmla="*/ 718033 h 1013705"/>
                <a:gd name="connsiteX15" fmla="*/ 114118 w 3064386"/>
                <a:gd name="connsiteY15" fmla="*/ 684696 h 1013705"/>
                <a:gd name="connsiteX16" fmla="*/ 0 w 3064386"/>
                <a:gd name="connsiteY16" fmla="*/ 570578 h 1013705"/>
                <a:gd name="connsiteX17" fmla="*/ 0 w 3064386"/>
                <a:gd name="connsiteY17" fmla="*/ 570580 h 1013705"/>
                <a:gd name="connsiteX18" fmla="*/ 0 w 3064386"/>
                <a:gd name="connsiteY18" fmla="*/ 399406 h 1013705"/>
                <a:gd name="connsiteX19" fmla="*/ 0 w 3064386"/>
                <a:gd name="connsiteY19" fmla="*/ 399406 h 1013705"/>
                <a:gd name="connsiteX20" fmla="*/ 0 w 3064386"/>
                <a:gd name="connsiteY20" fmla="*/ 114118 h 1013705"/>
                <a:gd name="connsiteX0" fmla="*/ 0 w 3064386"/>
                <a:gd name="connsiteY0" fmla="*/ 114118 h 1013705"/>
                <a:gd name="connsiteX1" fmla="*/ 114118 w 3064386"/>
                <a:gd name="connsiteY1" fmla="*/ 0 h 1013705"/>
                <a:gd name="connsiteX2" fmla="*/ 510731 w 3064386"/>
                <a:gd name="connsiteY2" fmla="*/ 0 h 1013705"/>
                <a:gd name="connsiteX3" fmla="*/ 510731 w 3064386"/>
                <a:gd name="connsiteY3" fmla="*/ 0 h 1013705"/>
                <a:gd name="connsiteX4" fmla="*/ 1276828 w 3064386"/>
                <a:gd name="connsiteY4" fmla="*/ 0 h 1013705"/>
                <a:gd name="connsiteX5" fmla="*/ 2950268 w 3064386"/>
                <a:gd name="connsiteY5" fmla="*/ 0 h 1013705"/>
                <a:gd name="connsiteX6" fmla="*/ 3064386 w 3064386"/>
                <a:gd name="connsiteY6" fmla="*/ 114118 h 1013705"/>
                <a:gd name="connsiteX7" fmla="*/ 3064386 w 3064386"/>
                <a:gd name="connsiteY7" fmla="*/ 399406 h 1013705"/>
                <a:gd name="connsiteX8" fmla="*/ 3064386 w 3064386"/>
                <a:gd name="connsiteY8" fmla="*/ 399406 h 1013705"/>
                <a:gd name="connsiteX9" fmla="*/ 3064386 w 3064386"/>
                <a:gd name="connsiteY9" fmla="*/ 570580 h 1013705"/>
                <a:gd name="connsiteX10" fmla="*/ 3064386 w 3064386"/>
                <a:gd name="connsiteY10" fmla="*/ 570578 h 1013705"/>
                <a:gd name="connsiteX11" fmla="*/ 2950268 w 3064386"/>
                <a:gd name="connsiteY11" fmla="*/ 684696 h 1013705"/>
                <a:gd name="connsiteX12" fmla="*/ 1133953 w 3064386"/>
                <a:gd name="connsiteY12" fmla="*/ 698983 h 1013705"/>
                <a:gd name="connsiteX13" fmla="*/ 271139 w 3064386"/>
                <a:gd name="connsiteY13" fmla="*/ 1013705 h 1013705"/>
                <a:gd name="connsiteX14" fmla="*/ 458343 w 3064386"/>
                <a:gd name="connsiteY14" fmla="*/ 709586 h 1013705"/>
                <a:gd name="connsiteX15" fmla="*/ 114118 w 3064386"/>
                <a:gd name="connsiteY15" fmla="*/ 684696 h 1013705"/>
                <a:gd name="connsiteX16" fmla="*/ 0 w 3064386"/>
                <a:gd name="connsiteY16" fmla="*/ 570578 h 1013705"/>
                <a:gd name="connsiteX17" fmla="*/ 0 w 3064386"/>
                <a:gd name="connsiteY17" fmla="*/ 570580 h 1013705"/>
                <a:gd name="connsiteX18" fmla="*/ 0 w 3064386"/>
                <a:gd name="connsiteY18" fmla="*/ 399406 h 1013705"/>
                <a:gd name="connsiteX19" fmla="*/ 0 w 3064386"/>
                <a:gd name="connsiteY19" fmla="*/ 399406 h 1013705"/>
                <a:gd name="connsiteX20" fmla="*/ 0 w 3064386"/>
                <a:gd name="connsiteY20" fmla="*/ 114118 h 1013705"/>
                <a:gd name="connsiteX0" fmla="*/ 0 w 3064386"/>
                <a:gd name="connsiteY0" fmla="*/ 114118 h 1013705"/>
                <a:gd name="connsiteX1" fmla="*/ 114118 w 3064386"/>
                <a:gd name="connsiteY1" fmla="*/ 0 h 1013705"/>
                <a:gd name="connsiteX2" fmla="*/ 510731 w 3064386"/>
                <a:gd name="connsiteY2" fmla="*/ 0 h 1013705"/>
                <a:gd name="connsiteX3" fmla="*/ 510731 w 3064386"/>
                <a:gd name="connsiteY3" fmla="*/ 0 h 1013705"/>
                <a:gd name="connsiteX4" fmla="*/ 1276828 w 3064386"/>
                <a:gd name="connsiteY4" fmla="*/ 0 h 1013705"/>
                <a:gd name="connsiteX5" fmla="*/ 2950268 w 3064386"/>
                <a:gd name="connsiteY5" fmla="*/ 0 h 1013705"/>
                <a:gd name="connsiteX6" fmla="*/ 3064386 w 3064386"/>
                <a:gd name="connsiteY6" fmla="*/ 114118 h 1013705"/>
                <a:gd name="connsiteX7" fmla="*/ 3064386 w 3064386"/>
                <a:gd name="connsiteY7" fmla="*/ 399406 h 1013705"/>
                <a:gd name="connsiteX8" fmla="*/ 3064386 w 3064386"/>
                <a:gd name="connsiteY8" fmla="*/ 399406 h 1013705"/>
                <a:gd name="connsiteX9" fmla="*/ 3064386 w 3064386"/>
                <a:gd name="connsiteY9" fmla="*/ 570580 h 1013705"/>
                <a:gd name="connsiteX10" fmla="*/ 3064386 w 3064386"/>
                <a:gd name="connsiteY10" fmla="*/ 570578 h 1013705"/>
                <a:gd name="connsiteX11" fmla="*/ 2950268 w 3064386"/>
                <a:gd name="connsiteY11" fmla="*/ 684696 h 1013705"/>
                <a:gd name="connsiteX12" fmla="*/ 1133953 w 3064386"/>
                <a:gd name="connsiteY12" fmla="*/ 698983 h 1013705"/>
                <a:gd name="connsiteX13" fmla="*/ 271139 w 3064386"/>
                <a:gd name="connsiteY13" fmla="*/ 1013705 h 1013705"/>
                <a:gd name="connsiteX14" fmla="*/ 563118 w 3064386"/>
                <a:gd name="connsiteY14" fmla="*/ 709586 h 1013705"/>
                <a:gd name="connsiteX15" fmla="*/ 114118 w 3064386"/>
                <a:gd name="connsiteY15" fmla="*/ 684696 h 1013705"/>
                <a:gd name="connsiteX16" fmla="*/ 0 w 3064386"/>
                <a:gd name="connsiteY16" fmla="*/ 570578 h 1013705"/>
                <a:gd name="connsiteX17" fmla="*/ 0 w 3064386"/>
                <a:gd name="connsiteY17" fmla="*/ 570580 h 1013705"/>
                <a:gd name="connsiteX18" fmla="*/ 0 w 3064386"/>
                <a:gd name="connsiteY18" fmla="*/ 399406 h 1013705"/>
                <a:gd name="connsiteX19" fmla="*/ 0 w 3064386"/>
                <a:gd name="connsiteY19" fmla="*/ 399406 h 1013705"/>
                <a:gd name="connsiteX20" fmla="*/ 0 w 3064386"/>
                <a:gd name="connsiteY20" fmla="*/ 114118 h 1013705"/>
                <a:gd name="connsiteX0" fmla="*/ 0 w 3064386"/>
                <a:gd name="connsiteY0" fmla="*/ 114118 h 1191099"/>
                <a:gd name="connsiteX1" fmla="*/ 114118 w 3064386"/>
                <a:gd name="connsiteY1" fmla="*/ 0 h 1191099"/>
                <a:gd name="connsiteX2" fmla="*/ 510731 w 3064386"/>
                <a:gd name="connsiteY2" fmla="*/ 0 h 1191099"/>
                <a:gd name="connsiteX3" fmla="*/ 510731 w 3064386"/>
                <a:gd name="connsiteY3" fmla="*/ 0 h 1191099"/>
                <a:gd name="connsiteX4" fmla="*/ 1276828 w 3064386"/>
                <a:gd name="connsiteY4" fmla="*/ 0 h 1191099"/>
                <a:gd name="connsiteX5" fmla="*/ 2950268 w 3064386"/>
                <a:gd name="connsiteY5" fmla="*/ 0 h 1191099"/>
                <a:gd name="connsiteX6" fmla="*/ 3064386 w 3064386"/>
                <a:gd name="connsiteY6" fmla="*/ 114118 h 1191099"/>
                <a:gd name="connsiteX7" fmla="*/ 3064386 w 3064386"/>
                <a:gd name="connsiteY7" fmla="*/ 399406 h 1191099"/>
                <a:gd name="connsiteX8" fmla="*/ 3064386 w 3064386"/>
                <a:gd name="connsiteY8" fmla="*/ 399406 h 1191099"/>
                <a:gd name="connsiteX9" fmla="*/ 3064386 w 3064386"/>
                <a:gd name="connsiteY9" fmla="*/ 570580 h 1191099"/>
                <a:gd name="connsiteX10" fmla="*/ 3064386 w 3064386"/>
                <a:gd name="connsiteY10" fmla="*/ 570578 h 1191099"/>
                <a:gd name="connsiteX11" fmla="*/ 2950268 w 3064386"/>
                <a:gd name="connsiteY11" fmla="*/ 684696 h 1191099"/>
                <a:gd name="connsiteX12" fmla="*/ 1133953 w 3064386"/>
                <a:gd name="connsiteY12" fmla="*/ 698983 h 1191099"/>
                <a:gd name="connsiteX13" fmla="*/ 817931 w 3064386"/>
                <a:gd name="connsiteY13" fmla="*/ 1191099 h 1191099"/>
                <a:gd name="connsiteX14" fmla="*/ 563118 w 3064386"/>
                <a:gd name="connsiteY14" fmla="*/ 709586 h 1191099"/>
                <a:gd name="connsiteX15" fmla="*/ 114118 w 3064386"/>
                <a:gd name="connsiteY15" fmla="*/ 684696 h 1191099"/>
                <a:gd name="connsiteX16" fmla="*/ 0 w 3064386"/>
                <a:gd name="connsiteY16" fmla="*/ 570578 h 1191099"/>
                <a:gd name="connsiteX17" fmla="*/ 0 w 3064386"/>
                <a:gd name="connsiteY17" fmla="*/ 570580 h 1191099"/>
                <a:gd name="connsiteX18" fmla="*/ 0 w 3064386"/>
                <a:gd name="connsiteY18" fmla="*/ 399406 h 1191099"/>
                <a:gd name="connsiteX19" fmla="*/ 0 w 3064386"/>
                <a:gd name="connsiteY19" fmla="*/ 399406 h 1191099"/>
                <a:gd name="connsiteX20" fmla="*/ 0 w 3064386"/>
                <a:gd name="connsiteY20" fmla="*/ 114118 h 1191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064386" h="1191099">
                  <a:moveTo>
                    <a:pt x="0" y="114118"/>
                  </a:moveTo>
                  <a:cubicBezTo>
                    <a:pt x="0" y="51092"/>
                    <a:pt x="51092" y="0"/>
                    <a:pt x="114118" y="0"/>
                  </a:cubicBezTo>
                  <a:lnTo>
                    <a:pt x="510731" y="0"/>
                  </a:lnTo>
                  <a:lnTo>
                    <a:pt x="510731" y="0"/>
                  </a:lnTo>
                  <a:lnTo>
                    <a:pt x="1276828" y="0"/>
                  </a:lnTo>
                  <a:lnTo>
                    <a:pt x="2950268" y="0"/>
                  </a:lnTo>
                  <a:cubicBezTo>
                    <a:pt x="3013294" y="0"/>
                    <a:pt x="3064386" y="51092"/>
                    <a:pt x="3064386" y="114118"/>
                  </a:cubicBezTo>
                  <a:lnTo>
                    <a:pt x="3064386" y="399406"/>
                  </a:lnTo>
                  <a:lnTo>
                    <a:pt x="3064386" y="399406"/>
                  </a:lnTo>
                  <a:lnTo>
                    <a:pt x="3064386" y="570580"/>
                  </a:lnTo>
                  <a:lnTo>
                    <a:pt x="3064386" y="570578"/>
                  </a:lnTo>
                  <a:cubicBezTo>
                    <a:pt x="3064386" y="633604"/>
                    <a:pt x="3013294" y="684696"/>
                    <a:pt x="2950268" y="684696"/>
                  </a:cubicBezTo>
                  <a:lnTo>
                    <a:pt x="1133953" y="698983"/>
                  </a:lnTo>
                  <a:lnTo>
                    <a:pt x="817931" y="1191099"/>
                  </a:lnTo>
                  <a:lnTo>
                    <a:pt x="563118" y="709586"/>
                  </a:lnTo>
                  <a:lnTo>
                    <a:pt x="114118" y="684696"/>
                  </a:lnTo>
                  <a:cubicBezTo>
                    <a:pt x="51092" y="684696"/>
                    <a:pt x="0" y="633604"/>
                    <a:pt x="0" y="570578"/>
                  </a:cubicBezTo>
                  <a:lnTo>
                    <a:pt x="0" y="570580"/>
                  </a:lnTo>
                  <a:lnTo>
                    <a:pt x="0" y="399406"/>
                  </a:lnTo>
                  <a:lnTo>
                    <a:pt x="0" y="399406"/>
                  </a:lnTo>
                  <a:lnTo>
                    <a:pt x="0" y="114118"/>
                  </a:lnTo>
                  <a:close/>
                </a:path>
              </a:pathLst>
            </a:custGeom>
            <a:gradFill>
              <a:gsLst>
                <a:gs pos="100000">
                  <a:srgbClr val="90CDA9"/>
                </a:gs>
                <a:gs pos="45000">
                  <a:srgbClr val="BDDDB1"/>
                </a:gs>
              </a:gsLst>
              <a:lin ang="5400000" scaled="1"/>
            </a:gradFill>
            <a:ln w="38100">
              <a:solidFill>
                <a:schemeClr val="bg1"/>
              </a:solidFill>
              <a:prstDash val="sys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b="1" dirty="0">
                <a:solidFill>
                  <a:schemeClr val="tx1"/>
                </a:solidFill>
              </a:endParaRPr>
            </a:p>
          </p:txBody>
        </p:sp>
        <p:sp>
          <p:nvSpPr>
            <p:cNvPr id="9" name="PHẠM DUYÊN 5 - 9Slide.vn">
              <a:extLst>
                <a:ext uri="{FF2B5EF4-FFF2-40B4-BE49-F238E27FC236}">
                  <a16:creationId xmlns:a16="http://schemas.microsoft.com/office/drawing/2014/main" id="{9828A878-8397-86DC-0D30-48705B7F381D}"/>
                </a:ext>
              </a:extLst>
            </p:cNvPr>
            <p:cNvSpPr txBox="1"/>
            <p:nvPr/>
          </p:nvSpPr>
          <p:spPr>
            <a:xfrm>
              <a:off x="5250828" y="241989"/>
              <a:ext cx="2340144" cy="9024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4000"/>
                </a:lnSpc>
              </a:pPr>
              <a:r>
                <a:rPr lang="en-US" sz="2800" b="1">
                  <a:solidFill>
                    <a:schemeClr val="tx1"/>
                  </a:solidFill>
                </a:rPr>
                <a:t>Vâng ạ,</a:t>
              </a:r>
              <a:br>
                <a:rPr lang="en-US" sz="2800" b="1">
                  <a:solidFill>
                    <a:schemeClr val="tx1"/>
                  </a:solidFill>
                </a:rPr>
              </a:br>
              <a:r>
                <a:rPr lang="en-US" sz="2800" b="1">
                  <a:solidFill>
                    <a:schemeClr val="tx1"/>
                  </a:solidFill>
                </a:rPr>
                <a:t>con chào mẹ.</a:t>
              </a:r>
            </a:p>
          </p:txBody>
        </p:sp>
      </p:grpSp>
      <p:sp>
        <p:nvSpPr>
          <p:cNvPr id="12" name="PHẠM DUYÊN 5 - 9Slide.vn">
            <a:extLst>
              <a:ext uri="{FF2B5EF4-FFF2-40B4-BE49-F238E27FC236}">
                <a16:creationId xmlns:a16="http://schemas.microsoft.com/office/drawing/2014/main" id="{3197D114-A992-C65F-EF8D-29A9C27FCB5C}"/>
              </a:ext>
            </a:extLst>
          </p:cNvPr>
          <p:cNvSpPr/>
          <p:nvPr/>
        </p:nvSpPr>
        <p:spPr>
          <a:xfrm>
            <a:off x="7817092" y="1961595"/>
            <a:ext cx="3765308" cy="1025130"/>
          </a:xfrm>
          <a:prstGeom prst="roundRect">
            <a:avLst/>
          </a:prstGeom>
          <a:solidFill>
            <a:srgbClr val="3382DD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Yu Mincho" panose="02020400000000000000" pitchFamily="18" charset="-128"/>
              </a:rPr>
              <a:t>Mẹ nhắc nhở Hoa như thế nào?</a:t>
            </a:r>
            <a:endParaRPr lang="en-US" sz="24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Yu Mincho" panose="02020400000000000000" pitchFamily="18" charset="-128"/>
            </a:endParaRPr>
          </a:p>
        </p:txBody>
      </p:sp>
      <p:sp>
        <p:nvSpPr>
          <p:cNvPr id="13" name="PHẠM DUYÊN 6 - 9Slide.vn">
            <a:extLst>
              <a:ext uri="{FF2B5EF4-FFF2-40B4-BE49-F238E27FC236}">
                <a16:creationId xmlns:a16="http://schemas.microsoft.com/office/drawing/2014/main" id="{E7CBF14F-2CE2-0837-F13C-BC36E4A26E23}"/>
              </a:ext>
            </a:extLst>
          </p:cNvPr>
          <p:cNvSpPr/>
          <p:nvPr/>
        </p:nvSpPr>
        <p:spPr>
          <a:xfrm>
            <a:off x="9372640" y="896487"/>
            <a:ext cx="654212" cy="654206"/>
          </a:xfrm>
          <a:prstGeom prst="ellipse">
            <a:avLst/>
          </a:prstGeom>
          <a:solidFill>
            <a:srgbClr val="5605CD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>
                <a:solidFill>
                  <a:srgbClr val="FFFF00"/>
                </a:solidFill>
              </a:rPr>
              <a:t>?</a:t>
            </a:r>
          </a:p>
        </p:txBody>
      </p:sp>
      <p:sp>
        <p:nvSpPr>
          <p:cNvPr id="14" name="PHẠM DUYÊN 7 - 9Slide.vn">
            <a:extLst>
              <a:ext uri="{FF2B5EF4-FFF2-40B4-BE49-F238E27FC236}">
                <a16:creationId xmlns:a16="http://schemas.microsoft.com/office/drawing/2014/main" id="{2EC92D1E-D20D-0BF1-EFCF-EE6D6D90991F}"/>
              </a:ext>
            </a:extLst>
          </p:cNvPr>
          <p:cNvSpPr/>
          <p:nvPr/>
        </p:nvSpPr>
        <p:spPr>
          <a:xfrm>
            <a:off x="7817092" y="3397627"/>
            <a:ext cx="3765308" cy="1025130"/>
          </a:xfrm>
          <a:prstGeom prst="roundRect">
            <a:avLst/>
          </a:prstGeom>
          <a:solidFill>
            <a:srgbClr val="3382DD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Yu Mincho" panose="02020400000000000000" pitchFamily="18" charset="-128"/>
              </a:rPr>
              <a:t>Hoa có làm theo lời mẹ không?</a:t>
            </a:r>
            <a:endParaRPr lang="en-US" sz="24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Yu Mincho" panose="02020400000000000000" pitchFamily="18" charset="-128"/>
            </a:endParaRPr>
          </a:p>
        </p:txBody>
      </p:sp>
      <p:sp>
        <p:nvSpPr>
          <p:cNvPr id="16" name="PHẠM DUYÊN 8 - 9Slide.vn">
            <a:extLst>
              <a:ext uri="{FF2B5EF4-FFF2-40B4-BE49-F238E27FC236}">
                <a16:creationId xmlns:a16="http://schemas.microsoft.com/office/drawing/2014/main" id="{6EA1360A-93E2-5BC4-F369-BE12D90AF131}"/>
              </a:ext>
            </a:extLst>
          </p:cNvPr>
          <p:cNvSpPr/>
          <p:nvPr/>
        </p:nvSpPr>
        <p:spPr>
          <a:xfrm>
            <a:off x="7817092" y="4833659"/>
            <a:ext cx="3765308" cy="1392970"/>
          </a:xfrm>
          <a:prstGeom prst="roundRect">
            <a:avLst/>
          </a:prstGeom>
          <a:solidFill>
            <a:srgbClr val="3382DD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spc="-4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Yu Mincho" panose="02020400000000000000" pitchFamily="18" charset="-128"/>
              </a:rPr>
              <a:t>Việc Hoa đội mũ bảo hiểm và cài dây an toàn có ý nghĩa gì?</a:t>
            </a:r>
          </a:p>
        </p:txBody>
      </p:sp>
    </p:spTree>
    <p:extLst>
      <p:ext uri="{BB962C8B-B14F-4D97-AF65-F5344CB8AC3E}">
        <p14:creationId xmlns:p14="http://schemas.microsoft.com/office/powerpoint/2010/main" val="193079629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ẠM DUYÊN 1 - 9Slide.vn">
            <a:extLst>
              <a:ext uri="{FF2B5EF4-FFF2-40B4-BE49-F238E27FC236}">
                <a16:creationId xmlns:a16="http://schemas.microsoft.com/office/drawing/2014/main" id="{F7ACDAA9-ACB3-37E6-1577-5974B3B46E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30540"/>
            <a:ext cx="11912600" cy="6799746"/>
          </a:xfrm>
          <a:prstGeom prst="rect">
            <a:avLst/>
          </a:prstGeom>
        </p:spPr>
      </p:pic>
      <p:sp>
        <p:nvSpPr>
          <p:cNvPr id="5" name="PHẠM DUYÊN 2 - 9Slide.vn">
            <a:extLst>
              <a:ext uri="{FF2B5EF4-FFF2-40B4-BE49-F238E27FC236}">
                <a16:creationId xmlns:a16="http://schemas.microsoft.com/office/drawing/2014/main" id="{B272AAA8-01E3-45B5-CA3C-20D7CFAAD68F}"/>
              </a:ext>
            </a:extLst>
          </p:cNvPr>
          <p:cNvSpPr txBox="1"/>
          <p:nvPr/>
        </p:nvSpPr>
        <p:spPr>
          <a:xfrm>
            <a:off x="1524000" y="2815119"/>
            <a:ext cx="9086852" cy="1185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3000"/>
              </a:lnSpc>
            </a:pPr>
            <a:r>
              <a:rPr lang="en-US" sz="3600" b="1">
                <a:solidFill>
                  <a:srgbClr val="187A49"/>
                </a:solidFill>
                <a:latin typeface="#9Slide03 Open Sans Bold" panose="020B0806030504020204" pitchFamily="34" charset="0"/>
                <a:ea typeface="#9Slide03 Open Sans Bold" panose="020B0806030504020204" pitchFamily="34" charset="0"/>
                <a:cs typeface="#9Slide03 Open Sans Bold" panose="020B0806030504020204" pitchFamily="34" charset="0"/>
              </a:rPr>
              <a:t>• </a:t>
            </a:r>
            <a:r>
              <a:rPr lang="en-US" sz="3600" b="1">
                <a:solidFill>
                  <a:srgbClr val="187A49"/>
                </a:solidFill>
              </a:rPr>
              <a:t>Đi bộ trên vỉa hè hoặc sát mép đường phía bên phải của mình.</a:t>
            </a:r>
          </a:p>
        </p:txBody>
      </p:sp>
      <p:pic>
        <p:nvPicPr>
          <p:cNvPr id="6" name="PHẠM DUYÊN 3 - 9Slide.vn">
            <a:extLst>
              <a:ext uri="{FF2B5EF4-FFF2-40B4-BE49-F238E27FC236}">
                <a16:creationId xmlns:a16="http://schemas.microsoft.com/office/drawing/2014/main" id="{363043E2-91FA-5B03-7436-E3867D4C1C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2400" y="435206"/>
            <a:ext cx="5052172" cy="1314178"/>
          </a:xfrm>
          <a:prstGeom prst="rect">
            <a:avLst/>
          </a:prstGeom>
        </p:spPr>
      </p:pic>
      <p:sp>
        <p:nvSpPr>
          <p:cNvPr id="8" name="PHẠM DUYÊN 4 - 9Slide.vn">
            <a:extLst>
              <a:ext uri="{FF2B5EF4-FFF2-40B4-BE49-F238E27FC236}">
                <a16:creationId xmlns:a16="http://schemas.microsoft.com/office/drawing/2014/main" id="{10103BEC-5D71-80A0-A0D4-DFA465065546}"/>
              </a:ext>
            </a:extLst>
          </p:cNvPr>
          <p:cNvSpPr txBox="1"/>
          <p:nvPr/>
        </p:nvSpPr>
        <p:spPr>
          <a:xfrm>
            <a:off x="1524000" y="4078725"/>
            <a:ext cx="9086852" cy="6344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3000"/>
              </a:lnSpc>
            </a:pPr>
            <a:r>
              <a:rPr lang="en-US" sz="3600" b="1" spc="-60">
                <a:solidFill>
                  <a:srgbClr val="187A49"/>
                </a:solidFill>
                <a:latin typeface="#9Slide03 Open Sans Bold" panose="020B0806030504020204" pitchFamily="34" charset="0"/>
                <a:ea typeface="#9Slide03 Open Sans Bold" panose="020B0806030504020204" pitchFamily="34" charset="0"/>
                <a:cs typeface="#9Slide03 Open Sans Bold" panose="020B0806030504020204" pitchFamily="34" charset="0"/>
              </a:rPr>
              <a:t>• </a:t>
            </a:r>
            <a:r>
              <a:rPr lang="en-US" sz="3600" b="1" spc="-60">
                <a:solidFill>
                  <a:srgbClr val="187A49"/>
                </a:solidFill>
              </a:rPr>
              <a:t>Sang đường nơi có vạch dành cho người đi bộ.</a:t>
            </a:r>
          </a:p>
        </p:txBody>
      </p:sp>
      <p:sp>
        <p:nvSpPr>
          <p:cNvPr id="9" name="PHẠM DUYÊN 5 - 9Slide.vn">
            <a:extLst>
              <a:ext uri="{FF2B5EF4-FFF2-40B4-BE49-F238E27FC236}">
                <a16:creationId xmlns:a16="http://schemas.microsoft.com/office/drawing/2014/main" id="{F617FE1D-9573-A098-8E7D-83841B05EED6}"/>
              </a:ext>
            </a:extLst>
          </p:cNvPr>
          <p:cNvSpPr txBox="1"/>
          <p:nvPr/>
        </p:nvSpPr>
        <p:spPr>
          <a:xfrm>
            <a:off x="1524000" y="4791411"/>
            <a:ext cx="9086852" cy="6344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3000"/>
              </a:lnSpc>
            </a:pPr>
            <a:r>
              <a:rPr lang="en-US" sz="3600" b="1" spc="-60">
                <a:solidFill>
                  <a:srgbClr val="187A49"/>
                </a:solidFill>
                <a:latin typeface="#9Slide03 Open Sans Bold" panose="020B0806030504020204" pitchFamily="34" charset="0"/>
                <a:ea typeface="#9Slide03 Open Sans Bold" panose="020B0806030504020204" pitchFamily="34" charset="0"/>
                <a:cs typeface="#9Slide03 Open Sans Bold" panose="020B0806030504020204" pitchFamily="34" charset="0"/>
              </a:rPr>
              <a:t>• </a:t>
            </a:r>
            <a:r>
              <a:rPr lang="en-US" sz="3600" b="1">
                <a:solidFill>
                  <a:srgbClr val="187A49"/>
                </a:solidFill>
              </a:rPr>
              <a:t>Tuân thủ đèn tín hiệu và biển báo giao thông.</a:t>
            </a:r>
          </a:p>
        </p:txBody>
      </p:sp>
    </p:spTree>
    <p:extLst>
      <p:ext uri="{BB962C8B-B14F-4D97-AF65-F5344CB8AC3E}">
        <p14:creationId xmlns:p14="http://schemas.microsoft.com/office/powerpoint/2010/main" val="26586001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HẠM DUYÊN 6 - 9Slide.vn">
            <a:extLst>
              <a:ext uri="{FF2B5EF4-FFF2-40B4-BE49-F238E27FC236}">
                <a16:creationId xmlns:a16="http://schemas.microsoft.com/office/drawing/2014/main" id="{7836F3EA-5E22-3A71-FAC6-BDFBDC135E74}"/>
              </a:ext>
            </a:extLst>
          </p:cNvPr>
          <p:cNvSpPr txBox="1"/>
          <p:nvPr/>
        </p:nvSpPr>
        <p:spPr>
          <a:xfrm>
            <a:off x="3164114" y="1781628"/>
            <a:ext cx="5863772" cy="294529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lnSpc>
                <a:spcPct val="108000"/>
              </a:lnSpc>
              <a:defRPr sz="6600" b="1">
                <a:ln w="22225">
                  <a:solidFill>
                    <a:srgbClr val="EF67A1"/>
                  </a:solidFill>
                </a:ln>
                <a:solidFill>
                  <a:srgbClr val="E6BBFE"/>
                </a:solidFill>
                <a:effectLst>
                  <a:glow rad="355600">
                    <a:schemeClr val="bg1">
                      <a:alpha val="98000"/>
                    </a:schemeClr>
                  </a:glow>
                </a:effectLst>
                <a:latin typeface="+mj-lt"/>
              </a:defRPr>
            </a:lvl1pPr>
          </a:lstStyle>
          <a:p>
            <a:r>
              <a:rPr lang="en-US" sz="8800"/>
              <a:t>Tiết học</a:t>
            </a:r>
            <a:br>
              <a:rPr lang="en-US" sz="8800"/>
            </a:br>
            <a:r>
              <a:rPr lang="en-US" sz="8800"/>
              <a:t>kết thúc</a:t>
            </a:r>
          </a:p>
        </p:txBody>
      </p:sp>
    </p:spTree>
    <p:extLst>
      <p:ext uri="{BB962C8B-B14F-4D97-AF65-F5344CB8AC3E}">
        <p14:creationId xmlns:p14="http://schemas.microsoft.com/office/powerpoint/2010/main" val="30495063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HẠM DUYÊN 6 - 9Slide.vn">
            <a:extLst>
              <a:ext uri="{FF2B5EF4-FFF2-40B4-BE49-F238E27FC236}">
                <a16:creationId xmlns:a16="http://schemas.microsoft.com/office/drawing/2014/main" id="{A9FFE599-ACC3-6142-7911-EFCDF29A3B8A}"/>
              </a:ext>
            </a:extLst>
          </p:cNvPr>
          <p:cNvSpPr txBox="1"/>
          <p:nvPr/>
        </p:nvSpPr>
        <p:spPr>
          <a:xfrm>
            <a:off x="2768600" y="2286000"/>
            <a:ext cx="6654800" cy="160909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lnSpc>
                <a:spcPct val="86000"/>
              </a:lnSpc>
              <a:defRPr sz="7200">
                <a:ln w="31750">
                  <a:solidFill>
                    <a:schemeClr val="bg1"/>
                  </a:solidFill>
                </a:ln>
                <a:solidFill>
                  <a:srgbClr val="EA5B27"/>
                </a:solidFill>
                <a:latin typeface="+mj-lt"/>
              </a:defRPr>
            </a:lvl1pPr>
          </a:lstStyle>
          <a:p>
            <a:pPr>
              <a:lnSpc>
                <a:spcPct val="108000"/>
              </a:lnSpc>
            </a:pPr>
            <a:r>
              <a:rPr lang="en-US" sz="9600" b="1">
                <a:ln w="22225">
                  <a:solidFill>
                    <a:srgbClr val="EF67A1"/>
                  </a:solidFill>
                </a:ln>
                <a:solidFill>
                  <a:srgbClr val="E6BBFE"/>
                </a:solidFill>
                <a:effectLst>
                  <a:glow rad="355600">
                    <a:schemeClr val="bg1">
                      <a:alpha val="98000"/>
                    </a:schemeClr>
                  </a:glow>
                </a:effectLst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9616194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m Đi Qua Ngã Tư Đường Phố - Nhạc Thiếu Nhi Hoạt Hình Vui Nhộn">
            <a:hlinkClick r:id="" action="ppaction://media"/>
            <a:extLst>
              <a:ext uri="{FF2B5EF4-FFF2-40B4-BE49-F238E27FC236}">
                <a16:creationId xmlns:a16="http://schemas.microsoft.com/office/drawing/2014/main" id="{0FE7F5B0-5559-76F0-E102-C4890AE6C50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2057" y="312678"/>
            <a:ext cx="11567886" cy="6232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9865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4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HẠM DUYÊN 2 - 9Slide.vn">
            <a:extLst>
              <a:ext uri="{FF2B5EF4-FFF2-40B4-BE49-F238E27FC236}">
                <a16:creationId xmlns:a16="http://schemas.microsoft.com/office/drawing/2014/main" id="{221C99CA-A8C3-6C1A-1AF3-945B0FC9D4AA}"/>
              </a:ext>
            </a:extLst>
          </p:cNvPr>
          <p:cNvSpPr txBox="1"/>
          <p:nvPr/>
        </p:nvSpPr>
        <p:spPr>
          <a:xfrm>
            <a:off x="3635829" y="3284481"/>
            <a:ext cx="4920342" cy="122988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lnSpc>
                <a:spcPct val="108000"/>
              </a:lnSpc>
              <a:defRPr sz="9600" b="1">
                <a:ln w="22225">
                  <a:solidFill>
                    <a:srgbClr val="EF67A1"/>
                  </a:solidFill>
                </a:ln>
                <a:solidFill>
                  <a:srgbClr val="E6BBFE"/>
                </a:solidFill>
                <a:effectLst>
                  <a:glow rad="355600">
                    <a:schemeClr val="bg1">
                      <a:alpha val="98000"/>
                    </a:schemeClr>
                  </a:glow>
                  <a:outerShdw blurRad="228600" dist="76200" dir="5400000" algn="ctr" rotWithShape="0">
                    <a:srgbClr val="EED192"/>
                  </a:outerShdw>
                </a:effectLst>
                <a:latin typeface="+mj-lt"/>
              </a:defRPr>
            </a:lvl1pPr>
          </a:lstStyle>
          <a:p>
            <a:r>
              <a:rPr lang="en-US" sz="7200">
                <a:effectLst>
                  <a:glow rad="355600">
                    <a:schemeClr val="bg1">
                      <a:alpha val="98000"/>
                    </a:schemeClr>
                  </a:glow>
                </a:effectLst>
              </a:rPr>
              <a:t>Thực hành</a:t>
            </a:r>
          </a:p>
        </p:txBody>
      </p:sp>
      <p:pic>
        <p:nvPicPr>
          <p:cNvPr id="4" name="PHẠM DUYÊN 1 - 9Slide.vn">
            <a:extLst>
              <a:ext uri="{FF2B5EF4-FFF2-40B4-BE49-F238E27FC236}">
                <a16:creationId xmlns:a16="http://schemas.microsoft.com/office/drawing/2014/main" id="{DB3F2306-052E-6B24-854E-F3F2674CC5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8042" y="1981200"/>
            <a:ext cx="1195916" cy="1103922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137442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ẠM DUYÊN 1 - 9Slide.vn">
            <a:extLst>
              <a:ext uri="{FF2B5EF4-FFF2-40B4-BE49-F238E27FC236}">
                <a16:creationId xmlns:a16="http://schemas.microsoft.com/office/drawing/2014/main" id="{A2674AF8-1703-0EF8-B1B4-F3E728E273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966" y="500322"/>
            <a:ext cx="861334" cy="795078"/>
          </a:xfrm>
          <a:prstGeom prst="rect">
            <a:avLst/>
          </a:prstGeom>
        </p:spPr>
      </p:pic>
      <p:sp>
        <p:nvSpPr>
          <p:cNvPr id="5" name="PHẠM DUYÊN 2 - 9Slide.vn">
            <a:extLst>
              <a:ext uri="{FF2B5EF4-FFF2-40B4-BE49-F238E27FC236}">
                <a16:creationId xmlns:a16="http://schemas.microsoft.com/office/drawing/2014/main" id="{67F4207D-6D59-89F7-09CD-E157CB391A79}"/>
              </a:ext>
            </a:extLst>
          </p:cNvPr>
          <p:cNvSpPr txBox="1"/>
          <p:nvPr/>
        </p:nvSpPr>
        <p:spPr>
          <a:xfrm>
            <a:off x="1524000" y="432202"/>
            <a:ext cx="10160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b="1">
                <a:solidFill>
                  <a:schemeClr val="accent2">
                    <a:lumMod val="50000"/>
                  </a:schemeClr>
                </a:solidFill>
                <a:latin typeface="+mj-lt"/>
                <a:cs typeface="Lato" panose="020F0502020204030203" pitchFamily="34" charset="0"/>
              </a:defRPr>
            </a:lvl1pPr>
          </a:lstStyle>
          <a:p>
            <a:pPr algn="just"/>
            <a:r>
              <a:rPr lang="en-US" sz="3300" spc="-60">
                <a:solidFill>
                  <a:srgbClr val="5605CD"/>
                </a:solidFill>
              </a:rPr>
              <a:t>Đóng vai và thực hành tham gia giao thông an toàn ở đoạn đường có và không có đèn tín hiệu giao thông.</a:t>
            </a:r>
          </a:p>
        </p:txBody>
      </p:sp>
      <p:pic>
        <p:nvPicPr>
          <p:cNvPr id="6" name="PHẠM DUYÊN 3 - 9Slide.vn">
            <a:extLst>
              <a:ext uri="{FF2B5EF4-FFF2-40B4-BE49-F238E27FC236}">
                <a16:creationId xmlns:a16="http://schemas.microsoft.com/office/drawing/2014/main" id="{2E858171-47A5-5E5B-ABC1-56F1FBD7DA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" t="272" r="5290" b="40417"/>
          <a:stretch>
            <a:fillRect/>
          </a:stretch>
        </p:blipFill>
        <p:spPr>
          <a:xfrm>
            <a:off x="464457" y="1637739"/>
            <a:ext cx="11263086" cy="4739920"/>
          </a:xfrm>
          <a:custGeom>
            <a:avLst/>
            <a:gdLst>
              <a:gd name="connsiteX0" fmla="*/ 148505 w 9665296"/>
              <a:gd name="connsiteY0" fmla="*/ 0 h 4067511"/>
              <a:gd name="connsiteX1" fmla="*/ 9516791 w 9665296"/>
              <a:gd name="connsiteY1" fmla="*/ 0 h 4067511"/>
              <a:gd name="connsiteX2" fmla="*/ 9665296 w 9665296"/>
              <a:gd name="connsiteY2" fmla="*/ 148505 h 4067511"/>
              <a:gd name="connsiteX3" fmla="*/ 9665296 w 9665296"/>
              <a:gd name="connsiteY3" fmla="*/ 3919006 h 4067511"/>
              <a:gd name="connsiteX4" fmla="*/ 9516791 w 9665296"/>
              <a:gd name="connsiteY4" fmla="*/ 4067511 h 4067511"/>
              <a:gd name="connsiteX5" fmla="*/ 148505 w 9665296"/>
              <a:gd name="connsiteY5" fmla="*/ 4067511 h 4067511"/>
              <a:gd name="connsiteX6" fmla="*/ 0 w 9665296"/>
              <a:gd name="connsiteY6" fmla="*/ 3919006 h 4067511"/>
              <a:gd name="connsiteX7" fmla="*/ 0 w 9665296"/>
              <a:gd name="connsiteY7" fmla="*/ 148505 h 4067511"/>
              <a:gd name="connsiteX8" fmla="*/ 148505 w 9665296"/>
              <a:gd name="connsiteY8" fmla="*/ 0 h 4067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665296" h="4067511">
                <a:moveTo>
                  <a:pt x="148505" y="0"/>
                </a:moveTo>
                <a:lnTo>
                  <a:pt x="9516791" y="0"/>
                </a:lnTo>
                <a:cubicBezTo>
                  <a:pt x="9598808" y="0"/>
                  <a:pt x="9665296" y="66488"/>
                  <a:pt x="9665296" y="148505"/>
                </a:cubicBezTo>
                <a:lnTo>
                  <a:pt x="9665296" y="3919006"/>
                </a:lnTo>
                <a:cubicBezTo>
                  <a:pt x="9665296" y="4001023"/>
                  <a:pt x="9598808" y="4067511"/>
                  <a:pt x="9516791" y="4067511"/>
                </a:cubicBezTo>
                <a:lnTo>
                  <a:pt x="148505" y="4067511"/>
                </a:lnTo>
                <a:cubicBezTo>
                  <a:pt x="66488" y="4067511"/>
                  <a:pt x="0" y="4001023"/>
                  <a:pt x="0" y="3919006"/>
                </a:cubicBezTo>
                <a:lnTo>
                  <a:pt x="0" y="148505"/>
                </a:lnTo>
                <a:cubicBezTo>
                  <a:pt x="0" y="66488"/>
                  <a:pt x="66488" y="0"/>
                  <a:pt x="148505" y="0"/>
                </a:cubicBezTo>
                <a:close/>
              </a:path>
            </a:pathLst>
          </a:custGeom>
        </p:spPr>
      </p:pic>
      <p:sp>
        <p:nvSpPr>
          <p:cNvPr id="7" name="PHẠM DUYÊN 4 - 9Slide.vn">
            <a:extLst>
              <a:ext uri="{FF2B5EF4-FFF2-40B4-BE49-F238E27FC236}">
                <a16:creationId xmlns:a16="http://schemas.microsoft.com/office/drawing/2014/main" id="{9F6EA4EE-1CF6-2BB2-D554-B74F27503A54}"/>
              </a:ext>
            </a:extLst>
          </p:cNvPr>
          <p:cNvSpPr/>
          <p:nvPr/>
        </p:nvSpPr>
        <p:spPr>
          <a:xfrm flipH="1">
            <a:off x="3611728" y="3856647"/>
            <a:ext cx="1531771" cy="585788"/>
          </a:xfrm>
          <a:prstGeom prst="wedgeRoundRectCallout">
            <a:avLst>
              <a:gd name="adj1" fmla="val 36378"/>
              <a:gd name="adj2" fmla="val 75170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b="1">
                <a:cs typeface="Lato" panose="020F0502020204030203" pitchFamily="34" charset="0"/>
              </a:rPr>
              <a:t>Sân trường mình hôm nay giống đường phố quá!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29552334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1 - 9Slide.vn">
            <a:extLst>
              <a:ext uri="{FF2B5EF4-FFF2-40B4-BE49-F238E27FC236}">
                <a16:creationId xmlns:a16="http://schemas.microsoft.com/office/drawing/2014/main" id="{7D1BAD68-5C15-496B-1AAC-D665F383F6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658" y="1752600"/>
            <a:ext cx="1408684" cy="1408684"/>
          </a:xfrm>
          <a:prstGeom prst="rect">
            <a:avLst/>
          </a:prstGeom>
        </p:spPr>
      </p:pic>
      <p:sp>
        <p:nvSpPr>
          <p:cNvPr id="4" name="PHẠM DUYÊN 2 - 9Slide.vn">
            <a:extLst>
              <a:ext uri="{FF2B5EF4-FFF2-40B4-BE49-F238E27FC236}">
                <a16:creationId xmlns:a16="http://schemas.microsoft.com/office/drawing/2014/main" id="{185ABF71-2CA0-FF43-131B-6727E3478EF1}"/>
              </a:ext>
            </a:extLst>
          </p:cNvPr>
          <p:cNvSpPr txBox="1"/>
          <p:nvPr/>
        </p:nvSpPr>
        <p:spPr>
          <a:xfrm>
            <a:off x="3626413" y="3276600"/>
            <a:ext cx="4939173" cy="113511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lnSpc>
                <a:spcPct val="108000"/>
              </a:lnSpc>
              <a:defRPr sz="6600" b="1">
                <a:ln w="22225">
                  <a:solidFill>
                    <a:srgbClr val="EF67A1"/>
                  </a:solidFill>
                </a:ln>
                <a:solidFill>
                  <a:srgbClr val="E6BBFE"/>
                </a:solidFill>
                <a:effectLst>
                  <a:glow rad="355600">
                    <a:schemeClr val="bg1">
                      <a:alpha val="98000"/>
                    </a:schemeClr>
                  </a:glow>
                </a:effectLst>
                <a:latin typeface="+mj-lt"/>
              </a:defRPr>
            </a:lvl1pPr>
          </a:lstStyle>
          <a:p>
            <a:r>
              <a:rPr lang="en-US"/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29706736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1 - 9Slide.vn">
            <a:extLst>
              <a:ext uri="{FF2B5EF4-FFF2-40B4-BE49-F238E27FC236}">
                <a16:creationId xmlns:a16="http://schemas.microsoft.com/office/drawing/2014/main" id="{8E964DD5-58AB-4F1D-2E4C-31917A9C18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489" y="487589"/>
            <a:ext cx="683986" cy="683986"/>
          </a:xfrm>
          <a:prstGeom prst="rect">
            <a:avLst/>
          </a:prstGeom>
        </p:spPr>
      </p:pic>
      <p:sp>
        <p:nvSpPr>
          <p:cNvPr id="3" name="PHẠM DUYÊN 2 - 9Slide.vn">
            <a:extLst>
              <a:ext uri="{FF2B5EF4-FFF2-40B4-BE49-F238E27FC236}">
                <a16:creationId xmlns:a16="http://schemas.microsoft.com/office/drawing/2014/main" id="{F0DDEFF8-67A2-5CCF-3D5F-BE6EECDE3A2C}"/>
              </a:ext>
            </a:extLst>
          </p:cNvPr>
          <p:cNvSpPr txBox="1"/>
          <p:nvPr/>
        </p:nvSpPr>
        <p:spPr>
          <a:xfrm>
            <a:off x="1216024" y="536977"/>
            <a:ext cx="1013174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b="1">
                <a:solidFill>
                  <a:srgbClr val="5449A4"/>
                </a:solidFill>
                <a:latin typeface="+mj-lt"/>
                <a:cs typeface="Lato" panose="020F0502020204030203" pitchFamily="34" charset="0"/>
              </a:defRPr>
            </a:lvl1pPr>
          </a:lstStyle>
          <a:p>
            <a:pPr algn="just"/>
            <a:r>
              <a:rPr lang="en-US" sz="3400"/>
              <a:t>Trong các tình huống sau, ai đúng, ai sai? Vì sao? </a:t>
            </a:r>
          </a:p>
        </p:txBody>
      </p:sp>
      <p:grpSp>
        <p:nvGrpSpPr>
          <p:cNvPr id="18" name="PHẠM DUYÊN 3 - 9Slide.vn">
            <a:extLst>
              <a:ext uri="{FF2B5EF4-FFF2-40B4-BE49-F238E27FC236}">
                <a16:creationId xmlns:a16="http://schemas.microsoft.com/office/drawing/2014/main" id="{583167A4-8C55-E97A-C87B-6717A77C4112}"/>
              </a:ext>
            </a:extLst>
          </p:cNvPr>
          <p:cNvGrpSpPr/>
          <p:nvPr/>
        </p:nvGrpSpPr>
        <p:grpSpPr>
          <a:xfrm>
            <a:off x="2207630" y="1284527"/>
            <a:ext cx="3533838" cy="2568825"/>
            <a:chOff x="1126608" y="1787938"/>
            <a:chExt cx="3533838" cy="2568825"/>
          </a:xfrm>
        </p:grpSpPr>
        <p:pic>
          <p:nvPicPr>
            <p:cNvPr id="15" name="PHẠM DUYÊN 1 - 9Slide.vn">
              <a:extLst>
                <a:ext uri="{FF2B5EF4-FFF2-40B4-BE49-F238E27FC236}">
                  <a16:creationId xmlns:a16="http://schemas.microsoft.com/office/drawing/2014/main" id="{5E8C068C-0DE2-3B3E-0C34-939F9A2AD9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74" t="1998" r="54344" b="48961"/>
            <a:stretch>
              <a:fillRect/>
            </a:stretch>
          </p:blipFill>
          <p:spPr>
            <a:xfrm>
              <a:off x="1133475" y="1787938"/>
              <a:ext cx="3526971" cy="2568825"/>
            </a:xfrm>
            <a:custGeom>
              <a:avLst/>
              <a:gdLst>
                <a:gd name="connsiteX0" fmla="*/ 220559 w 3526971"/>
                <a:gd name="connsiteY0" fmla="*/ 0 h 2568825"/>
                <a:gd name="connsiteX1" fmla="*/ 3306412 w 3526971"/>
                <a:gd name="connsiteY1" fmla="*/ 0 h 2568825"/>
                <a:gd name="connsiteX2" fmla="*/ 3526971 w 3526971"/>
                <a:gd name="connsiteY2" fmla="*/ 220559 h 2568825"/>
                <a:gd name="connsiteX3" fmla="*/ 3526971 w 3526971"/>
                <a:gd name="connsiteY3" fmla="*/ 2348266 h 2568825"/>
                <a:gd name="connsiteX4" fmla="*/ 3306412 w 3526971"/>
                <a:gd name="connsiteY4" fmla="*/ 2568825 h 2568825"/>
                <a:gd name="connsiteX5" fmla="*/ 220559 w 3526971"/>
                <a:gd name="connsiteY5" fmla="*/ 2568825 h 2568825"/>
                <a:gd name="connsiteX6" fmla="*/ 0 w 3526971"/>
                <a:gd name="connsiteY6" fmla="*/ 2348266 h 2568825"/>
                <a:gd name="connsiteX7" fmla="*/ 0 w 3526971"/>
                <a:gd name="connsiteY7" fmla="*/ 220559 h 2568825"/>
                <a:gd name="connsiteX8" fmla="*/ 220559 w 3526971"/>
                <a:gd name="connsiteY8" fmla="*/ 0 h 2568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526971" h="2568825">
                  <a:moveTo>
                    <a:pt x="220559" y="0"/>
                  </a:moveTo>
                  <a:lnTo>
                    <a:pt x="3306412" y="0"/>
                  </a:lnTo>
                  <a:cubicBezTo>
                    <a:pt x="3428223" y="0"/>
                    <a:pt x="3526971" y="98748"/>
                    <a:pt x="3526971" y="220559"/>
                  </a:cubicBezTo>
                  <a:lnTo>
                    <a:pt x="3526971" y="2348266"/>
                  </a:lnTo>
                  <a:cubicBezTo>
                    <a:pt x="3526971" y="2470077"/>
                    <a:pt x="3428223" y="2568825"/>
                    <a:pt x="3306412" y="2568825"/>
                  </a:cubicBezTo>
                  <a:lnTo>
                    <a:pt x="220559" y="2568825"/>
                  </a:lnTo>
                  <a:cubicBezTo>
                    <a:pt x="98748" y="2568825"/>
                    <a:pt x="0" y="2470077"/>
                    <a:pt x="0" y="2348266"/>
                  </a:cubicBezTo>
                  <a:lnTo>
                    <a:pt x="0" y="220559"/>
                  </a:lnTo>
                  <a:cubicBezTo>
                    <a:pt x="0" y="98748"/>
                    <a:pt x="98748" y="0"/>
                    <a:pt x="220559" y="0"/>
                  </a:cubicBezTo>
                  <a:close/>
                </a:path>
              </a:pathLst>
            </a:custGeom>
          </p:spPr>
        </p:pic>
        <p:sp>
          <p:nvSpPr>
            <p:cNvPr id="8" name="PHẠM DUYÊN 6 - 9Slide.vn">
              <a:extLst>
                <a:ext uri="{FF2B5EF4-FFF2-40B4-BE49-F238E27FC236}">
                  <a16:creationId xmlns:a16="http://schemas.microsoft.com/office/drawing/2014/main" id="{CE3284BF-6EBB-F071-14F2-5E856103E15F}"/>
                </a:ext>
              </a:extLst>
            </p:cNvPr>
            <p:cNvSpPr/>
            <p:nvPr/>
          </p:nvSpPr>
          <p:spPr>
            <a:xfrm>
              <a:off x="1126608" y="1997108"/>
              <a:ext cx="467242" cy="467242"/>
            </a:xfrm>
            <a:prstGeom prst="ellipse">
              <a:avLst/>
            </a:prstGeom>
            <a:solidFill>
              <a:srgbClr val="5E96FC"/>
            </a:solidFill>
            <a:ln w="19050">
              <a:solidFill>
                <a:srgbClr val="FCC0FE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PHẠM DUYÊN 4 - 9Slide.vn">
            <a:extLst>
              <a:ext uri="{FF2B5EF4-FFF2-40B4-BE49-F238E27FC236}">
                <a16:creationId xmlns:a16="http://schemas.microsoft.com/office/drawing/2014/main" id="{2CEACA0E-170C-AAB9-B8DA-9A923C4EC06B}"/>
              </a:ext>
            </a:extLst>
          </p:cNvPr>
          <p:cNvGrpSpPr/>
          <p:nvPr/>
        </p:nvGrpSpPr>
        <p:grpSpPr>
          <a:xfrm>
            <a:off x="6368498" y="1284527"/>
            <a:ext cx="3628572" cy="2568825"/>
            <a:chOff x="6307298" y="1787937"/>
            <a:chExt cx="3628572" cy="2568825"/>
          </a:xfrm>
        </p:grpSpPr>
        <p:pic>
          <p:nvPicPr>
            <p:cNvPr id="16" name="PHẠM DUYÊN 2 - 9Slide.vn">
              <a:extLst>
                <a:ext uri="{FF2B5EF4-FFF2-40B4-BE49-F238E27FC236}">
                  <a16:creationId xmlns:a16="http://schemas.microsoft.com/office/drawing/2014/main" id="{8AF0AE1F-92AA-56AA-01ED-9B37A8AB02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58" t="1998" r="1493" b="48961"/>
            <a:stretch>
              <a:fillRect/>
            </a:stretch>
          </p:blipFill>
          <p:spPr>
            <a:xfrm>
              <a:off x="6307298" y="1787937"/>
              <a:ext cx="3628572" cy="2568825"/>
            </a:xfrm>
            <a:custGeom>
              <a:avLst/>
              <a:gdLst>
                <a:gd name="connsiteX0" fmla="*/ 220559 w 3628572"/>
                <a:gd name="connsiteY0" fmla="*/ 0 h 2568825"/>
                <a:gd name="connsiteX1" fmla="*/ 3408013 w 3628572"/>
                <a:gd name="connsiteY1" fmla="*/ 0 h 2568825"/>
                <a:gd name="connsiteX2" fmla="*/ 3628572 w 3628572"/>
                <a:gd name="connsiteY2" fmla="*/ 220559 h 2568825"/>
                <a:gd name="connsiteX3" fmla="*/ 3628572 w 3628572"/>
                <a:gd name="connsiteY3" fmla="*/ 2348266 h 2568825"/>
                <a:gd name="connsiteX4" fmla="*/ 3408013 w 3628572"/>
                <a:gd name="connsiteY4" fmla="*/ 2568825 h 2568825"/>
                <a:gd name="connsiteX5" fmla="*/ 220559 w 3628572"/>
                <a:gd name="connsiteY5" fmla="*/ 2568825 h 2568825"/>
                <a:gd name="connsiteX6" fmla="*/ 0 w 3628572"/>
                <a:gd name="connsiteY6" fmla="*/ 2348266 h 2568825"/>
                <a:gd name="connsiteX7" fmla="*/ 0 w 3628572"/>
                <a:gd name="connsiteY7" fmla="*/ 220559 h 2568825"/>
                <a:gd name="connsiteX8" fmla="*/ 220559 w 3628572"/>
                <a:gd name="connsiteY8" fmla="*/ 0 h 2568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28572" h="2568825">
                  <a:moveTo>
                    <a:pt x="220559" y="0"/>
                  </a:moveTo>
                  <a:lnTo>
                    <a:pt x="3408013" y="0"/>
                  </a:lnTo>
                  <a:cubicBezTo>
                    <a:pt x="3529824" y="0"/>
                    <a:pt x="3628572" y="98748"/>
                    <a:pt x="3628572" y="220559"/>
                  </a:cubicBezTo>
                  <a:lnTo>
                    <a:pt x="3628572" y="2348266"/>
                  </a:lnTo>
                  <a:cubicBezTo>
                    <a:pt x="3628572" y="2470077"/>
                    <a:pt x="3529824" y="2568825"/>
                    <a:pt x="3408013" y="2568825"/>
                  </a:cubicBezTo>
                  <a:lnTo>
                    <a:pt x="220559" y="2568825"/>
                  </a:lnTo>
                  <a:cubicBezTo>
                    <a:pt x="98748" y="2568825"/>
                    <a:pt x="0" y="2470077"/>
                    <a:pt x="0" y="2348266"/>
                  </a:cubicBezTo>
                  <a:lnTo>
                    <a:pt x="0" y="220559"/>
                  </a:lnTo>
                  <a:cubicBezTo>
                    <a:pt x="0" y="98748"/>
                    <a:pt x="98748" y="0"/>
                    <a:pt x="220559" y="0"/>
                  </a:cubicBezTo>
                  <a:close/>
                </a:path>
              </a:pathLst>
            </a:custGeom>
          </p:spPr>
        </p:pic>
        <p:sp>
          <p:nvSpPr>
            <p:cNvPr id="9" name="PHẠM DUYÊN 7 - 9Slide.vn">
              <a:extLst>
                <a:ext uri="{FF2B5EF4-FFF2-40B4-BE49-F238E27FC236}">
                  <a16:creationId xmlns:a16="http://schemas.microsoft.com/office/drawing/2014/main" id="{4DD52B95-528A-6311-BEF7-B5B9ED58FB77}"/>
                </a:ext>
              </a:extLst>
            </p:cNvPr>
            <p:cNvSpPr/>
            <p:nvPr/>
          </p:nvSpPr>
          <p:spPr>
            <a:xfrm>
              <a:off x="6307298" y="1986287"/>
              <a:ext cx="467242" cy="467242"/>
            </a:xfrm>
            <a:prstGeom prst="ellipse">
              <a:avLst/>
            </a:prstGeom>
            <a:solidFill>
              <a:srgbClr val="5E96FC"/>
            </a:solidFill>
            <a:ln w="19050">
              <a:solidFill>
                <a:srgbClr val="FCC0FE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PHẠM DUYÊN 5 - 9Slide.vn">
            <a:extLst>
              <a:ext uri="{FF2B5EF4-FFF2-40B4-BE49-F238E27FC236}">
                <a16:creationId xmlns:a16="http://schemas.microsoft.com/office/drawing/2014/main" id="{580C3295-7DAA-A630-641D-FD0FA1F12812}"/>
              </a:ext>
            </a:extLst>
          </p:cNvPr>
          <p:cNvGrpSpPr/>
          <p:nvPr/>
        </p:nvGrpSpPr>
        <p:grpSpPr>
          <a:xfrm>
            <a:off x="2207630" y="3980544"/>
            <a:ext cx="7776740" cy="2496456"/>
            <a:chOff x="1905000" y="5077375"/>
            <a:chExt cx="7776740" cy="2496456"/>
          </a:xfrm>
        </p:grpSpPr>
        <p:pic>
          <p:nvPicPr>
            <p:cNvPr id="17" name="PHẠM DUYÊN 3 - 9Slide.vn">
              <a:extLst>
                <a:ext uri="{FF2B5EF4-FFF2-40B4-BE49-F238E27FC236}">
                  <a16:creationId xmlns:a16="http://schemas.microsoft.com/office/drawing/2014/main" id="{E7F52BD1-D442-26B4-4C19-1BC144E3F3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9" t="50777" r="1492" b="1563"/>
            <a:stretch/>
          </p:blipFill>
          <p:spPr>
            <a:xfrm>
              <a:off x="1905000" y="5077375"/>
              <a:ext cx="7776740" cy="2496456"/>
            </a:xfrm>
            <a:custGeom>
              <a:avLst/>
              <a:gdLst>
                <a:gd name="connsiteX0" fmla="*/ 203475 w 7776740"/>
                <a:gd name="connsiteY0" fmla="*/ 0 h 2369851"/>
                <a:gd name="connsiteX1" fmla="*/ 7573265 w 7776740"/>
                <a:gd name="connsiteY1" fmla="*/ 0 h 2369851"/>
                <a:gd name="connsiteX2" fmla="*/ 7776740 w 7776740"/>
                <a:gd name="connsiteY2" fmla="*/ 203475 h 2369851"/>
                <a:gd name="connsiteX3" fmla="*/ 7776740 w 7776740"/>
                <a:gd name="connsiteY3" fmla="*/ 2166376 h 2369851"/>
                <a:gd name="connsiteX4" fmla="*/ 7573265 w 7776740"/>
                <a:gd name="connsiteY4" fmla="*/ 2369851 h 2369851"/>
                <a:gd name="connsiteX5" fmla="*/ 203475 w 7776740"/>
                <a:gd name="connsiteY5" fmla="*/ 2369851 h 2369851"/>
                <a:gd name="connsiteX6" fmla="*/ 0 w 7776740"/>
                <a:gd name="connsiteY6" fmla="*/ 2166376 h 2369851"/>
                <a:gd name="connsiteX7" fmla="*/ 0 w 7776740"/>
                <a:gd name="connsiteY7" fmla="*/ 203475 h 2369851"/>
                <a:gd name="connsiteX8" fmla="*/ 203475 w 7776740"/>
                <a:gd name="connsiteY8" fmla="*/ 0 h 2369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6740" h="2369851">
                  <a:moveTo>
                    <a:pt x="203475" y="0"/>
                  </a:moveTo>
                  <a:lnTo>
                    <a:pt x="7573265" y="0"/>
                  </a:lnTo>
                  <a:cubicBezTo>
                    <a:pt x="7685641" y="0"/>
                    <a:pt x="7776740" y="91099"/>
                    <a:pt x="7776740" y="203475"/>
                  </a:cubicBezTo>
                  <a:lnTo>
                    <a:pt x="7776740" y="2166376"/>
                  </a:lnTo>
                  <a:cubicBezTo>
                    <a:pt x="7776740" y="2278752"/>
                    <a:pt x="7685641" y="2369851"/>
                    <a:pt x="7573265" y="2369851"/>
                  </a:cubicBezTo>
                  <a:lnTo>
                    <a:pt x="203475" y="2369851"/>
                  </a:lnTo>
                  <a:cubicBezTo>
                    <a:pt x="91099" y="2369851"/>
                    <a:pt x="0" y="2278752"/>
                    <a:pt x="0" y="2166376"/>
                  </a:cubicBezTo>
                  <a:lnTo>
                    <a:pt x="0" y="203475"/>
                  </a:lnTo>
                  <a:cubicBezTo>
                    <a:pt x="0" y="91099"/>
                    <a:pt x="91099" y="0"/>
                    <a:pt x="203475" y="0"/>
                  </a:cubicBezTo>
                  <a:close/>
                </a:path>
              </a:pathLst>
            </a:custGeom>
          </p:spPr>
        </p:pic>
        <p:sp>
          <p:nvSpPr>
            <p:cNvPr id="10" name="PHẠM DUYÊN 8 - 9Slide.vn">
              <a:extLst>
                <a:ext uri="{FF2B5EF4-FFF2-40B4-BE49-F238E27FC236}">
                  <a16:creationId xmlns:a16="http://schemas.microsoft.com/office/drawing/2014/main" id="{78E590E6-D8EC-1B17-67C9-F41693A240E2}"/>
                </a:ext>
              </a:extLst>
            </p:cNvPr>
            <p:cNvSpPr/>
            <p:nvPr/>
          </p:nvSpPr>
          <p:spPr>
            <a:xfrm>
              <a:off x="1955283" y="5334033"/>
              <a:ext cx="467242" cy="467242"/>
            </a:xfrm>
            <a:prstGeom prst="ellipse">
              <a:avLst/>
            </a:prstGeom>
            <a:solidFill>
              <a:srgbClr val="5E96FC"/>
            </a:solidFill>
            <a:ln w="19050">
              <a:solidFill>
                <a:srgbClr val="FCC0FE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61191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HẠM DUYÊN 1 - 9Slide.vn">
            <a:extLst>
              <a:ext uri="{FF2B5EF4-FFF2-40B4-BE49-F238E27FC236}">
                <a16:creationId xmlns:a16="http://schemas.microsoft.com/office/drawing/2014/main" id="{6574324B-BB50-0CAB-89BC-AC9D6AAA8C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4551" y="381000"/>
            <a:ext cx="7482898" cy="1703658"/>
          </a:xfrm>
          <a:prstGeom prst="rect">
            <a:avLst/>
          </a:prstGeom>
        </p:spPr>
      </p:pic>
      <p:grpSp>
        <p:nvGrpSpPr>
          <p:cNvPr id="5" name="PHẠM DUYÊN 2 - 9Slide.vn">
            <a:extLst>
              <a:ext uri="{FF2B5EF4-FFF2-40B4-BE49-F238E27FC236}">
                <a16:creationId xmlns:a16="http://schemas.microsoft.com/office/drawing/2014/main" id="{0808CFF6-0C12-AC10-AB19-F9586973B760}"/>
              </a:ext>
            </a:extLst>
          </p:cNvPr>
          <p:cNvGrpSpPr/>
          <p:nvPr/>
        </p:nvGrpSpPr>
        <p:grpSpPr>
          <a:xfrm>
            <a:off x="914400" y="1870721"/>
            <a:ext cx="5305362" cy="3856584"/>
            <a:chOff x="1126608" y="1787938"/>
            <a:chExt cx="3533838" cy="2568825"/>
          </a:xfrm>
        </p:grpSpPr>
        <p:pic>
          <p:nvPicPr>
            <p:cNvPr id="6" name="PHẠM DUYÊN 1 - 9Slide.vn">
              <a:extLst>
                <a:ext uri="{FF2B5EF4-FFF2-40B4-BE49-F238E27FC236}">
                  <a16:creationId xmlns:a16="http://schemas.microsoft.com/office/drawing/2014/main" id="{F96481D9-0748-3472-F943-A18591EF4E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74" t="1998" r="54344" b="48961"/>
            <a:stretch>
              <a:fillRect/>
            </a:stretch>
          </p:blipFill>
          <p:spPr>
            <a:xfrm>
              <a:off x="1133475" y="1787938"/>
              <a:ext cx="3526971" cy="2568825"/>
            </a:xfrm>
            <a:custGeom>
              <a:avLst/>
              <a:gdLst>
                <a:gd name="connsiteX0" fmla="*/ 220559 w 3526971"/>
                <a:gd name="connsiteY0" fmla="*/ 0 h 2568825"/>
                <a:gd name="connsiteX1" fmla="*/ 3306412 w 3526971"/>
                <a:gd name="connsiteY1" fmla="*/ 0 h 2568825"/>
                <a:gd name="connsiteX2" fmla="*/ 3526971 w 3526971"/>
                <a:gd name="connsiteY2" fmla="*/ 220559 h 2568825"/>
                <a:gd name="connsiteX3" fmla="*/ 3526971 w 3526971"/>
                <a:gd name="connsiteY3" fmla="*/ 2348266 h 2568825"/>
                <a:gd name="connsiteX4" fmla="*/ 3306412 w 3526971"/>
                <a:gd name="connsiteY4" fmla="*/ 2568825 h 2568825"/>
                <a:gd name="connsiteX5" fmla="*/ 220559 w 3526971"/>
                <a:gd name="connsiteY5" fmla="*/ 2568825 h 2568825"/>
                <a:gd name="connsiteX6" fmla="*/ 0 w 3526971"/>
                <a:gd name="connsiteY6" fmla="*/ 2348266 h 2568825"/>
                <a:gd name="connsiteX7" fmla="*/ 0 w 3526971"/>
                <a:gd name="connsiteY7" fmla="*/ 220559 h 2568825"/>
                <a:gd name="connsiteX8" fmla="*/ 220559 w 3526971"/>
                <a:gd name="connsiteY8" fmla="*/ 0 h 2568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526971" h="2568825">
                  <a:moveTo>
                    <a:pt x="220559" y="0"/>
                  </a:moveTo>
                  <a:lnTo>
                    <a:pt x="3306412" y="0"/>
                  </a:lnTo>
                  <a:cubicBezTo>
                    <a:pt x="3428223" y="0"/>
                    <a:pt x="3526971" y="98748"/>
                    <a:pt x="3526971" y="220559"/>
                  </a:cubicBezTo>
                  <a:lnTo>
                    <a:pt x="3526971" y="2348266"/>
                  </a:lnTo>
                  <a:cubicBezTo>
                    <a:pt x="3526971" y="2470077"/>
                    <a:pt x="3428223" y="2568825"/>
                    <a:pt x="3306412" y="2568825"/>
                  </a:cubicBezTo>
                  <a:lnTo>
                    <a:pt x="220559" y="2568825"/>
                  </a:lnTo>
                  <a:cubicBezTo>
                    <a:pt x="98748" y="2568825"/>
                    <a:pt x="0" y="2470077"/>
                    <a:pt x="0" y="2348266"/>
                  </a:cubicBezTo>
                  <a:lnTo>
                    <a:pt x="0" y="220559"/>
                  </a:lnTo>
                  <a:cubicBezTo>
                    <a:pt x="0" y="98748"/>
                    <a:pt x="98748" y="0"/>
                    <a:pt x="220559" y="0"/>
                  </a:cubicBezTo>
                  <a:close/>
                </a:path>
              </a:pathLst>
            </a:custGeom>
          </p:spPr>
        </p:pic>
        <p:sp>
          <p:nvSpPr>
            <p:cNvPr id="7" name="PHẠM DUYÊN 6 - 9Slide.vn">
              <a:extLst>
                <a:ext uri="{FF2B5EF4-FFF2-40B4-BE49-F238E27FC236}">
                  <a16:creationId xmlns:a16="http://schemas.microsoft.com/office/drawing/2014/main" id="{169411FA-7319-5658-E2BE-52CE8CD29662}"/>
                </a:ext>
              </a:extLst>
            </p:cNvPr>
            <p:cNvSpPr/>
            <p:nvPr/>
          </p:nvSpPr>
          <p:spPr>
            <a:xfrm>
              <a:off x="1126608" y="1997108"/>
              <a:ext cx="467242" cy="467242"/>
            </a:xfrm>
            <a:prstGeom prst="ellipse">
              <a:avLst/>
            </a:prstGeom>
            <a:solidFill>
              <a:srgbClr val="5E96FC"/>
            </a:solidFill>
            <a:ln w="19050">
              <a:solidFill>
                <a:srgbClr val="FCC0FE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" name="PHẠM DUYÊN 3 - 9Slide.vn">
            <a:extLst>
              <a:ext uri="{FF2B5EF4-FFF2-40B4-BE49-F238E27FC236}">
                <a16:creationId xmlns:a16="http://schemas.microsoft.com/office/drawing/2014/main" id="{80F95BDE-FD91-A474-829E-0D432D2A90AF}"/>
              </a:ext>
            </a:extLst>
          </p:cNvPr>
          <p:cNvSpPr/>
          <p:nvPr/>
        </p:nvSpPr>
        <p:spPr>
          <a:xfrm>
            <a:off x="6676962" y="4572000"/>
            <a:ext cx="4584700" cy="1025130"/>
          </a:xfrm>
          <a:prstGeom prst="roundRect">
            <a:avLst/>
          </a:prstGeom>
          <a:solidFill>
            <a:srgbClr val="3382DD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spc="-6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Yu Mincho" panose="02020400000000000000" pitchFamily="18" charset="-128"/>
              </a:rPr>
              <a:t>Em sẽ xử lý tình huống này thế nào?</a:t>
            </a:r>
            <a:endParaRPr lang="en-US" sz="2800" spc="-6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Yu Mincho" panose="02020400000000000000" pitchFamily="18" charset="-128"/>
            </a:endParaRPr>
          </a:p>
        </p:txBody>
      </p:sp>
      <p:sp>
        <p:nvSpPr>
          <p:cNvPr id="9" name="PHẠM DUYÊN 4 - 9Slide.vn">
            <a:extLst>
              <a:ext uri="{FF2B5EF4-FFF2-40B4-BE49-F238E27FC236}">
                <a16:creationId xmlns:a16="http://schemas.microsoft.com/office/drawing/2014/main" id="{E3FA1F3C-C843-6F15-C0B3-8C81EDD5A05E}"/>
              </a:ext>
            </a:extLst>
          </p:cNvPr>
          <p:cNvSpPr/>
          <p:nvPr/>
        </p:nvSpPr>
        <p:spPr>
          <a:xfrm>
            <a:off x="8642206" y="3726371"/>
            <a:ext cx="654212" cy="654206"/>
          </a:xfrm>
          <a:prstGeom prst="ellipse">
            <a:avLst/>
          </a:prstGeom>
          <a:solidFill>
            <a:srgbClr val="5605CD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>
                <a:solidFill>
                  <a:srgbClr val="FFFF00"/>
                </a:solidFill>
              </a:rPr>
              <a:t>?</a:t>
            </a:r>
          </a:p>
        </p:txBody>
      </p:sp>
      <p:sp>
        <p:nvSpPr>
          <p:cNvPr id="10" name="PHẠM DUYÊN 5 - 9Slide.vn">
            <a:extLst>
              <a:ext uri="{FF2B5EF4-FFF2-40B4-BE49-F238E27FC236}">
                <a16:creationId xmlns:a16="http://schemas.microsoft.com/office/drawing/2014/main" id="{4CAE57CB-9908-D612-4F38-C46CECC6FF9C}"/>
              </a:ext>
            </a:extLst>
          </p:cNvPr>
          <p:cNvSpPr/>
          <p:nvPr/>
        </p:nvSpPr>
        <p:spPr>
          <a:xfrm>
            <a:off x="7362762" y="2133600"/>
            <a:ext cx="1360716" cy="1360716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PHẠM DUYÊN 6 - 9Slide.vn">
            <a:extLst>
              <a:ext uri="{FF2B5EF4-FFF2-40B4-BE49-F238E27FC236}">
                <a16:creationId xmlns:a16="http://schemas.microsoft.com/office/drawing/2014/main" id="{E8EB5DA5-B71C-C534-D854-0A6176895922}"/>
              </a:ext>
            </a:extLst>
          </p:cNvPr>
          <p:cNvSpPr/>
          <p:nvPr/>
        </p:nvSpPr>
        <p:spPr>
          <a:xfrm>
            <a:off x="9272834" y="2133600"/>
            <a:ext cx="1424834" cy="1360716"/>
          </a:xfrm>
          <a:custGeom>
            <a:avLst/>
            <a:gdLst/>
            <a:ahLst/>
            <a:cxnLst/>
            <a:rect l="l" t="t" r="r" b="b"/>
            <a:pathLst>
              <a:path w="4308691" h="4114800">
                <a:moveTo>
                  <a:pt x="0" y="0"/>
                </a:moveTo>
                <a:lnTo>
                  <a:pt x="4308691" y="0"/>
                </a:lnTo>
                <a:lnTo>
                  <a:pt x="430869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PHẠM DUYÊN 7 - 9Slide.vn">
            <a:extLst>
              <a:ext uri="{FF2B5EF4-FFF2-40B4-BE49-F238E27FC236}">
                <a16:creationId xmlns:a16="http://schemas.microsoft.com/office/drawing/2014/main" id="{E9D1313B-9AFB-0A2A-C5A8-E8FBEA9091B5}"/>
              </a:ext>
            </a:extLst>
          </p:cNvPr>
          <p:cNvSpPr/>
          <p:nvPr/>
        </p:nvSpPr>
        <p:spPr>
          <a:xfrm rot="16428902" flipH="1">
            <a:off x="2303339" y="3439460"/>
            <a:ext cx="387444" cy="394802"/>
          </a:xfrm>
          <a:custGeom>
            <a:avLst/>
            <a:gdLst>
              <a:gd name="connsiteX0" fmla="*/ 818422 w 2064331"/>
              <a:gd name="connsiteY0" fmla="*/ 0 h 2064332"/>
              <a:gd name="connsiteX1" fmla="*/ 1811799 w 2064331"/>
              <a:gd name="connsiteY1" fmla="*/ 0 h 2064332"/>
              <a:gd name="connsiteX2" fmla="*/ 1811800 w 2064331"/>
              <a:gd name="connsiteY2" fmla="*/ 0 h 2064332"/>
              <a:gd name="connsiteX3" fmla="*/ 1811801 w 2064331"/>
              <a:gd name="connsiteY3" fmla="*/ 0 h 2064332"/>
              <a:gd name="connsiteX4" fmla="*/ 2064331 w 2064331"/>
              <a:gd name="connsiteY4" fmla="*/ 252530 h 2064332"/>
              <a:gd name="connsiteX5" fmla="*/ 2064330 w 2064331"/>
              <a:gd name="connsiteY5" fmla="*/ 252530 h 2064332"/>
              <a:gd name="connsiteX6" fmla="*/ 2064329 w 2064331"/>
              <a:gd name="connsiteY6" fmla="*/ 252540 h 2064332"/>
              <a:gd name="connsiteX7" fmla="*/ 2064329 w 2064331"/>
              <a:gd name="connsiteY7" fmla="*/ 1245908 h 2064332"/>
              <a:gd name="connsiteX8" fmla="*/ 1811799 w 2064331"/>
              <a:gd name="connsiteY8" fmla="*/ 1498438 h 2064332"/>
              <a:gd name="connsiteX9" fmla="*/ 1811799 w 2064331"/>
              <a:gd name="connsiteY9" fmla="*/ 1498437 h 2064332"/>
              <a:gd name="connsiteX10" fmla="*/ 1559269 w 2064331"/>
              <a:gd name="connsiteY10" fmla="*/ 1245907 h 2064332"/>
              <a:gd name="connsiteX11" fmla="*/ 1559270 w 2064331"/>
              <a:gd name="connsiteY11" fmla="*/ 862195 h 2064332"/>
              <a:gd name="connsiteX12" fmla="*/ 431094 w 2064331"/>
              <a:gd name="connsiteY12" fmla="*/ 1990368 h 2064332"/>
              <a:gd name="connsiteX13" fmla="*/ 73963 w 2064331"/>
              <a:gd name="connsiteY13" fmla="*/ 1990368 h 2064332"/>
              <a:gd name="connsiteX14" fmla="*/ 73964 w 2064331"/>
              <a:gd name="connsiteY14" fmla="*/ 1990369 h 2064332"/>
              <a:gd name="connsiteX15" fmla="*/ 73964 w 2064331"/>
              <a:gd name="connsiteY15" fmla="*/ 1633238 h 2064332"/>
              <a:gd name="connsiteX16" fmla="*/ 1202142 w 2064331"/>
              <a:gd name="connsiteY16" fmla="*/ 505060 h 2064332"/>
              <a:gd name="connsiteX17" fmla="*/ 818422 w 2064331"/>
              <a:gd name="connsiteY17" fmla="*/ 505059 h 2064332"/>
              <a:gd name="connsiteX18" fmla="*/ 571023 w 2064331"/>
              <a:gd name="connsiteY18" fmla="*/ 303423 h 2064332"/>
              <a:gd name="connsiteX19" fmla="*/ 565892 w 2064331"/>
              <a:gd name="connsiteY19" fmla="*/ 252530 h 2064332"/>
              <a:gd name="connsiteX20" fmla="*/ 571023 w 2064331"/>
              <a:gd name="connsiteY20" fmla="*/ 201637 h 2064332"/>
              <a:gd name="connsiteX21" fmla="*/ 818422 w 2064331"/>
              <a:gd name="connsiteY21" fmla="*/ 0 h 2064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064331" h="2064332">
                <a:moveTo>
                  <a:pt x="818422" y="0"/>
                </a:moveTo>
                <a:lnTo>
                  <a:pt x="1811799" y="0"/>
                </a:lnTo>
                <a:lnTo>
                  <a:pt x="1811800" y="0"/>
                </a:lnTo>
                <a:lnTo>
                  <a:pt x="1811801" y="0"/>
                </a:lnTo>
                <a:cubicBezTo>
                  <a:pt x="1951269" y="0"/>
                  <a:pt x="2064331" y="113062"/>
                  <a:pt x="2064331" y="252530"/>
                </a:cubicBezTo>
                <a:lnTo>
                  <a:pt x="2064330" y="252530"/>
                </a:lnTo>
                <a:lnTo>
                  <a:pt x="2064329" y="252540"/>
                </a:lnTo>
                <a:lnTo>
                  <a:pt x="2064329" y="1245908"/>
                </a:lnTo>
                <a:cubicBezTo>
                  <a:pt x="2064329" y="1385376"/>
                  <a:pt x="1951267" y="1498438"/>
                  <a:pt x="1811799" y="1498438"/>
                </a:cubicBezTo>
                <a:lnTo>
                  <a:pt x="1811799" y="1498437"/>
                </a:lnTo>
                <a:cubicBezTo>
                  <a:pt x="1672331" y="1498437"/>
                  <a:pt x="1559269" y="1385375"/>
                  <a:pt x="1559269" y="1245907"/>
                </a:cubicBezTo>
                <a:lnTo>
                  <a:pt x="1559270" y="862195"/>
                </a:lnTo>
                <a:lnTo>
                  <a:pt x="431094" y="1990368"/>
                </a:lnTo>
                <a:cubicBezTo>
                  <a:pt x="332476" y="2088987"/>
                  <a:pt x="172582" y="2088987"/>
                  <a:pt x="73963" y="1990368"/>
                </a:cubicBezTo>
                <a:lnTo>
                  <a:pt x="73964" y="1990369"/>
                </a:lnTo>
                <a:cubicBezTo>
                  <a:pt x="-24655" y="1891750"/>
                  <a:pt x="-24655" y="1731857"/>
                  <a:pt x="73964" y="1633238"/>
                </a:cubicBezTo>
                <a:lnTo>
                  <a:pt x="1202142" y="505060"/>
                </a:lnTo>
                <a:lnTo>
                  <a:pt x="818422" y="505059"/>
                </a:lnTo>
                <a:cubicBezTo>
                  <a:pt x="696388" y="505059"/>
                  <a:pt x="594570" y="418496"/>
                  <a:pt x="571023" y="303423"/>
                </a:cubicBezTo>
                <a:lnTo>
                  <a:pt x="565892" y="252530"/>
                </a:lnTo>
                <a:lnTo>
                  <a:pt x="571023" y="201637"/>
                </a:lnTo>
                <a:cubicBezTo>
                  <a:pt x="594570" y="86563"/>
                  <a:pt x="696388" y="0"/>
                  <a:pt x="818422" y="0"/>
                </a:cubicBezTo>
                <a:close/>
              </a:path>
            </a:pathLst>
          </a:custGeom>
          <a:solidFill>
            <a:srgbClr val="FF0000"/>
          </a:solidFill>
          <a:ln w="381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/>
            <a:endParaRPr>
              <a:solidFill>
                <a:prstClr val="white"/>
              </a:solidFill>
              <a:latin typeface="#9Slide01 Noi dung ngan" panose="00000600000000000000" pitchFamily="2" charset="0"/>
              <a:ea typeface="Source Han Serif SC" panose="02020400000000000000" pitchFamily="18" charset="-122"/>
              <a:sym typeface="Source Han Serif SC" panose="020204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025653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0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4.81481E-6 L 0.07552 0.00092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76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PHẠM DUYÊN 1 - 9Slide.vn">
            <a:extLst>
              <a:ext uri="{FF2B5EF4-FFF2-40B4-BE49-F238E27FC236}">
                <a16:creationId xmlns:a16="http://schemas.microsoft.com/office/drawing/2014/main" id="{8AC9DAE0-B929-1B79-6396-8522974A81B5}"/>
              </a:ext>
            </a:extLst>
          </p:cNvPr>
          <p:cNvGrpSpPr/>
          <p:nvPr/>
        </p:nvGrpSpPr>
        <p:grpSpPr>
          <a:xfrm>
            <a:off x="576776" y="1766574"/>
            <a:ext cx="5900224" cy="4177026"/>
            <a:chOff x="6307298" y="1787937"/>
            <a:chExt cx="3628572" cy="2568825"/>
          </a:xfrm>
        </p:grpSpPr>
        <p:pic>
          <p:nvPicPr>
            <p:cNvPr id="13" name="PHẠM DUYÊN 2 - 9Slide.vn">
              <a:extLst>
                <a:ext uri="{FF2B5EF4-FFF2-40B4-BE49-F238E27FC236}">
                  <a16:creationId xmlns:a16="http://schemas.microsoft.com/office/drawing/2014/main" id="{AEC7F13F-9D7B-A31A-C80C-B214DE9A7A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58" t="1998" r="1493" b="48961"/>
            <a:stretch>
              <a:fillRect/>
            </a:stretch>
          </p:blipFill>
          <p:spPr>
            <a:xfrm>
              <a:off x="6307298" y="1787937"/>
              <a:ext cx="3628572" cy="2568825"/>
            </a:xfrm>
            <a:custGeom>
              <a:avLst/>
              <a:gdLst>
                <a:gd name="connsiteX0" fmla="*/ 220559 w 3628572"/>
                <a:gd name="connsiteY0" fmla="*/ 0 h 2568825"/>
                <a:gd name="connsiteX1" fmla="*/ 3408013 w 3628572"/>
                <a:gd name="connsiteY1" fmla="*/ 0 h 2568825"/>
                <a:gd name="connsiteX2" fmla="*/ 3628572 w 3628572"/>
                <a:gd name="connsiteY2" fmla="*/ 220559 h 2568825"/>
                <a:gd name="connsiteX3" fmla="*/ 3628572 w 3628572"/>
                <a:gd name="connsiteY3" fmla="*/ 2348266 h 2568825"/>
                <a:gd name="connsiteX4" fmla="*/ 3408013 w 3628572"/>
                <a:gd name="connsiteY4" fmla="*/ 2568825 h 2568825"/>
                <a:gd name="connsiteX5" fmla="*/ 220559 w 3628572"/>
                <a:gd name="connsiteY5" fmla="*/ 2568825 h 2568825"/>
                <a:gd name="connsiteX6" fmla="*/ 0 w 3628572"/>
                <a:gd name="connsiteY6" fmla="*/ 2348266 h 2568825"/>
                <a:gd name="connsiteX7" fmla="*/ 0 w 3628572"/>
                <a:gd name="connsiteY7" fmla="*/ 220559 h 2568825"/>
                <a:gd name="connsiteX8" fmla="*/ 220559 w 3628572"/>
                <a:gd name="connsiteY8" fmla="*/ 0 h 2568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28572" h="2568825">
                  <a:moveTo>
                    <a:pt x="220559" y="0"/>
                  </a:moveTo>
                  <a:lnTo>
                    <a:pt x="3408013" y="0"/>
                  </a:lnTo>
                  <a:cubicBezTo>
                    <a:pt x="3529824" y="0"/>
                    <a:pt x="3628572" y="98748"/>
                    <a:pt x="3628572" y="220559"/>
                  </a:cubicBezTo>
                  <a:lnTo>
                    <a:pt x="3628572" y="2348266"/>
                  </a:lnTo>
                  <a:cubicBezTo>
                    <a:pt x="3628572" y="2470077"/>
                    <a:pt x="3529824" y="2568825"/>
                    <a:pt x="3408013" y="2568825"/>
                  </a:cubicBezTo>
                  <a:lnTo>
                    <a:pt x="220559" y="2568825"/>
                  </a:lnTo>
                  <a:cubicBezTo>
                    <a:pt x="98748" y="2568825"/>
                    <a:pt x="0" y="2470077"/>
                    <a:pt x="0" y="2348266"/>
                  </a:cubicBezTo>
                  <a:lnTo>
                    <a:pt x="0" y="220559"/>
                  </a:lnTo>
                  <a:cubicBezTo>
                    <a:pt x="0" y="98748"/>
                    <a:pt x="98748" y="0"/>
                    <a:pt x="220559" y="0"/>
                  </a:cubicBezTo>
                  <a:close/>
                </a:path>
              </a:pathLst>
            </a:custGeom>
          </p:spPr>
        </p:pic>
        <p:sp>
          <p:nvSpPr>
            <p:cNvPr id="14" name="PHẠM DUYÊN 7 - 9Slide.vn">
              <a:extLst>
                <a:ext uri="{FF2B5EF4-FFF2-40B4-BE49-F238E27FC236}">
                  <a16:creationId xmlns:a16="http://schemas.microsoft.com/office/drawing/2014/main" id="{A23E95C7-958A-841C-3338-DC010AED67E3}"/>
                </a:ext>
              </a:extLst>
            </p:cNvPr>
            <p:cNvSpPr/>
            <p:nvPr/>
          </p:nvSpPr>
          <p:spPr>
            <a:xfrm>
              <a:off x="6307298" y="2015576"/>
              <a:ext cx="467242" cy="467242"/>
            </a:xfrm>
            <a:prstGeom prst="ellipse">
              <a:avLst/>
            </a:prstGeom>
            <a:solidFill>
              <a:srgbClr val="5E96FC"/>
            </a:solidFill>
            <a:ln w="19050">
              <a:solidFill>
                <a:srgbClr val="FCC0FE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" name="PHẠM DUYÊN 2 - 9Slide.vn">
            <a:extLst>
              <a:ext uri="{FF2B5EF4-FFF2-40B4-BE49-F238E27FC236}">
                <a16:creationId xmlns:a16="http://schemas.microsoft.com/office/drawing/2014/main" id="{80F95BDE-FD91-A474-829E-0D432D2A90AF}"/>
              </a:ext>
            </a:extLst>
          </p:cNvPr>
          <p:cNvSpPr/>
          <p:nvPr/>
        </p:nvSpPr>
        <p:spPr>
          <a:xfrm>
            <a:off x="6769100" y="4712974"/>
            <a:ext cx="4584700" cy="1025130"/>
          </a:xfrm>
          <a:prstGeom prst="roundRect">
            <a:avLst/>
          </a:prstGeom>
          <a:solidFill>
            <a:srgbClr val="3382DD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spc="-6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Yu Mincho" panose="02020400000000000000" pitchFamily="18" charset="-128"/>
              </a:rPr>
              <a:t>Em sẽ xử lý tình huống này thế nào?</a:t>
            </a:r>
            <a:endParaRPr lang="en-US" sz="2800" spc="-6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Yu Mincho" panose="02020400000000000000" pitchFamily="18" charset="-128"/>
            </a:endParaRPr>
          </a:p>
        </p:txBody>
      </p:sp>
      <p:sp>
        <p:nvSpPr>
          <p:cNvPr id="9" name="PHẠM DUYÊN 3 - 9Slide.vn">
            <a:extLst>
              <a:ext uri="{FF2B5EF4-FFF2-40B4-BE49-F238E27FC236}">
                <a16:creationId xmlns:a16="http://schemas.microsoft.com/office/drawing/2014/main" id="{E3FA1F3C-C843-6F15-C0B3-8C81EDD5A05E}"/>
              </a:ext>
            </a:extLst>
          </p:cNvPr>
          <p:cNvSpPr/>
          <p:nvPr/>
        </p:nvSpPr>
        <p:spPr>
          <a:xfrm>
            <a:off x="8734344" y="3867345"/>
            <a:ext cx="654212" cy="654206"/>
          </a:xfrm>
          <a:prstGeom prst="ellipse">
            <a:avLst/>
          </a:prstGeom>
          <a:solidFill>
            <a:srgbClr val="5605CD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>
                <a:solidFill>
                  <a:srgbClr val="FFFF00"/>
                </a:solidFill>
              </a:rPr>
              <a:t>?</a:t>
            </a:r>
          </a:p>
        </p:txBody>
      </p:sp>
      <p:sp>
        <p:nvSpPr>
          <p:cNvPr id="10" name="PHẠM DUYÊN 4 - 9Slide.vn">
            <a:extLst>
              <a:ext uri="{FF2B5EF4-FFF2-40B4-BE49-F238E27FC236}">
                <a16:creationId xmlns:a16="http://schemas.microsoft.com/office/drawing/2014/main" id="{4CAE57CB-9908-D612-4F38-C46CECC6FF9C}"/>
              </a:ext>
            </a:extLst>
          </p:cNvPr>
          <p:cNvSpPr/>
          <p:nvPr/>
        </p:nvSpPr>
        <p:spPr>
          <a:xfrm>
            <a:off x="7454900" y="2274574"/>
            <a:ext cx="1360716" cy="1360716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PHẠM DUYÊN 5 - 9Slide.vn">
            <a:extLst>
              <a:ext uri="{FF2B5EF4-FFF2-40B4-BE49-F238E27FC236}">
                <a16:creationId xmlns:a16="http://schemas.microsoft.com/office/drawing/2014/main" id="{E8EB5DA5-B71C-C534-D854-0A6176895922}"/>
              </a:ext>
            </a:extLst>
          </p:cNvPr>
          <p:cNvSpPr/>
          <p:nvPr/>
        </p:nvSpPr>
        <p:spPr>
          <a:xfrm>
            <a:off x="9364972" y="2274574"/>
            <a:ext cx="1424834" cy="1360716"/>
          </a:xfrm>
          <a:custGeom>
            <a:avLst/>
            <a:gdLst/>
            <a:ahLst/>
            <a:cxnLst/>
            <a:rect l="l" t="t" r="r" b="b"/>
            <a:pathLst>
              <a:path w="4308691" h="4114800">
                <a:moveTo>
                  <a:pt x="0" y="0"/>
                </a:moveTo>
                <a:lnTo>
                  <a:pt x="4308691" y="0"/>
                </a:lnTo>
                <a:lnTo>
                  <a:pt x="430869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PHẠM DUYÊN 6 - 9Slide.vn">
            <a:extLst>
              <a:ext uri="{FF2B5EF4-FFF2-40B4-BE49-F238E27FC236}">
                <a16:creationId xmlns:a16="http://schemas.microsoft.com/office/drawing/2014/main" id="{E9D1313B-9AFB-0A2A-C5A8-E8FBEA9091B5}"/>
              </a:ext>
            </a:extLst>
          </p:cNvPr>
          <p:cNvSpPr/>
          <p:nvPr/>
        </p:nvSpPr>
        <p:spPr>
          <a:xfrm rot="16428902" flipH="1">
            <a:off x="3978530" y="2319201"/>
            <a:ext cx="387444" cy="394802"/>
          </a:xfrm>
          <a:custGeom>
            <a:avLst/>
            <a:gdLst>
              <a:gd name="connsiteX0" fmla="*/ 818422 w 2064331"/>
              <a:gd name="connsiteY0" fmla="*/ 0 h 2064332"/>
              <a:gd name="connsiteX1" fmla="*/ 1811799 w 2064331"/>
              <a:gd name="connsiteY1" fmla="*/ 0 h 2064332"/>
              <a:gd name="connsiteX2" fmla="*/ 1811800 w 2064331"/>
              <a:gd name="connsiteY2" fmla="*/ 0 h 2064332"/>
              <a:gd name="connsiteX3" fmla="*/ 1811801 w 2064331"/>
              <a:gd name="connsiteY3" fmla="*/ 0 h 2064332"/>
              <a:gd name="connsiteX4" fmla="*/ 2064331 w 2064331"/>
              <a:gd name="connsiteY4" fmla="*/ 252530 h 2064332"/>
              <a:gd name="connsiteX5" fmla="*/ 2064330 w 2064331"/>
              <a:gd name="connsiteY5" fmla="*/ 252530 h 2064332"/>
              <a:gd name="connsiteX6" fmla="*/ 2064329 w 2064331"/>
              <a:gd name="connsiteY6" fmla="*/ 252540 h 2064332"/>
              <a:gd name="connsiteX7" fmla="*/ 2064329 w 2064331"/>
              <a:gd name="connsiteY7" fmla="*/ 1245908 h 2064332"/>
              <a:gd name="connsiteX8" fmla="*/ 1811799 w 2064331"/>
              <a:gd name="connsiteY8" fmla="*/ 1498438 h 2064332"/>
              <a:gd name="connsiteX9" fmla="*/ 1811799 w 2064331"/>
              <a:gd name="connsiteY9" fmla="*/ 1498437 h 2064332"/>
              <a:gd name="connsiteX10" fmla="*/ 1559269 w 2064331"/>
              <a:gd name="connsiteY10" fmla="*/ 1245907 h 2064332"/>
              <a:gd name="connsiteX11" fmla="*/ 1559270 w 2064331"/>
              <a:gd name="connsiteY11" fmla="*/ 862195 h 2064332"/>
              <a:gd name="connsiteX12" fmla="*/ 431094 w 2064331"/>
              <a:gd name="connsiteY12" fmla="*/ 1990368 h 2064332"/>
              <a:gd name="connsiteX13" fmla="*/ 73963 w 2064331"/>
              <a:gd name="connsiteY13" fmla="*/ 1990368 h 2064332"/>
              <a:gd name="connsiteX14" fmla="*/ 73964 w 2064331"/>
              <a:gd name="connsiteY14" fmla="*/ 1990369 h 2064332"/>
              <a:gd name="connsiteX15" fmla="*/ 73964 w 2064331"/>
              <a:gd name="connsiteY15" fmla="*/ 1633238 h 2064332"/>
              <a:gd name="connsiteX16" fmla="*/ 1202142 w 2064331"/>
              <a:gd name="connsiteY16" fmla="*/ 505060 h 2064332"/>
              <a:gd name="connsiteX17" fmla="*/ 818422 w 2064331"/>
              <a:gd name="connsiteY17" fmla="*/ 505059 h 2064332"/>
              <a:gd name="connsiteX18" fmla="*/ 571023 w 2064331"/>
              <a:gd name="connsiteY18" fmla="*/ 303423 h 2064332"/>
              <a:gd name="connsiteX19" fmla="*/ 565892 w 2064331"/>
              <a:gd name="connsiteY19" fmla="*/ 252530 h 2064332"/>
              <a:gd name="connsiteX20" fmla="*/ 571023 w 2064331"/>
              <a:gd name="connsiteY20" fmla="*/ 201637 h 2064332"/>
              <a:gd name="connsiteX21" fmla="*/ 818422 w 2064331"/>
              <a:gd name="connsiteY21" fmla="*/ 0 h 2064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2064331" h="2064332">
                <a:moveTo>
                  <a:pt x="818422" y="0"/>
                </a:moveTo>
                <a:lnTo>
                  <a:pt x="1811799" y="0"/>
                </a:lnTo>
                <a:lnTo>
                  <a:pt x="1811800" y="0"/>
                </a:lnTo>
                <a:lnTo>
                  <a:pt x="1811801" y="0"/>
                </a:lnTo>
                <a:cubicBezTo>
                  <a:pt x="1951269" y="0"/>
                  <a:pt x="2064331" y="113062"/>
                  <a:pt x="2064331" y="252530"/>
                </a:cubicBezTo>
                <a:lnTo>
                  <a:pt x="2064330" y="252530"/>
                </a:lnTo>
                <a:lnTo>
                  <a:pt x="2064329" y="252540"/>
                </a:lnTo>
                <a:lnTo>
                  <a:pt x="2064329" y="1245908"/>
                </a:lnTo>
                <a:cubicBezTo>
                  <a:pt x="2064329" y="1385376"/>
                  <a:pt x="1951267" y="1498438"/>
                  <a:pt x="1811799" y="1498438"/>
                </a:cubicBezTo>
                <a:lnTo>
                  <a:pt x="1811799" y="1498437"/>
                </a:lnTo>
                <a:cubicBezTo>
                  <a:pt x="1672331" y="1498437"/>
                  <a:pt x="1559269" y="1385375"/>
                  <a:pt x="1559269" y="1245907"/>
                </a:cubicBezTo>
                <a:lnTo>
                  <a:pt x="1559270" y="862195"/>
                </a:lnTo>
                <a:lnTo>
                  <a:pt x="431094" y="1990368"/>
                </a:lnTo>
                <a:cubicBezTo>
                  <a:pt x="332476" y="2088987"/>
                  <a:pt x="172582" y="2088987"/>
                  <a:pt x="73963" y="1990368"/>
                </a:cubicBezTo>
                <a:lnTo>
                  <a:pt x="73964" y="1990369"/>
                </a:lnTo>
                <a:cubicBezTo>
                  <a:pt x="-24655" y="1891750"/>
                  <a:pt x="-24655" y="1731857"/>
                  <a:pt x="73964" y="1633238"/>
                </a:cubicBezTo>
                <a:lnTo>
                  <a:pt x="1202142" y="505060"/>
                </a:lnTo>
                <a:lnTo>
                  <a:pt x="818422" y="505059"/>
                </a:lnTo>
                <a:cubicBezTo>
                  <a:pt x="696388" y="505059"/>
                  <a:pt x="594570" y="418496"/>
                  <a:pt x="571023" y="303423"/>
                </a:cubicBezTo>
                <a:lnTo>
                  <a:pt x="565892" y="252530"/>
                </a:lnTo>
                <a:lnTo>
                  <a:pt x="571023" y="201637"/>
                </a:lnTo>
                <a:cubicBezTo>
                  <a:pt x="594570" y="86563"/>
                  <a:pt x="696388" y="0"/>
                  <a:pt x="818422" y="0"/>
                </a:cubicBezTo>
                <a:close/>
              </a:path>
            </a:pathLst>
          </a:custGeom>
          <a:solidFill>
            <a:srgbClr val="FF0000"/>
          </a:solidFill>
          <a:ln w="3810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/>
            <a:endParaRPr>
              <a:solidFill>
                <a:prstClr val="white"/>
              </a:solidFill>
              <a:latin typeface="#9Slide01 Noi dung ngan" panose="00000600000000000000" pitchFamily="2" charset="0"/>
              <a:ea typeface="Source Han Serif SC" panose="02020400000000000000" pitchFamily="18" charset="-122"/>
              <a:sym typeface="Source Han Serif SC" panose="02020400000000000000" pitchFamily="18" charset="-122"/>
            </a:endParaRPr>
          </a:p>
        </p:txBody>
      </p:sp>
      <p:pic>
        <p:nvPicPr>
          <p:cNvPr id="2" name="PHẠM DUYÊN 7 - 9Slide.vn">
            <a:extLst>
              <a:ext uri="{FF2B5EF4-FFF2-40B4-BE49-F238E27FC236}">
                <a16:creationId xmlns:a16="http://schemas.microsoft.com/office/drawing/2014/main" id="{56235EB0-5552-AAF6-76E5-F37AE24A70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54551" y="409041"/>
            <a:ext cx="7482898" cy="1703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63671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3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96296E-6 L 0.07552 0.00092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76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PHẠM DUYÊN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306EBB"/>
      </a:accent1>
      <a:accent2>
        <a:srgbClr val="81B2EA"/>
      </a:accent2>
      <a:accent3>
        <a:srgbClr val="7DAED9"/>
      </a:accent3>
      <a:accent4>
        <a:srgbClr val="8178C3"/>
      </a:accent4>
      <a:accent5>
        <a:srgbClr val="D97D3D"/>
      </a:accent5>
      <a:accent6>
        <a:srgbClr val="F05945"/>
      </a:accent6>
      <a:hlink>
        <a:srgbClr val="6C4706"/>
      </a:hlink>
      <a:folHlink>
        <a:srgbClr val="262626"/>
      </a:folHlink>
    </a:clrScheme>
    <a:fontScheme name="Custom 14">
      <a:majorFont>
        <a:latin typeface="iCiel Panton Black"/>
        <a:ea typeface=""/>
        <a:cs typeface=""/>
      </a:majorFont>
      <a:minorFont>
        <a:latin typeface="Arial-Round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1787</TotalTime>
  <Words>216</Words>
  <Application>Microsoft Office PowerPoint</Application>
  <PresentationFormat>Widescreen</PresentationFormat>
  <Paragraphs>34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VL GhostKid AOE Pro</vt:lpstr>
      <vt:lpstr>iCiel Panton Black</vt:lpstr>
      <vt:lpstr>Arial</vt:lpstr>
      <vt:lpstr>Calibri</vt:lpstr>
      <vt:lpstr>#9Slide01 Noi dung ngan</vt:lpstr>
      <vt:lpstr>Arial-Rounded</vt:lpstr>
      <vt:lpstr>#9Slide03 Open Sans Bold</vt:lpstr>
      <vt:lpstr>Quicksand</vt:lpstr>
      <vt:lpstr>#9Slide07 Soup of Justice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PHAM DUYEN</dc:creator>
  <cp:keywords>PHẠM DUYÊN</cp:keywords>
  <dc:description>9Slide.vn</dc:description>
  <cp:lastModifiedBy>duyen pham</cp:lastModifiedBy>
  <cp:revision>453</cp:revision>
  <dcterms:created xsi:type="dcterms:W3CDTF">2023-05-18T08:55:55Z</dcterms:created>
  <dcterms:modified xsi:type="dcterms:W3CDTF">2023-10-10T02:17:51Z</dcterms:modified>
  <cp:category>9Slide.vn</cp:category>
</cp:coreProperties>
</file>