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07" r:id="rId3"/>
    <p:sldId id="308" r:id="rId4"/>
    <p:sldId id="309" r:id="rId5"/>
    <p:sldId id="310" r:id="rId6"/>
    <p:sldId id="311" r:id="rId7"/>
    <p:sldId id="312" r:id="rId8"/>
    <p:sldId id="313" r:id="rId9"/>
    <p:sldId id="314" r:id="rId10"/>
    <p:sldId id="315" r:id="rId11"/>
    <p:sldId id="293" r:id="rId12"/>
    <p:sldId id="292" r:id="rId13"/>
    <p:sldId id="258" r:id="rId14"/>
    <p:sldId id="297" r:id="rId15"/>
    <p:sldId id="300" r:id="rId16"/>
    <p:sldId id="298" r:id="rId17"/>
    <p:sldId id="303" r:id="rId18"/>
    <p:sldId id="294" r:id="rId19"/>
    <p:sldId id="291" r:id="rId20"/>
    <p:sldId id="316" r:id="rId21"/>
    <p:sldId id="317" r:id="rId22"/>
    <p:sldId id="318" r:id="rId23"/>
    <p:sldId id="306" r:id="rId24"/>
    <p:sldId id="272" r:id="rId25"/>
    <p:sldId id="260" r:id="rId26"/>
    <p:sldId id="273" r:id="rId27"/>
    <p:sldId id="304" r:id="rId28"/>
    <p:sldId id="277" r:id="rId29"/>
    <p:sldId id="278" r:id="rId30"/>
    <p:sldId id="302" r:id="rId31"/>
    <p:sldId id="30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67"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314B0-C546-45EB-BD7A-C5D7C1B1AE95}"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5EC53-04A2-46F2-8496-52CE3644AFC6}" type="slidenum">
              <a:rPr lang="en-US" smtClean="0"/>
              <a:t>‹#›</a:t>
            </a:fld>
            <a:endParaRPr lang="en-US"/>
          </a:p>
        </p:txBody>
      </p:sp>
    </p:spTree>
    <p:extLst>
      <p:ext uri="{BB962C8B-B14F-4D97-AF65-F5344CB8AC3E}">
        <p14:creationId xmlns:p14="http://schemas.microsoft.com/office/powerpoint/2010/main" val="296372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5F701-D523-4EC3-84D9-BD043144A258}" type="slidenum">
              <a:rPr lang="en-US" smtClean="0"/>
              <a:t>20</a:t>
            </a:fld>
            <a:endParaRPr lang="en-US"/>
          </a:p>
        </p:txBody>
      </p:sp>
    </p:spTree>
    <p:extLst>
      <p:ext uri="{BB962C8B-B14F-4D97-AF65-F5344CB8AC3E}">
        <p14:creationId xmlns:p14="http://schemas.microsoft.com/office/powerpoint/2010/main" val="407797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ABC2-D39E-493C-B552-D0762BE0D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715C3-45F8-4EE3-A7EA-C2E5519F5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7F3AB-404F-4E03-AD1B-CAC45434CD3D}"/>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0E4CF9D3-C69A-40FF-A2E1-F9705109E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6E2EB-9173-4FA0-9EC3-F10720E5FD04}"/>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382791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7359-EE44-4D15-9620-780BC276A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855083-2343-4C44-BB00-23EB0DD92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E4EB8-CB3C-4C62-87EE-05330D9554ED}"/>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ED4451C0-A783-4992-8194-24AA9D98F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FF96F-B3AA-4B7E-9559-4550DAF81186}"/>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175428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7876D-AE86-4CF5-B57C-B07A6017D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1F1CC-EBE7-4188-BB96-CB44E2CDA2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FC51F-AAC1-4E37-A40B-98270B08015E}"/>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1454476B-E97B-4019-BF5D-0C5F07D56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DC075-4E39-43A8-807B-22BC8FE82C5E}"/>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235307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5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sz="1800" dirty="0">
                <a:solidFill>
                  <a:prstClr val="black"/>
                </a:solidFil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2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105"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1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61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3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914" y="160333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29" y="156143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22" y="153185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4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22" y="221721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38" y="217531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31" y="214573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31" y="283109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46" y="278919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40" y="275961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4"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4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55" y="340306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50" y="337349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6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50"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6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5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7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56" y="467272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74" y="463082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2" y="460125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8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67" y="528660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82" y="524470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8" y="521513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9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77" y="590048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91" y="585858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sz="1800">
              <a:solidFill>
                <a:prstClr val="black"/>
              </a:solidFil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86" y="582900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169971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27D3-A865-4756-95C7-9290CCB40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BD14D-0F91-4CDB-ABA9-01F13EB52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EFCC1-7CB4-454C-8021-6845AAD3C010}"/>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4D37C42C-6E9E-4957-B49E-463D3DEE6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BE8B4-887A-4B7D-92F4-9934F689D7AB}"/>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216619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73E9-AB30-4E0A-AD81-563836434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E53AB3-DB16-474F-9761-A5212A0CC0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955EAE-A4B8-4AF9-BA42-829EBF941C82}"/>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CEF062F5-560C-4D17-AC01-47AB6F598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8B614-C614-4B76-9AA7-E2B23F7966C2}"/>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1313851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1868-FAD4-4824-A545-443196FD4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C2877-D6A6-4663-8E29-8FA31E04B0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2C6CF5-DFAC-410B-ABD8-0DB2AC250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949F48-7091-4548-BF00-D83D67FB2F22}"/>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6" name="Footer Placeholder 5">
            <a:extLst>
              <a:ext uri="{FF2B5EF4-FFF2-40B4-BE49-F238E27FC236}">
                <a16:creationId xmlns:a16="http://schemas.microsoft.com/office/drawing/2014/main" id="{822993EE-E01A-4CD4-92A6-BB0A6284E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F2E74-B66C-4CFD-B79E-772E4390EAF6}"/>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41685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203A-445B-41A2-AF68-3463EAAE26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610CA7-8A2C-479E-AFDF-3E22A61E06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DF298-9CCE-4A16-950A-2339B912A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3E8CCD-AF3C-4C7C-89DF-CBD9278BBB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F9FCFB-2A5C-4298-85A2-54C2FC5231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0677A1-B66E-4E58-920E-A1F3E2A85304}"/>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8" name="Footer Placeholder 7">
            <a:extLst>
              <a:ext uri="{FF2B5EF4-FFF2-40B4-BE49-F238E27FC236}">
                <a16:creationId xmlns:a16="http://schemas.microsoft.com/office/drawing/2014/main" id="{240E60ED-37EF-4226-BAEA-2A338D18DE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348099-E402-4932-8B55-EBAB75E73D3C}"/>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75983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D188-AB8D-488F-9856-B28BBED52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2447E-A1F1-4217-87B7-854848022B74}"/>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4" name="Footer Placeholder 3">
            <a:extLst>
              <a:ext uri="{FF2B5EF4-FFF2-40B4-BE49-F238E27FC236}">
                <a16:creationId xmlns:a16="http://schemas.microsoft.com/office/drawing/2014/main" id="{C25B5F2F-8930-4077-A27A-6C341F79E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E86458-8F86-4A9F-BB89-2E2E42C75EFB}"/>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254914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7F406-5E24-4AF1-BF0B-CC893C550AB6}"/>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3" name="Footer Placeholder 2">
            <a:extLst>
              <a:ext uri="{FF2B5EF4-FFF2-40B4-BE49-F238E27FC236}">
                <a16:creationId xmlns:a16="http://schemas.microsoft.com/office/drawing/2014/main" id="{5A10191F-B803-4BD1-AB2F-FAC7A1FA08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D6637-B80D-4814-96A3-9A24E32CE29B}"/>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322923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6BF2-9E0F-480A-91CA-FCD7D219E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792813-1E34-4417-8A32-4D40EA5AD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7ED9B-DBD3-4860-BA84-3D595DC73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CF8CD-91F5-4492-9D06-F1A93FBB25FB}"/>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6" name="Footer Placeholder 5">
            <a:extLst>
              <a:ext uri="{FF2B5EF4-FFF2-40B4-BE49-F238E27FC236}">
                <a16:creationId xmlns:a16="http://schemas.microsoft.com/office/drawing/2014/main" id="{216D1B73-2178-414C-A242-264D90EAC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F1994-75DC-4D01-BC3E-0680BEAA2A2D}"/>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27181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30F2-3371-4621-95FE-85E30BE8C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62B57A-C372-4DEE-BC4B-49C07C36D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803899-4969-497F-A37E-8DF011DF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14403-9C83-4111-85AB-022C5D326FE9}"/>
              </a:ext>
            </a:extLst>
          </p:cNvPr>
          <p:cNvSpPr>
            <a:spLocks noGrp="1"/>
          </p:cNvSpPr>
          <p:nvPr>
            <p:ph type="dt" sz="half" idx="10"/>
          </p:nvPr>
        </p:nvSpPr>
        <p:spPr/>
        <p:txBody>
          <a:bodyPr/>
          <a:lstStyle/>
          <a:p>
            <a:fld id="{B3270386-A8CB-4834-BF21-B6043F504C5C}" type="datetimeFigureOut">
              <a:rPr lang="en-US" smtClean="0"/>
              <a:t>11/27/2023</a:t>
            </a:fld>
            <a:endParaRPr lang="en-US"/>
          </a:p>
        </p:txBody>
      </p:sp>
      <p:sp>
        <p:nvSpPr>
          <p:cNvPr id="6" name="Footer Placeholder 5">
            <a:extLst>
              <a:ext uri="{FF2B5EF4-FFF2-40B4-BE49-F238E27FC236}">
                <a16:creationId xmlns:a16="http://schemas.microsoft.com/office/drawing/2014/main" id="{4C837B3A-E2BA-438A-9381-5A014F45D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5B5E0-F5F0-4C36-9C79-3A292DF41741}"/>
              </a:ext>
            </a:extLst>
          </p:cNvPr>
          <p:cNvSpPr>
            <a:spLocks noGrp="1"/>
          </p:cNvSpPr>
          <p:nvPr>
            <p:ph type="sldNum" sz="quarter" idx="12"/>
          </p:nvPr>
        </p:nvSpPr>
        <p:spPr/>
        <p:txBody>
          <a:bodyPr/>
          <a:lstStyle/>
          <a:p>
            <a:fld id="{2AECE537-4E0C-4ABB-BE26-2765D484000A}" type="slidenum">
              <a:rPr lang="en-US" smtClean="0"/>
              <a:t>‹#›</a:t>
            </a:fld>
            <a:endParaRPr lang="en-US"/>
          </a:p>
        </p:txBody>
      </p:sp>
    </p:spTree>
    <p:extLst>
      <p:ext uri="{BB962C8B-B14F-4D97-AF65-F5344CB8AC3E}">
        <p14:creationId xmlns:p14="http://schemas.microsoft.com/office/powerpoint/2010/main" val="358871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E4DC5-1B60-46D0-B4A0-C897820E9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848DD0-881E-472D-8ACB-5A3739840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5A2E1-26E6-45E8-B3DB-5C3ACB8C26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70386-A8CB-4834-BF21-B6043F504C5C}" type="datetimeFigureOut">
              <a:rPr lang="en-US" smtClean="0"/>
              <a:t>11/27/2023</a:t>
            </a:fld>
            <a:endParaRPr lang="en-US"/>
          </a:p>
        </p:txBody>
      </p:sp>
      <p:sp>
        <p:nvSpPr>
          <p:cNvPr id="5" name="Footer Placeholder 4">
            <a:extLst>
              <a:ext uri="{FF2B5EF4-FFF2-40B4-BE49-F238E27FC236}">
                <a16:creationId xmlns:a16="http://schemas.microsoft.com/office/drawing/2014/main" id="{15E9119E-B8FC-4958-A28B-875AA208E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F817A-37D2-49D9-9BB6-4B2BC2BE1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CE537-4E0C-4ABB-BE26-2765D484000A}" type="slidenum">
              <a:rPr lang="en-US" smtClean="0"/>
              <a:t>‹#›</a:t>
            </a:fld>
            <a:endParaRPr lang="en-US"/>
          </a:p>
        </p:txBody>
      </p:sp>
    </p:spTree>
    <p:extLst>
      <p:ext uri="{BB962C8B-B14F-4D97-AF65-F5344CB8AC3E}">
        <p14:creationId xmlns:p14="http://schemas.microsoft.com/office/powerpoint/2010/main" val="151749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29.png"/><Relationship Id="rId4" Type="http://schemas.openxmlformats.org/officeDocument/2006/relationships/image" Target="../media/image33.png"/><Relationship Id="rId9"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2.xml"/><Relationship Id="rId5" Type="http://schemas.openxmlformats.org/officeDocument/2006/relationships/image" Target="../media/image52.png"/><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gif"/><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slide" Target="slide18.xml"/><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7.jp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3.png"/><Relationship Id="rId17" Type="http://schemas.openxmlformats.org/officeDocument/2006/relationships/image" Target="../media/image17.gif"/><Relationship Id="rId2" Type="http://schemas.openxmlformats.org/officeDocument/2006/relationships/image" Target="../media/image18.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slide" Target="slide18.xml"/><Relationship Id="rId5" Type="http://schemas.openxmlformats.org/officeDocument/2006/relationships/image" Target="../media/image9.png"/><Relationship Id="rId15" Type="http://schemas.openxmlformats.org/officeDocument/2006/relationships/slide" Target="slide13.xml"/><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xml"/><Relationship Id="rId18" Type="http://schemas.openxmlformats.org/officeDocument/2006/relationships/image" Target="../media/image17.gif"/><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5.png"/><Relationship Id="rId17" Type="http://schemas.openxmlformats.org/officeDocument/2006/relationships/image" Target="../media/image20.png"/><Relationship Id="rId2" Type="http://schemas.openxmlformats.org/officeDocument/2006/relationships/image" Target="../media/image27.jp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slide" Target="slide25.xml"/><Relationship Id="rId5" Type="http://schemas.openxmlformats.org/officeDocument/2006/relationships/image" Target="../media/image15.png"/><Relationship Id="rId15" Type="http://schemas.openxmlformats.org/officeDocument/2006/relationships/slide" Target="slide18.xml"/><Relationship Id="rId10" Type="http://schemas.openxmlformats.org/officeDocument/2006/relationships/image" Target="../media/image28.png"/><Relationship Id="rId4" Type="http://schemas.openxmlformats.org/officeDocument/2006/relationships/slide" Target="slide26.xml"/><Relationship Id="rId9" Type="http://schemas.openxmlformats.org/officeDocument/2006/relationships/slide" Target="slide28.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image" Target="../media/image17.gi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510969"/>
            <a:ext cx="12202805" cy="347031"/>
            <a:chOff x="1" y="6645897"/>
            <a:chExt cx="12202805" cy="212103"/>
          </a:xfrm>
        </p:grpSpPr>
        <p:sp>
          <p:nvSpPr>
            <p:cNvPr id="4" name="Rectangle 3"/>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510969"/>
          </a:xfrm>
          <a:prstGeom prst="rect">
            <a:avLst/>
          </a:prstGeom>
        </p:spPr>
      </p:pic>
      <p:grpSp>
        <p:nvGrpSpPr>
          <p:cNvPr id="23" name="Group 22"/>
          <p:cNvGrpSpPr/>
          <p:nvPr/>
        </p:nvGrpSpPr>
        <p:grpSpPr>
          <a:xfrm>
            <a:off x="1821903" y="1795699"/>
            <a:ext cx="8788757" cy="2919569"/>
            <a:chOff x="1868199" y="2632197"/>
            <a:chExt cx="8788757"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63219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3553836" y="2845487"/>
              <a:ext cx="5176705" cy="923330"/>
            </a:xfrm>
            <a:prstGeom prst="rect">
              <a:avLst/>
            </a:prstGeom>
            <a:noFill/>
          </p:spPr>
          <p:txBody>
            <a:bodyPr wrap="square" rtlCol="0">
              <a:spAutoFit/>
            </a:bodyPr>
            <a:lstStyle/>
            <a:p>
              <a:pPr algn="ctr"/>
              <a:r>
                <a:rPr lang="en-US" sz="54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22" name="TextBox 21">
              <a:extLst>
                <a:ext uri="{FF2B5EF4-FFF2-40B4-BE49-F238E27FC236}">
                  <a16:creationId xmlns:a16="http://schemas.microsoft.com/office/drawing/2014/main" id="{379624A9-5175-4996-8B97-76546D990D60}"/>
                </a:ext>
              </a:extLst>
            </p:cNvPr>
            <p:cNvSpPr txBox="1"/>
            <p:nvPr/>
          </p:nvSpPr>
          <p:spPr>
            <a:xfrm>
              <a:off x="1873098" y="3897876"/>
              <a:ext cx="8711432" cy="1323439"/>
            </a:xfrm>
            <a:prstGeom prst="rect">
              <a:avLst/>
            </a:prstGeom>
            <a:noFill/>
          </p:spPr>
          <p:txBody>
            <a:bodyPr wrap="square" rtlCol="0">
              <a:spAutoFit/>
            </a:bodyPr>
            <a:lstStyle/>
            <a:p>
              <a:pPr algn="ctr"/>
              <a:r>
                <a:rPr lang="en-US" sz="8000" b="1" dirty="0">
                  <a:ln w="0"/>
                  <a:solidFill>
                    <a:srgbClr val="AA4A30"/>
                  </a:solidFill>
                  <a:effectLst>
                    <a:outerShdw blurRad="38100" dist="25400" dir="5400000" algn="ctr" rotWithShape="0">
                      <a:srgbClr val="6E747A">
                        <a:alpha val="43000"/>
                      </a:srgbClr>
                    </a:outerShdw>
                  </a:effectLst>
                </a:rPr>
                <a:t>Bài 63:</a:t>
              </a:r>
              <a:r>
                <a:rPr lang="en-US" sz="8000" b="1" dirty="0">
                  <a:ln w="0"/>
                  <a:solidFill>
                    <a:srgbClr val="0070C0"/>
                  </a:solidFill>
                  <a:effectLst>
                    <a:outerShdw blurRad="38100" dist="25400" dir="5400000" algn="ctr" rotWithShape="0">
                      <a:srgbClr val="6E747A">
                        <a:alpha val="43000"/>
                      </a:srgbClr>
                    </a:outerShdw>
                  </a:effectLst>
                </a:rPr>
                <a:t> </a:t>
              </a:r>
              <a:r>
                <a:rPr lang="en-US" sz="6000" dirty="0">
                  <a:ln w="0"/>
                  <a:effectLst>
                    <a:outerShdw blurRad="38100" dist="25400" dir="5400000" algn="ctr" rotWithShape="0">
                      <a:srgbClr val="6E747A">
                        <a:alpha val="43000"/>
                      </a:srgbClr>
                    </a:outerShdw>
                  </a:effectLst>
                  <a:latin typeface="HP-211" panose="020B0803050302020204" pitchFamily="34" charset="0"/>
                </a:rPr>
                <a:t>iêng  iêm  yên</a:t>
              </a:r>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0837"/>
            <a:ext cx="3015574" cy="2818430"/>
          </a:xfrm>
          <a:prstGeom prst="rect">
            <a:avLst/>
          </a:prstGeom>
        </p:spPr>
      </p:pic>
      <p:sp>
        <p:nvSpPr>
          <p:cNvPr id="24" name="TextBox 23">
            <a:extLst>
              <a:ext uri="{FF2B5EF4-FFF2-40B4-BE49-F238E27FC236}">
                <a16:creationId xmlns:a16="http://schemas.microsoft.com/office/drawing/2014/main" id="{35A94511-4CE6-2A14-1DA1-B6BBEC6E7073}"/>
              </a:ext>
            </a:extLst>
          </p:cNvPr>
          <p:cNvSpPr txBox="1"/>
          <p:nvPr/>
        </p:nvSpPr>
        <p:spPr>
          <a:xfrm>
            <a:off x="2755779" y="1203638"/>
            <a:ext cx="6324600" cy="523220"/>
          </a:xfrm>
          <a:prstGeom prst="rect">
            <a:avLst/>
          </a:prstGeom>
          <a:noFill/>
        </p:spPr>
        <p:txBody>
          <a:bodyPr wrap="square" rtlCol="0">
            <a:spAutoFit/>
          </a:bodyPr>
          <a:lstStyle/>
          <a:p>
            <a:pPr algn="ctr"/>
            <a:r>
              <a:rPr lang="en-US" sz="2800" b="1" dirty="0">
                <a:solidFill>
                  <a:srgbClr val="0000CC"/>
                </a:solidFill>
              </a:rPr>
              <a:t>TRƯỜNG TIỂU HỌC PHÚC LỢI</a:t>
            </a:r>
          </a:p>
        </p:txBody>
      </p:sp>
    </p:spTree>
    <p:extLst>
      <p:ext uri="{BB962C8B-B14F-4D97-AF65-F5344CB8AC3E}">
        <p14:creationId xmlns:p14="http://schemas.microsoft.com/office/powerpoint/2010/main" val="22817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0;p20" descr="C:\Users\ADMIN\Desktop\Dan cho chay tron\PoolnoFog.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191;p20" descr="Hình ảnh có liên quan"/>
          <p:cNvPicPr preferRelativeResize="0"/>
          <p:nvPr/>
        </p:nvPicPr>
        <p:blipFill rotWithShape="1">
          <a:blip r:embed="rId3">
            <a:alphaModFix/>
          </a:blip>
          <a:srcRect/>
          <a:stretch/>
        </p:blipFill>
        <p:spPr>
          <a:xfrm>
            <a:off x="522514" y="180974"/>
            <a:ext cx="8547245" cy="4241736"/>
          </a:xfrm>
          <a:prstGeom prst="rect">
            <a:avLst/>
          </a:prstGeom>
          <a:noFill/>
          <a:ln>
            <a:noFill/>
          </a:ln>
        </p:spPr>
      </p:pic>
      <p:sp>
        <p:nvSpPr>
          <p:cNvPr id="4" name="Rectangle 3"/>
          <p:cNvSpPr/>
          <p:nvPr/>
        </p:nvSpPr>
        <p:spPr>
          <a:xfrm>
            <a:off x="970269" y="960225"/>
            <a:ext cx="7644673" cy="2308324"/>
          </a:xfrm>
          <a:prstGeom prst="rect">
            <a:avLst/>
          </a:prstGeom>
        </p:spPr>
        <p:txBody>
          <a:bodyPr wrap="square">
            <a:spAutoFit/>
          </a:bodyPr>
          <a:lstStyle/>
          <a:p>
            <a:pPr lvl="0" algn="ctr">
              <a:buClr>
                <a:srgbClr val="000000"/>
              </a:buClr>
            </a:pPr>
            <a:r>
              <a:rPr lang="en-US" sz="7200" b="1" kern="0" dirty="0" err="1" smtClean="0">
                <a:solidFill>
                  <a:schemeClr val="bg1"/>
                </a:solidFill>
                <a:latin typeface="Questrial"/>
                <a:ea typeface="Questrial"/>
                <a:cs typeface="Questrial"/>
                <a:sym typeface="Questrial"/>
              </a:rPr>
              <a:t>Mẹ</a:t>
            </a:r>
            <a:r>
              <a:rPr lang="en-US" sz="7200" b="1" kern="0" dirty="0" smtClean="0">
                <a:solidFill>
                  <a:schemeClr val="bg1"/>
                </a:solidFill>
                <a:latin typeface="Questrial"/>
                <a:ea typeface="Questrial"/>
                <a:cs typeface="Questrial"/>
                <a:sym typeface="Questrial"/>
              </a:rPr>
              <a:t> </a:t>
            </a:r>
            <a:r>
              <a:rPr lang="en-US" sz="7200" b="1" kern="0" dirty="0" err="1" smtClean="0">
                <a:solidFill>
                  <a:schemeClr val="bg1"/>
                </a:solidFill>
                <a:latin typeface="Questrial"/>
                <a:ea typeface="Questrial"/>
                <a:cs typeface="Questrial"/>
                <a:sym typeface="Questrial"/>
              </a:rPr>
              <a:t>nấu</a:t>
            </a:r>
            <a:r>
              <a:rPr lang="en-US" sz="7200" b="1" kern="0" dirty="0" smtClean="0">
                <a:solidFill>
                  <a:schemeClr val="bg1"/>
                </a:solidFill>
                <a:latin typeface="Questrial"/>
                <a:ea typeface="Questrial"/>
                <a:cs typeface="Questrial"/>
                <a:sym typeface="Questrial"/>
              </a:rPr>
              <a:t> </a:t>
            </a:r>
            <a:r>
              <a:rPr lang="en-US" sz="7200" b="1" kern="0" dirty="0" err="1" smtClean="0">
                <a:solidFill>
                  <a:schemeClr val="bg1"/>
                </a:solidFill>
                <a:latin typeface="Questrial"/>
                <a:ea typeface="Questrial"/>
                <a:cs typeface="Questrial"/>
                <a:sym typeface="Questrial"/>
              </a:rPr>
              <a:t>miến</a:t>
            </a:r>
            <a:r>
              <a:rPr lang="en-US" sz="7200" b="1" kern="0" dirty="0" smtClean="0">
                <a:solidFill>
                  <a:schemeClr val="bg1"/>
                </a:solidFill>
                <a:latin typeface="Questrial"/>
                <a:ea typeface="Questrial"/>
                <a:cs typeface="Questrial"/>
                <a:sym typeface="Questrial"/>
              </a:rPr>
              <a:t> </a:t>
            </a:r>
            <a:r>
              <a:rPr lang="en-US" sz="7200" b="1" kern="0" dirty="0" err="1" smtClean="0">
                <a:solidFill>
                  <a:schemeClr val="bg1"/>
                </a:solidFill>
                <a:latin typeface="Questrial"/>
                <a:ea typeface="Questrial"/>
                <a:cs typeface="Questrial"/>
                <a:sym typeface="Questrial"/>
              </a:rPr>
              <a:t>ngan</a:t>
            </a:r>
            <a:r>
              <a:rPr lang="en-US" sz="7200" b="1" kern="0" dirty="0" smtClean="0">
                <a:solidFill>
                  <a:schemeClr val="bg1"/>
                </a:solidFill>
                <a:latin typeface="Questrial"/>
                <a:ea typeface="Questrial"/>
                <a:cs typeface="Questrial"/>
                <a:sym typeface="Questrial"/>
              </a:rPr>
              <a:t> </a:t>
            </a:r>
            <a:r>
              <a:rPr lang="en-US" sz="7200" b="1" kern="0" dirty="0" err="1" smtClean="0">
                <a:solidFill>
                  <a:schemeClr val="bg1"/>
                </a:solidFill>
                <a:latin typeface="Questrial"/>
                <a:ea typeface="Questrial"/>
                <a:cs typeface="Questrial"/>
                <a:sym typeface="Questrial"/>
              </a:rPr>
              <a:t>rất</a:t>
            </a:r>
            <a:r>
              <a:rPr lang="en-US" sz="7200" b="1" kern="0" dirty="0" smtClean="0">
                <a:solidFill>
                  <a:schemeClr val="bg1"/>
                </a:solidFill>
                <a:latin typeface="Questrial"/>
                <a:ea typeface="Questrial"/>
                <a:cs typeface="Questrial"/>
                <a:sym typeface="Questrial"/>
              </a:rPr>
              <a:t> </a:t>
            </a:r>
            <a:r>
              <a:rPr lang="en-US" sz="7200" b="1" kern="0" dirty="0" err="1" smtClean="0">
                <a:solidFill>
                  <a:schemeClr val="bg1"/>
                </a:solidFill>
                <a:latin typeface="Questrial"/>
                <a:ea typeface="Questrial"/>
                <a:cs typeface="Questrial"/>
                <a:sym typeface="Questrial"/>
              </a:rPr>
              <a:t>ngon</a:t>
            </a:r>
            <a:r>
              <a:rPr lang="en-US" sz="7200" b="1" kern="0" dirty="0" smtClean="0">
                <a:solidFill>
                  <a:schemeClr val="bg1"/>
                </a:solidFill>
                <a:latin typeface="Questrial"/>
                <a:ea typeface="Questrial"/>
                <a:cs typeface="Questrial"/>
                <a:sym typeface="Questrial"/>
              </a:rPr>
              <a:t>.</a:t>
            </a:r>
            <a:endParaRPr lang="vi-VN" sz="7200" b="1" kern="0" dirty="0">
              <a:solidFill>
                <a:schemeClr val="bg1"/>
              </a:solidFill>
              <a:latin typeface="Questrial"/>
              <a:ea typeface="Questrial"/>
              <a:cs typeface="Questrial"/>
              <a:sym typeface="Questria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1" y="4212121"/>
            <a:ext cx="177958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oogle Shape;130;p15" descr="C:\Users\ADMIN\Desktop\Dan cho chay tron\318767-1G20FT61680 (2).jpg"/>
          <p:cNvPicPr preferRelativeResize="0"/>
          <p:nvPr/>
        </p:nvPicPr>
        <p:blipFill rotWithShape="1">
          <a:blip r:embed="rId5">
            <a:alphaModFix/>
          </a:blip>
          <a:srcRect/>
          <a:stretch/>
        </p:blipFill>
        <p:spPr>
          <a:xfrm flipH="1">
            <a:off x="3778385" y="5852008"/>
            <a:ext cx="1587231" cy="1005993"/>
          </a:xfrm>
          <a:prstGeom prst="rect">
            <a:avLst/>
          </a:prstGeom>
          <a:noFill/>
          <a:ln>
            <a:noFill/>
          </a:ln>
        </p:spPr>
      </p:pic>
      <p:pic>
        <p:nvPicPr>
          <p:cNvPr id="7" name="Google Shape;136;p15" descr="C:\Users\ADMIN\Desktop\Picture1 (2).png">
            <a:hlinkClick r:id="rId6" action="ppaction://hlinksldjump"/>
          </p:cNvPr>
          <p:cNvPicPr preferRelativeResize="0"/>
          <p:nvPr/>
        </p:nvPicPr>
        <p:blipFill rotWithShape="1">
          <a:blip r:embed="rId7">
            <a:alphaModFix/>
          </a:blip>
          <a:srcRect/>
          <a:stretch/>
        </p:blipFill>
        <p:spPr>
          <a:xfrm>
            <a:off x="4240379" y="5895390"/>
            <a:ext cx="1104454" cy="962610"/>
          </a:xfrm>
          <a:prstGeom prst="rect">
            <a:avLst/>
          </a:prstGeom>
          <a:noFill/>
          <a:ln>
            <a:noFill/>
          </a:ln>
        </p:spPr>
      </p:pic>
      <p:sp>
        <p:nvSpPr>
          <p:cNvPr id="8" name="Google Shape;142;p15"/>
          <p:cNvSpPr/>
          <p:nvPr/>
        </p:nvSpPr>
        <p:spPr>
          <a:xfrm>
            <a:off x="4646245" y="5296461"/>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5</a:t>
            </a:r>
            <a:endParaRPr sz="4400" b="1" kern="0" dirty="0">
              <a:solidFill>
                <a:sysClr val="windowText" lastClr="000000"/>
              </a:solidFill>
            </a:endParaRPr>
          </a:p>
        </p:txBody>
      </p:sp>
      <p:pic>
        <p:nvPicPr>
          <p:cNvPr id="9" name="Google Shape;94;p13" descr="C:\Users\ADMIN\Desktop\Picture2.png"/>
          <p:cNvPicPr preferRelativeResize="0"/>
          <p:nvPr/>
        </p:nvPicPr>
        <p:blipFill rotWithShape="1">
          <a:blip r:embed="rId8">
            <a:alphaModFix/>
          </a:blip>
          <a:srcRect/>
          <a:stretch/>
        </p:blipFill>
        <p:spPr>
          <a:xfrm>
            <a:off x="8458200" y="5261467"/>
            <a:ext cx="1524000" cy="1478604"/>
          </a:xfrm>
          <a:prstGeom prst="rect">
            <a:avLst/>
          </a:prstGeom>
          <a:noFill/>
          <a:ln>
            <a:noFill/>
          </a:ln>
        </p:spPr>
      </p:pic>
      <p:sp>
        <p:nvSpPr>
          <p:cNvPr id="10" name="Google Shape;142;p15"/>
          <p:cNvSpPr/>
          <p:nvPr/>
        </p:nvSpPr>
        <p:spPr>
          <a:xfrm>
            <a:off x="9525000" y="5032063"/>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6</a:t>
            </a:r>
            <a:endParaRPr sz="4400" b="1" kern="0" dirty="0">
              <a:solidFill>
                <a:sysClr val="windowText" lastClr="000000"/>
              </a:solidFill>
            </a:endParaRPr>
          </a:p>
        </p:txBody>
      </p:sp>
      <p:pic>
        <p:nvPicPr>
          <p:cNvPr id="11"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9262" y="4495800"/>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51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 0 L 0 0.25 E" pathEditMode="relative" ptsTypes="">
                                      <p:cBhvr>
                                        <p:cTn id="2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2351699"/>
            <a:ext cx="6249725" cy="2284256"/>
          </a:xfrm>
          <a:prstGeom prst="rect">
            <a:avLst/>
          </a:prstGeom>
        </p:spPr>
      </p:pic>
      <p:pic>
        <p:nvPicPr>
          <p:cNvPr id="17"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074875"/>
          </a:xfrm>
          <a:prstGeom prst="rect">
            <a:avLst/>
          </a:prstGeom>
        </p:spPr>
      </p:pic>
      <p:sp>
        <p:nvSpPr>
          <p:cNvPr id="3" name="TextBox 2">
            <a:extLst>
              <a:ext uri="{FF2B5EF4-FFF2-40B4-BE49-F238E27FC236}">
                <a16:creationId xmlns:a16="http://schemas.microsoft.com/office/drawing/2014/main" id="{379624A9-5175-4996-8B97-76546D990D60}"/>
              </a:ext>
            </a:extLst>
          </p:cNvPr>
          <p:cNvSpPr txBox="1"/>
          <p:nvPr/>
        </p:nvSpPr>
        <p:spPr>
          <a:xfrm>
            <a:off x="389500" y="5069239"/>
            <a:ext cx="7097716" cy="1323439"/>
          </a:xfrm>
          <a:prstGeom prst="rect">
            <a:avLst/>
          </a:prstGeom>
          <a:noFill/>
        </p:spPr>
        <p:txBody>
          <a:bodyPr wrap="square" rtlCol="0">
            <a:spAutoFit/>
          </a:bodyPr>
          <a:lstStyle/>
          <a:p>
            <a:r>
              <a:rPr lang="en-US" sz="4000" dirty="0">
                <a:ln w="0"/>
                <a:latin typeface="Arial-Rounded" panose="020B0500000000000000" pitchFamily="34" charset="0"/>
                <a:ea typeface="Arial-Rounded" panose="020B0500000000000000" pitchFamily="34" charset="0"/>
                <a:cs typeface="Arial-Rounded" panose="020B0500000000000000" pitchFamily="34" charset="0"/>
              </a:rPr>
              <a:t>	Yến phụng có bộ lông tím biêng biếc, trông rất diêm dúa.</a:t>
            </a:r>
          </a:p>
        </p:txBody>
      </p:sp>
      <p:sp>
        <p:nvSpPr>
          <p:cNvPr id="4" name="TextBox 3">
            <a:extLst>
              <a:ext uri="{FF2B5EF4-FFF2-40B4-BE49-F238E27FC236}">
                <a16:creationId xmlns:a16="http://schemas.microsoft.com/office/drawing/2014/main" id="{379624A9-5175-4996-8B97-76546D990D60}"/>
              </a:ext>
            </a:extLst>
          </p:cNvPr>
          <p:cNvSpPr txBox="1"/>
          <p:nvPr/>
        </p:nvSpPr>
        <p:spPr>
          <a:xfrm>
            <a:off x="1302317" y="5069464"/>
            <a:ext cx="1484554" cy="707886"/>
          </a:xfrm>
          <a:prstGeom prst="rect">
            <a:avLst/>
          </a:prstGeom>
          <a:noFill/>
        </p:spPr>
        <p:txBody>
          <a:bodyPr wrap="square" rtlCol="0">
            <a:spAutoFit/>
          </a:bodyPr>
          <a:lstStyle/>
          <a:p>
            <a:r>
              <a:rPr lang="en-US" sz="40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Yên</a:t>
            </a:r>
          </a:p>
        </p:txBody>
      </p:sp>
      <p:sp>
        <p:nvSpPr>
          <p:cNvPr id="5" name="TextBox 4">
            <a:extLst>
              <a:ext uri="{FF2B5EF4-FFF2-40B4-BE49-F238E27FC236}">
                <a16:creationId xmlns:a16="http://schemas.microsoft.com/office/drawing/2014/main" id="{379624A9-5175-4996-8B97-76546D990D60}"/>
              </a:ext>
            </a:extLst>
          </p:cNvPr>
          <p:cNvSpPr txBox="1"/>
          <p:nvPr/>
        </p:nvSpPr>
        <p:spPr>
          <a:xfrm>
            <a:off x="673970" y="5677676"/>
            <a:ext cx="1660354" cy="707886"/>
          </a:xfrm>
          <a:prstGeom prst="rect">
            <a:avLst/>
          </a:prstGeom>
          <a:noFill/>
        </p:spPr>
        <p:txBody>
          <a:bodyPr wrap="square" rtlCol="0">
            <a:spAutoFit/>
          </a:bodyPr>
          <a:lstStyle/>
          <a:p>
            <a:r>
              <a:rPr lang="en-US" sz="40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iêng</a:t>
            </a:r>
          </a:p>
        </p:txBody>
      </p:sp>
      <p:sp>
        <p:nvSpPr>
          <p:cNvPr id="6" name="TextBox 5">
            <a:extLst>
              <a:ext uri="{FF2B5EF4-FFF2-40B4-BE49-F238E27FC236}">
                <a16:creationId xmlns:a16="http://schemas.microsoft.com/office/drawing/2014/main" id="{379624A9-5175-4996-8B97-76546D990D60}"/>
              </a:ext>
            </a:extLst>
          </p:cNvPr>
          <p:cNvSpPr txBox="1"/>
          <p:nvPr/>
        </p:nvSpPr>
        <p:spPr>
          <a:xfrm>
            <a:off x="5031950" y="5678833"/>
            <a:ext cx="1660354" cy="707886"/>
          </a:xfrm>
          <a:prstGeom prst="rect">
            <a:avLst/>
          </a:prstGeom>
          <a:noFill/>
        </p:spPr>
        <p:txBody>
          <a:bodyPr wrap="square" rtlCol="0">
            <a:spAutoFit/>
          </a:bodyPr>
          <a:lstStyle/>
          <a:p>
            <a:r>
              <a:rPr lang="en-US" sz="40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iêm</a:t>
            </a:r>
          </a:p>
        </p:txBody>
      </p:sp>
      <p:grpSp>
        <p:nvGrpSpPr>
          <p:cNvPr id="8" name="Group 7"/>
          <p:cNvGrpSpPr/>
          <p:nvPr/>
        </p:nvGrpSpPr>
        <p:grpSpPr>
          <a:xfrm>
            <a:off x="1" y="6510969"/>
            <a:ext cx="12202805" cy="347031"/>
            <a:chOff x="1" y="6645897"/>
            <a:chExt cx="12202805" cy="212103"/>
          </a:xfrm>
        </p:grpSpPr>
        <p:sp>
          <p:nvSpPr>
            <p:cNvPr id="9" name="Rectangle 8"/>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9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45192"/>
            <a:ext cx="6167047" cy="3697270"/>
          </a:xfrm>
          <a:prstGeom prst="rect">
            <a:avLst/>
          </a:prstGeom>
        </p:spPr>
      </p:pic>
      <p:pic>
        <p:nvPicPr>
          <p:cNvPr id="17"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11770"/>
          <a:stretch/>
        </p:blipFill>
        <p:spPr>
          <a:xfrm>
            <a:off x="1" y="-22860"/>
            <a:ext cx="12202805" cy="6511795"/>
          </a:xfrm>
          <a:prstGeom prst="rect">
            <a:avLst/>
          </a:prstGeom>
        </p:spPr>
      </p:pic>
      <p:pic>
        <p:nvPicPr>
          <p:cNvPr id="2" name="Picture 1">
            <a:extLst>
              <a:ext uri="{FF2B5EF4-FFF2-40B4-BE49-F238E27FC236}">
                <a16:creationId xmlns:a16="http://schemas.microsoft.com/office/drawing/2014/main" id="{98ABA5AA-0DFE-461C-8D07-D1F945AEA7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3" name="TextBox 2">
            <a:extLst>
              <a:ext uri="{FF2B5EF4-FFF2-40B4-BE49-F238E27FC236}">
                <a16:creationId xmlns:a16="http://schemas.microsoft.com/office/drawing/2014/main" id="{33EC4A5E-E089-46E1-951D-E73B20FAF15D}"/>
              </a:ext>
            </a:extLst>
          </p:cNvPr>
          <p:cNvSpPr txBox="1"/>
          <p:nvPr/>
        </p:nvSpPr>
        <p:spPr>
          <a:xfrm>
            <a:off x="1961782" y="814691"/>
            <a:ext cx="3065247"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iêng</a:t>
            </a:r>
          </a:p>
        </p:txBody>
      </p:sp>
      <p:sp>
        <p:nvSpPr>
          <p:cNvPr id="4" name="TextBox 3">
            <a:extLst>
              <a:ext uri="{FF2B5EF4-FFF2-40B4-BE49-F238E27FC236}">
                <a16:creationId xmlns:a16="http://schemas.microsoft.com/office/drawing/2014/main" id="{33EC4A5E-E089-46E1-951D-E73B20FAF15D}"/>
              </a:ext>
            </a:extLst>
          </p:cNvPr>
          <p:cNvSpPr txBox="1"/>
          <p:nvPr/>
        </p:nvSpPr>
        <p:spPr>
          <a:xfrm>
            <a:off x="5342085" y="855032"/>
            <a:ext cx="251853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iêm</a:t>
            </a:r>
          </a:p>
        </p:txBody>
      </p:sp>
      <p:sp>
        <p:nvSpPr>
          <p:cNvPr id="5" name="TextBox 4">
            <a:extLst>
              <a:ext uri="{FF2B5EF4-FFF2-40B4-BE49-F238E27FC236}">
                <a16:creationId xmlns:a16="http://schemas.microsoft.com/office/drawing/2014/main" id="{33EC4A5E-E089-46E1-951D-E73B20FAF15D}"/>
              </a:ext>
            </a:extLst>
          </p:cNvPr>
          <p:cNvSpPr txBox="1"/>
          <p:nvPr/>
        </p:nvSpPr>
        <p:spPr>
          <a:xfrm>
            <a:off x="8254145" y="841585"/>
            <a:ext cx="251853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yên</a:t>
            </a:r>
          </a:p>
        </p:txBody>
      </p:sp>
      <p:graphicFrame>
        <p:nvGraphicFramePr>
          <p:cNvPr id="12" name="Table 11">
            <a:extLst>
              <a:ext uri="{FF2B5EF4-FFF2-40B4-BE49-F238E27FC236}">
                <a16:creationId xmlns:a16="http://schemas.microsoft.com/office/drawing/2014/main" id="{0DB045B1-C63D-42BD-BE1C-5E431E97BE8C}"/>
              </a:ext>
            </a:extLst>
          </p:cNvPr>
          <p:cNvGraphicFramePr>
            <a:graphicFrameLocks noGrp="1"/>
          </p:cNvGraphicFramePr>
          <p:nvPr/>
        </p:nvGraphicFramePr>
        <p:xfrm>
          <a:off x="3145997" y="2448027"/>
          <a:ext cx="6146180" cy="3230880"/>
        </p:xfrm>
        <a:graphic>
          <a:graphicData uri="http://schemas.openxmlformats.org/drawingml/2006/table">
            <a:tbl>
              <a:tblPr firstRow="1" bandRow="1">
                <a:tableStyleId>{22838BEF-8BB2-4498-84A7-C5851F593DF1}</a:tableStyleId>
              </a:tblPr>
              <a:tblGrid>
                <a:gridCol w="3073090">
                  <a:extLst>
                    <a:ext uri="{9D8B030D-6E8A-4147-A177-3AD203B41FA5}">
                      <a16:colId xmlns:a16="http://schemas.microsoft.com/office/drawing/2014/main" val="3483858367"/>
                    </a:ext>
                  </a:extLst>
                </a:gridCol>
                <a:gridCol w="3073090">
                  <a:extLst>
                    <a:ext uri="{9D8B030D-6E8A-4147-A177-3AD203B41FA5}">
                      <a16:colId xmlns:a16="http://schemas.microsoft.com/office/drawing/2014/main" val="444957546"/>
                    </a:ext>
                  </a:extLst>
                </a:gridCol>
              </a:tblGrid>
              <a:tr h="370840">
                <a:tc>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10000" b="1" dirty="0">
                        <a:solidFill>
                          <a:srgbClr val="FF0000"/>
                        </a:solidFill>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370840">
                <a:tc gridSpan="2">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13" name="TextBox 12">
            <a:extLst>
              <a:ext uri="{FF2B5EF4-FFF2-40B4-BE49-F238E27FC236}">
                <a16:creationId xmlns:a16="http://schemas.microsoft.com/office/drawing/2014/main" id="{13057D4E-A608-47E6-8C68-9661AF96327F}"/>
              </a:ext>
            </a:extLst>
          </p:cNvPr>
          <p:cNvSpPr txBox="1"/>
          <p:nvPr/>
        </p:nvSpPr>
        <p:spPr>
          <a:xfrm>
            <a:off x="3382416" y="2515800"/>
            <a:ext cx="2867474" cy="1446550"/>
          </a:xfrm>
          <a:prstGeom prst="rect">
            <a:avLst/>
          </a:prstGeom>
          <a:noFill/>
        </p:spPr>
        <p:txBody>
          <a:bodyPr wrap="square" rtlCol="0">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b</a:t>
            </a:r>
          </a:p>
        </p:txBody>
      </p:sp>
      <p:sp>
        <p:nvSpPr>
          <p:cNvPr id="14" name="TextBox 13">
            <a:extLst>
              <a:ext uri="{FF2B5EF4-FFF2-40B4-BE49-F238E27FC236}">
                <a16:creationId xmlns:a16="http://schemas.microsoft.com/office/drawing/2014/main" id="{662DF7A2-8CA6-4B6D-AB73-4D88EFCF69DE}"/>
              </a:ext>
            </a:extLst>
          </p:cNvPr>
          <p:cNvSpPr txBox="1"/>
          <p:nvPr/>
        </p:nvSpPr>
        <p:spPr>
          <a:xfrm>
            <a:off x="6340724" y="2521616"/>
            <a:ext cx="2867474" cy="1446550"/>
          </a:xfrm>
          <a:prstGeom prst="rect">
            <a:avLst/>
          </a:prstGeom>
          <a:noFill/>
        </p:spPr>
        <p:txBody>
          <a:bodyPr wrap="square" rtlCol="0">
            <a:spAutoFit/>
          </a:bodyPr>
          <a:lstStyle/>
          <a:p>
            <a:pPr algn="ctr"/>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iêng</a:t>
            </a:r>
          </a:p>
        </p:txBody>
      </p:sp>
      <p:sp>
        <p:nvSpPr>
          <p:cNvPr id="15" name="TextBox 14">
            <a:extLst>
              <a:ext uri="{FF2B5EF4-FFF2-40B4-BE49-F238E27FC236}">
                <a16:creationId xmlns:a16="http://schemas.microsoft.com/office/drawing/2014/main" id="{BE1FDDE3-59E4-4533-A00A-24251D978E18}"/>
              </a:ext>
            </a:extLst>
          </p:cNvPr>
          <p:cNvSpPr txBox="1"/>
          <p:nvPr/>
        </p:nvSpPr>
        <p:spPr>
          <a:xfrm>
            <a:off x="3200770" y="3962350"/>
            <a:ext cx="6098240" cy="1631216"/>
          </a:xfrm>
          <a:prstGeom prst="rect">
            <a:avLst/>
          </a:prstGeom>
          <a:noFill/>
        </p:spPr>
        <p:txBody>
          <a:bodyPr wrap="square">
            <a:spAutoFit/>
          </a:bodyPr>
          <a:lstStyle/>
          <a:p>
            <a:pPr algn="ctr"/>
            <a:r>
              <a:rPr lang="en-US" sz="10000" dirty="0">
                <a:latin typeface="HP-211" panose="020B0803050302020204" pitchFamily="34" charset="0"/>
                <a:ea typeface="Arial-Rounded" panose="020B0500000000000000" pitchFamily="34" charset="0"/>
                <a:cs typeface="Arial-Rounded" panose="020B0500000000000000" pitchFamily="34" charset="0"/>
              </a:rPr>
              <a:t>biêng</a:t>
            </a:r>
          </a:p>
        </p:txBody>
      </p:sp>
      <p:sp>
        <p:nvSpPr>
          <p:cNvPr id="16" name="TextBox 15">
            <a:extLst>
              <a:ext uri="{FF2B5EF4-FFF2-40B4-BE49-F238E27FC236}">
                <a16:creationId xmlns:a16="http://schemas.microsoft.com/office/drawing/2014/main" id="{AA19AD74-633B-4CDB-845B-CACC9439DAC7}"/>
              </a:ext>
            </a:extLst>
          </p:cNvPr>
          <p:cNvSpPr txBox="1"/>
          <p:nvPr/>
        </p:nvSpPr>
        <p:spPr>
          <a:xfrm>
            <a:off x="5216392" y="3956861"/>
            <a:ext cx="3464219" cy="1631216"/>
          </a:xfrm>
          <a:prstGeom prst="rect">
            <a:avLst/>
          </a:prstGeom>
          <a:noFill/>
        </p:spPr>
        <p:txBody>
          <a:bodyPr wrap="square" rtlCol="0">
            <a:spAutoFit/>
          </a:bodyPr>
          <a:lstStyle/>
          <a:p>
            <a:r>
              <a:rPr lang="en-US" sz="10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iêng</a:t>
            </a:r>
          </a:p>
        </p:txBody>
      </p:sp>
      <p:grpSp>
        <p:nvGrpSpPr>
          <p:cNvPr id="17" name="Group 16"/>
          <p:cNvGrpSpPr/>
          <p:nvPr/>
        </p:nvGrpSpPr>
        <p:grpSpPr>
          <a:xfrm>
            <a:off x="1" y="6510969"/>
            <a:ext cx="12202805" cy="347031"/>
            <a:chOff x="1" y="6645897"/>
            <a:chExt cx="12202805" cy="212103"/>
          </a:xfrm>
        </p:grpSpPr>
        <p:sp>
          <p:nvSpPr>
            <p:cNvPr id="18" name="Rectangle 17"/>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90453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12" name="Rectangle: Rounded Corners 9">
            <a:extLst>
              <a:ext uri="{FF2B5EF4-FFF2-40B4-BE49-F238E27FC236}">
                <a16:creationId xmlns:a16="http://schemas.microsoft.com/office/drawing/2014/main" id="{C1F08FC5-20BC-4A4E-9427-66744C0A4340}"/>
              </a:ext>
            </a:extLst>
          </p:cNvPr>
          <p:cNvSpPr/>
          <p:nvPr/>
        </p:nvSpPr>
        <p:spPr>
          <a:xfrm>
            <a:off x="358166" y="131163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kiễng</a:t>
            </a:r>
          </a:p>
        </p:txBody>
      </p:sp>
      <p:sp>
        <p:nvSpPr>
          <p:cNvPr id="13" name="Rectangle: Rounded Corners 11">
            <a:extLst>
              <a:ext uri="{FF2B5EF4-FFF2-40B4-BE49-F238E27FC236}">
                <a16:creationId xmlns:a16="http://schemas.microsoft.com/office/drawing/2014/main" id="{7BDEFDFD-A764-49B5-9F80-BEA74B339478}"/>
              </a:ext>
            </a:extLst>
          </p:cNvPr>
          <p:cNvSpPr/>
          <p:nvPr/>
        </p:nvSpPr>
        <p:spPr>
          <a:xfrm>
            <a:off x="4352191" y="131163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liệng</a:t>
            </a:r>
          </a:p>
        </p:txBody>
      </p:sp>
      <p:sp>
        <p:nvSpPr>
          <p:cNvPr id="14" name="Rectangle: Rounded Corners 13">
            <a:extLst>
              <a:ext uri="{FF2B5EF4-FFF2-40B4-BE49-F238E27FC236}">
                <a16:creationId xmlns:a16="http://schemas.microsoft.com/office/drawing/2014/main" id="{6744081F-CA73-49E5-8A6D-043709DB220E}"/>
              </a:ext>
            </a:extLst>
          </p:cNvPr>
          <p:cNvSpPr/>
          <p:nvPr/>
        </p:nvSpPr>
        <p:spPr>
          <a:xfrm>
            <a:off x="8302850" y="1311638"/>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riềng</a:t>
            </a:r>
          </a:p>
        </p:txBody>
      </p:sp>
      <p:sp>
        <p:nvSpPr>
          <p:cNvPr id="15" name="Rectangle: Rounded Corners 15">
            <a:extLst>
              <a:ext uri="{FF2B5EF4-FFF2-40B4-BE49-F238E27FC236}">
                <a16:creationId xmlns:a16="http://schemas.microsoft.com/office/drawing/2014/main" id="{AD59CDB9-9A3E-4C98-9AC6-D05FE1B60779}"/>
              </a:ext>
            </a:extLst>
          </p:cNvPr>
          <p:cNvSpPr/>
          <p:nvPr/>
        </p:nvSpPr>
        <p:spPr>
          <a:xfrm>
            <a:off x="358166" y="278019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diềm</a:t>
            </a:r>
          </a:p>
        </p:txBody>
      </p:sp>
      <p:sp>
        <p:nvSpPr>
          <p:cNvPr id="16" name="Rectangle: Rounded Corners 17">
            <a:extLst>
              <a:ext uri="{FF2B5EF4-FFF2-40B4-BE49-F238E27FC236}">
                <a16:creationId xmlns:a16="http://schemas.microsoft.com/office/drawing/2014/main" id="{F9BF8648-F500-428B-B27F-788EC7F39160}"/>
              </a:ext>
            </a:extLst>
          </p:cNvPr>
          <p:cNvSpPr/>
          <p:nvPr/>
        </p:nvSpPr>
        <p:spPr>
          <a:xfrm>
            <a:off x="4352191" y="2774499"/>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kiểm</a:t>
            </a:r>
          </a:p>
        </p:txBody>
      </p:sp>
      <p:sp>
        <p:nvSpPr>
          <p:cNvPr id="17" name="Rectangle: Rounded Corners 19">
            <a:extLst>
              <a:ext uri="{FF2B5EF4-FFF2-40B4-BE49-F238E27FC236}">
                <a16:creationId xmlns:a16="http://schemas.microsoft.com/office/drawing/2014/main" id="{A9B8AF62-445B-47F3-927A-12D3AFAA8AD8}"/>
              </a:ext>
            </a:extLst>
          </p:cNvPr>
          <p:cNvSpPr/>
          <p:nvPr/>
        </p:nvSpPr>
        <p:spPr>
          <a:xfrm>
            <a:off x="8346216" y="2818433"/>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xiêm</a:t>
            </a:r>
          </a:p>
        </p:txBody>
      </p:sp>
      <p:sp>
        <p:nvSpPr>
          <p:cNvPr id="30" name="TextBox 29">
            <a:extLst>
              <a:ext uri="{FF2B5EF4-FFF2-40B4-BE49-F238E27FC236}">
                <a16:creationId xmlns:a16="http://schemas.microsoft.com/office/drawing/2014/main" id="{AA19AD74-633B-4CDB-845B-CACC9439DAC7}"/>
              </a:ext>
            </a:extLst>
          </p:cNvPr>
          <p:cNvSpPr txBox="1"/>
          <p:nvPr/>
        </p:nvSpPr>
        <p:spPr>
          <a:xfrm>
            <a:off x="1289020" y="1260283"/>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iêng</a:t>
            </a:r>
          </a:p>
        </p:txBody>
      </p:sp>
      <p:sp>
        <p:nvSpPr>
          <p:cNvPr id="31" name="TextBox 30">
            <a:extLst>
              <a:ext uri="{FF2B5EF4-FFF2-40B4-BE49-F238E27FC236}">
                <a16:creationId xmlns:a16="http://schemas.microsoft.com/office/drawing/2014/main" id="{AA19AD74-633B-4CDB-845B-CACC9439DAC7}"/>
              </a:ext>
            </a:extLst>
          </p:cNvPr>
          <p:cNvSpPr txBox="1"/>
          <p:nvPr/>
        </p:nvSpPr>
        <p:spPr>
          <a:xfrm>
            <a:off x="5151096" y="1262043"/>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iêng</a:t>
            </a:r>
          </a:p>
        </p:txBody>
      </p:sp>
      <p:sp>
        <p:nvSpPr>
          <p:cNvPr id="32" name="TextBox 31">
            <a:extLst>
              <a:ext uri="{FF2B5EF4-FFF2-40B4-BE49-F238E27FC236}">
                <a16:creationId xmlns:a16="http://schemas.microsoft.com/office/drawing/2014/main" id="{AA19AD74-633B-4CDB-845B-CACC9439DAC7}"/>
              </a:ext>
            </a:extLst>
          </p:cNvPr>
          <p:cNvSpPr txBox="1"/>
          <p:nvPr/>
        </p:nvSpPr>
        <p:spPr>
          <a:xfrm>
            <a:off x="9146268" y="1261847"/>
            <a:ext cx="2168537"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iêng</a:t>
            </a:r>
          </a:p>
        </p:txBody>
      </p:sp>
      <p:sp>
        <p:nvSpPr>
          <p:cNvPr id="33" name="TextBox 32">
            <a:extLst>
              <a:ext uri="{FF2B5EF4-FFF2-40B4-BE49-F238E27FC236}">
                <a16:creationId xmlns:a16="http://schemas.microsoft.com/office/drawing/2014/main" id="{AA19AD74-633B-4CDB-845B-CACC9439DAC7}"/>
              </a:ext>
            </a:extLst>
          </p:cNvPr>
          <p:cNvSpPr txBox="1"/>
          <p:nvPr/>
        </p:nvSpPr>
        <p:spPr>
          <a:xfrm>
            <a:off x="1526385" y="2731825"/>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iêm</a:t>
            </a:r>
          </a:p>
        </p:txBody>
      </p:sp>
      <p:sp>
        <p:nvSpPr>
          <p:cNvPr id="34" name="TextBox 33">
            <a:extLst>
              <a:ext uri="{FF2B5EF4-FFF2-40B4-BE49-F238E27FC236}">
                <a16:creationId xmlns:a16="http://schemas.microsoft.com/office/drawing/2014/main" id="{AA19AD74-633B-4CDB-845B-CACC9439DAC7}"/>
              </a:ext>
            </a:extLst>
          </p:cNvPr>
          <p:cNvSpPr txBox="1"/>
          <p:nvPr/>
        </p:nvSpPr>
        <p:spPr>
          <a:xfrm>
            <a:off x="5439598" y="2724361"/>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iêm</a:t>
            </a:r>
          </a:p>
        </p:txBody>
      </p:sp>
      <p:sp>
        <p:nvSpPr>
          <p:cNvPr id="35" name="TextBox 34">
            <a:extLst>
              <a:ext uri="{FF2B5EF4-FFF2-40B4-BE49-F238E27FC236}">
                <a16:creationId xmlns:a16="http://schemas.microsoft.com/office/drawing/2014/main" id="{AA19AD74-633B-4CDB-845B-CACC9439DAC7}"/>
              </a:ext>
            </a:extLst>
          </p:cNvPr>
          <p:cNvSpPr txBox="1"/>
          <p:nvPr/>
        </p:nvSpPr>
        <p:spPr>
          <a:xfrm>
            <a:off x="9420091" y="2767497"/>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iêm</a:t>
            </a:r>
          </a:p>
        </p:txBody>
      </p:sp>
      <p:grpSp>
        <p:nvGrpSpPr>
          <p:cNvPr id="2" name="Group 1"/>
          <p:cNvGrpSpPr/>
          <p:nvPr/>
        </p:nvGrpSpPr>
        <p:grpSpPr>
          <a:xfrm>
            <a:off x="4352191" y="4197090"/>
            <a:ext cx="3520954" cy="1169551"/>
            <a:chOff x="4352191" y="4197090"/>
            <a:chExt cx="3520954" cy="1169551"/>
          </a:xfrm>
        </p:grpSpPr>
        <p:sp>
          <p:nvSpPr>
            <p:cNvPr id="18" name="Rectangle: Rounded Corners 17">
              <a:extLst>
                <a:ext uri="{FF2B5EF4-FFF2-40B4-BE49-F238E27FC236}">
                  <a16:creationId xmlns:a16="http://schemas.microsoft.com/office/drawing/2014/main" id="{F9BF8648-F500-428B-B27F-788EC7F39160}"/>
                </a:ext>
              </a:extLst>
            </p:cNvPr>
            <p:cNvSpPr/>
            <p:nvPr/>
          </p:nvSpPr>
          <p:spPr>
            <a:xfrm>
              <a:off x="4352191" y="4249332"/>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yến</a:t>
              </a:r>
            </a:p>
          </p:txBody>
        </p:sp>
        <p:sp>
          <p:nvSpPr>
            <p:cNvPr id="36" name="TextBox 35">
              <a:extLst>
                <a:ext uri="{FF2B5EF4-FFF2-40B4-BE49-F238E27FC236}">
                  <a16:creationId xmlns:a16="http://schemas.microsoft.com/office/drawing/2014/main" id="{AA19AD74-633B-4CDB-845B-CACC9439DAC7}"/>
                </a:ext>
              </a:extLst>
            </p:cNvPr>
            <p:cNvSpPr txBox="1"/>
            <p:nvPr/>
          </p:nvSpPr>
          <p:spPr>
            <a:xfrm>
              <a:off x="5162173" y="4197090"/>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yên</a:t>
              </a:r>
            </a:p>
          </p:txBody>
        </p:sp>
      </p:grpSp>
      <p:grpSp>
        <p:nvGrpSpPr>
          <p:cNvPr id="3" name="Group 2"/>
          <p:cNvGrpSpPr/>
          <p:nvPr/>
        </p:nvGrpSpPr>
        <p:grpSpPr>
          <a:xfrm>
            <a:off x="358166" y="4180799"/>
            <a:ext cx="3520954" cy="1169551"/>
            <a:chOff x="358166" y="4180799"/>
            <a:chExt cx="3520954" cy="1169551"/>
          </a:xfrm>
        </p:grpSpPr>
        <p:sp>
          <p:nvSpPr>
            <p:cNvPr id="20" name="Rectangle: Rounded Corners 17">
              <a:extLst>
                <a:ext uri="{FF2B5EF4-FFF2-40B4-BE49-F238E27FC236}">
                  <a16:creationId xmlns:a16="http://schemas.microsoft.com/office/drawing/2014/main" id="{F9BF8648-F500-428B-B27F-788EC7F39160}"/>
                </a:ext>
              </a:extLst>
            </p:cNvPr>
            <p:cNvSpPr/>
            <p:nvPr/>
          </p:nvSpPr>
          <p:spPr>
            <a:xfrm>
              <a:off x="358166" y="4230305"/>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yên</a:t>
              </a:r>
            </a:p>
          </p:txBody>
        </p:sp>
        <p:sp>
          <p:nvSpPr>
            <p:cNvPr id="25" name="TextBox 24">
              <a:extLst>
                <a:ext uri="{FF2B5EF4-FFF2-40B4-BE49-F238E27FC236}">
                  <a16:creationId xmlns:a16="http://schemas.microsoft.com/office/drawing/2014/main" id="{AA19AD74-633B-4CDB-845B-CACC9439DAC7}"/>
                </a:ext>
              </a:extLst>
            </p:cNvPr>
            <p:cNvSpPr txBox="1"/>
            <p:nvPr/>
          </p:nvSpPr>
          <p:spPr>
            <a:xfrm>
              <a:off x="1165560" y="4180799"/>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yên</a:t>
              </a:r>
            </a:p>
          </p:txBody>
        </p:sp>
      </p:grpSp>
      <p:grpSp>
        <p:nvGrpSpPr>
          <p:cNvPr id="27" name="Group 26"/>
          <p:cNvGrpSpPr/>
          <p:nvPr/>
        </p:nvGrpSpPr>
        <p:grpSpPr>
          <a:xfrm>
            <a:off x="1" y="6510969"/>
            <a:ext cx="12202805" cy="347031"/>
            <a:chOff x="1" y="6645897"/>
            <a:chExt cx="12202805" cy="212103"/>
          </a:xfrm>
        </p:grpSpPr>
        <p:sp>
          <p:nvSpPr>
            <p:cNvPr id="28" name="Rectangle 27"/>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735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30" grpId="0"/>
      <p:bldP spid="31" grpId="0"/>
      <p:bldP spid="32" grpId="0"/>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6" name="TextBox 5">
            <a:extLst>
              <a:ext uri="{FF2B5EF4-FFF2-40B4-BE49-F238E27FC236}">
                <a16:creationId xmlns:a16="http://schemas.microsoft.com/office/drawing/2014/main" id="{99DECBCE-D3C3-45D6-A518-BA1966479EC6}"/>
              </a:ext>
            </a:extLst>
          </p:cNvPr>
          <p:cNvSpPr txBox="1"/>
          <p:nvPr/>
        </p:nvSpPr>
        <p:spPr>
          <a:xfrm>
            <a:off x="636582" y="3960339"/>
            <a:ext cx="3752194" cy="769441"/>
          </a:xfrm>
          <a:prstGeom prst="rect">
            <a:avLst/>
          </a:prstGeom>
          <a:noFill/>
        </p:spPr>
        <p:txBody>
          <a:bodyPr wrap="square" rtlCol="0">
            <a:spAutoFit/>
          </a:bodyPr>
          <a:lstStyle/>
          <a:p>
            <a:r>
              <a:rPr lang="en-US" sz="4400" dirty="0">
                <a:latin typeface="HP-211" panose="020B0803050302020204" pitchFamily="34" charset="0"/>
              </a:rPr>
              <a:t>sầu riêng</a:t>
            </a:r>
          </a:p>
        </p:txBody>
      </p:sp>
      <p:sp>
        <p:nvSpPr>
          <p:cNvPr id="7" name="TextBox 6">
            <a:extLst>
              <a:ext uri="{FF2B5EF4-FFF2-40B4-BE49-F238E27FC236}">
                <a16:creationId xmlns:a16="http://schemas.microsoft.com/office/drawing/2014/main" id="{F70D66AA-DEAF-44D8-B967-D04AE697AD6D}"/>
              </a:ext>
            </a:extLst>
          </p:cNvPr>
          <p:cNvSpPr txBox="1"/>
          <p:nvPr/>
        </p:nvSpPr>
        <p:spPr>
          <a:xfrm>
            <a:off x="4763644" y="3975744"/>
            <a:ext cx="2925136" cy="769441"/>
          </a:xfrm>
          <a:prstGeom prst="rect">
            <a:avLst/>
          </a:prstGeom>
          <a:noFill/>
        </p:spPr>
        <p:txBody>
          <a:bodyPr wrap="square" rtlCol="0">
            <a:spAutoFit/>
          </a:bodyPr>
          <a:lstStyle/>
          <a:p>
            <a:r>
              <a:rPr lang="en-US" sz="4400" dirty="0">
                <a:latin typeface="HP-211" panose="020B0803050302020204" pitchFamily="34" charset="0"/>
              </a:rPr>
              <a:t>cá kiếm</a:t>
            </a:r>
          </a:p>
        </p:txBody>
      </p:sp>
      <p:sp>
        <p:nvSpPr>
          <p:cNvPr id="8" name="TextBox 7">
            <a:extLst>
              <a:ext uri="{FF2B5EF4-FFF2-40B4-BE49-F238E27FC236}">
                <a16:creationId xmlns:a16="http://schemas.microsoft.com/office/drawing/2014/main" id="{CF7AB549-4C86-46E1-8DF5-596CE60EE38E}"/>
              </a:ext>
            </a:extLst>
          </p:cNvPr>
          <p:cNvSpPr txBox="1"/>
          <p:nvPr/>
        </p:nvSpPr>
        <p:spPr>
          <a:xfrm>
            <a:off x="9202359" y="3975744"/>
            <a:ext cx="3517176" cy="769441"/>
          </a:xfrm>
          <a:prstGeom prst="rect">
            <a:avLst/>
          </a:prstGeom>
          <a:noFill/>
        </p:spPr>
        <p:txBody>
          <a:bodyPr wrap="square" rtlCol="0">
            <a:spAutoFit/>
          </a:bodyPr>
          <a:lstStyle/>
          <a:p>
            <a:r>
              <a:rPr lang="en-US" sz="4400" dirty="0">
                <a:latin typeface="HP-211" panose="020B0803050302020204" pitchFamily="34" charset="0"/>
              </a:rPr>
              <a:t>tổ yến</a:t>
            </a:r>
          </a:p>
        </p:txBody>
      </p:sp>
      <p:sp>
        <p:nvSpPr>
          <p:cNvPr id="3" name="Rectangle 2"/>
          <p:cNvSpPr/>
          <p:nvPr/>
        </p:nvSpPr>
        <p:spPr>
          <a:xfrm>
            <a:off x="1951463" y="3986092"/>
            <a:ext cx="1407758" cy="769441"/>
          </a:xfrm>
          <a:prstGeom prst="rect">
            <a:avLst/>
          </a:prstGeom>
        </p:spPr>
        <p:txBody>
          <a:bodyPr wrap="none">
            <a:spAutoFit/>
          </a:bodyPr>
          <a:lstStyle/>
          <a:p>
            <a:r>
              <a:rPr lang="en-US" sz="4400" dirty="0">
                <a:solidFill>
                  <a:srgbClr val="FF0000"/>
                </a:solidFill>
                <a:latin typeface="HP-211" panose="020B0803050302020204" pitchFamily="34" charset="0"/>
              </a:rPr>
              <a:t>iêng</a:t>
            </a:r>
            <a:endParaRPr lang="en-US" sz="4400" dirty="0">
              <a:solidFill>
                <a:srgbClr val="FF0000"/>
              </a:solidFill>
            </a:endParaRPr>
          </a:p>
        </p:txBody>
      </p:sp>
      <p:sp>
        <p:nvSpPr>
          <p:cNvPr id="16" name="Rectangle 15"/>
          <p:cNvSpPr/>
          <p:nvPr/>
        </p:nvSpPr>
        <p:spPr>
          <a:xfrm>
            <a:off x="5969063" y="4000289"/>
            <a:ext cx="1210588" cy="769441"/>
          </a:xfrm>
          <a:prstGeom prst="rect">
            <a:avLst/>
          </a:prstGeom>
        </p:spPr>
        <p:txBody>
          <a:bodyPr wrap="none">
            <a:spAutoFit/>
          </a:bodyPr>
          <a:lstStyle/>
          <a:p>
            <a:r>
              <a:rPr lang="en-US" sz="4400" dirty="0">
                <a:solidFill>
                  <a:srgbClr val="FF0000"/>
                </a:solidFill>
                <a:latin typeface="HP-211" panose="020B0803050302020204" pitchFamily="34" charset="0"/>
              </a:rPr>
              <a:t>iêm</a:t>
            </a:r>
            <a:endParaRPr lang="en-US" sz="4400" dirty="0">
              <a:solidFill>
                <a:srgbClr val="FF0000"/>
              </a:solidFill>
            </a:endParaRPr>
          </a:p>
        </p:txBody>
      </p:sp>
      <p:sp>
        <p:nvSpPr>
          <p:cNvPr id="17" name="Rectangle 16"/>
          <p:cNvSpPr/>
          <p:nvPr/>
        </p:nvSpPr>
        <p:spPr>
          <a:xfrm>
            <a:off x="9926860" y="4002492"/>
            <a:ext cx="1274708" cy="769441"/>
          </a:xfrm>
          <a:prstGeom prst="rect">
            <a:avLst/>
          </a:prstGeom>
        </p:spPr>
        <p:txBody>
          <a:bodyPr wrap="none">
            <a:spAutoFit/>
          </a:bodyPr>
          <a:lstStyle/>
          <a:p>
            <a:r>
              <a:rPr lang="en-US" sz="4400" dirty="0">
                <a:solidFill>
                  <a:srgbClr val="FF0000"/>
                </a:solidFill>
                <a:latin typeface="HP-211" panose="020B0803050302020204" pitchFamily="34" charset="0"/>
              </a:rPr>
              <a:t>yên</a:t>
            </a:r>
            <a:endParaRPr lang="en-US" sz="4400" dirty="0">
              <a:solidFill>
                <a:srgbClr val="FF0000"/>
              </a:solidFill>
            </a:endParaRPr>
          </a:p>
        </p:txBody>
      </p:sp>
      <p:grpSp>
        <p:nvGrpSpPr>
          <p:cNvPr id="20" name="Group 19"/>
          <p:cNvGrpSpPr/>
          <p:nvPr/>
        </p:nvGrpSpPr>
        <p:grpSpPr>
          <a:xfrm>
            <a:off x="1" y="6510969"/>
            <a:ext cx="12202805" cy="347031"/>
            <a:chOff x="1" y="6645897"/>
            <a:chExt cx="12202805" cy="212103"/>
          </a:xfrm>
        </p:grpSpPr>
        <p:sp>
          <p:nvSpPr>
            <p:cNvPr id="21" name="Rectangle 20"/>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4" descr="Sầu riêng ngon nhất, sầu riêng miền tây - sầu riêng loại 1 Okfood.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109" y="1501960"/>
            <a:ext cx="2390262" cy="2390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wordfish (xiphias gladius) – HOUSE of OC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7606" y="1953516"/>
            <a:ext cx="3832022" cy="1690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gười xuất gia có được dùng yến sào, các món thực dưỡng cao cấp không?"/>
          <p:cNvPicPr>
            <a:picLocks noChangeAspect="1" noChangeArrowheads="1"/>
          </p:cNvPicPr>
          <p:nvPr/>
        </p:nvPicPr>
        <p:blipFill rotWithShape="1">
          <a:blip r:embed="rId5">
            <a:extLst>
              <a:ext uri="{28A0092B-C50C-407E-A947-70E740481C1C}">
                <a14:useLocalDpi xmlns:a14="http://schemas.microsoft.com/office/drawing/2010/main" val="0"/>
              </a:ext>
            </a:extLst>
          </a:blip>
          <a:srcRect r="19755"/>
          <a:stretch/>
        </p:blipFill>
        <p:spPr bwMode="auto">
          <a:xfrm>
            <a:off x="8466344" y="1604410"/>
            <a:ext cx="3149044" cy="203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54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16267" y="77044"/>
            <a:ext cx="4302519" cy="25365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779" y="2340336"/>
            <a:ext cx="6675655" cy="22001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114" y="4351283"/>
            <a:ext cx="9009521" cy="2578602"/>
          </a:xfrm>
          <a:prstGeom prst="rect">
            <a:avLst/>
          </a:prstGeom>
        </p:spPr>
      </p:pic>
    </p:spTree>
    <p:extLst>
      <p:ext uri="{BB962C8B-B14F-4D97-AF65-F5344CB8AC3E}">
        <p14:creationId xmlns:p14="http://schemas.microsoft.com/office/powerpoint/2010/main" val="384925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1645192"/>
            <a:ext cx="6249725" cy="3697270"/>
          </a:xfrm>
          <a:prstGeom prst="rect">
            <a:avLst/>
          </a:prstGeom>
        </p:spPr>
      </p:pic>
      <p:pic>
        <p:nvPicPr>
          <p:cNvPr id="17"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66" y="-181727"/>
            <a:ext cx="3124075" cy="1848169"/>
          </a:xfrm>
          <a:prstGeom prst="rect">
            <a:avLst/>
          </a:prstGeom>
        </p:spPr>
      </p:pic>
      <p:pic>
        <p:nvPicPr>
          <p:cNvPr id="16"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784" y="1935608"/>
            <a:ext cx="3796435" cy="286914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541" y="1935610"/>
            <a:ext cx="3701887" cy="286914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00" y="1935609"/>
            <a:ext cx="3912801" cy="2869145"/>
          </a:xfrm>
          <a:prstGeom prst="rect">
            <a:avLst/>
          </a:prstGeom>
        </p:spPr>
      </p:pic>
    </p:spTree>
    <p:extLst>
      <p:ext uri="{BB962C8B-B14F-4D97-AF65-F5344CB8AC3E}">
        <p14:creationId xmlns:p14="http://schemas.microsoft.com/office/powerpoint/2010/main" val="319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228601"/>
            <a:ext cx="29940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457200"/>
            <a:ext cx="35782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26613" y="1219201"/>
            <a:ext cx="569387" cy="1015663"/>
          </a:xfrm>
          <a:prstGeom prst="rect">
            <a:avLst/>
          </a:prstGeom>
        </p:spPr>
        <p:txBody>
          <a:bodyPr wrap="none">
            <a:spAutoFit/>
          </a:bodyPr>
          <a:lstStyle/>
          <a:p>
            <a:pPr lvl="0" algn="ctr" fontAlgn="base"/>
            <a:r>
              <a:rPr lang="en-US" sz="6000" b="1" noProof="1">
                <a:ln w="22225">
                  <a:solidFill>
                    <a:srgbClr val="C0504D"/>
                  </a:solidFill>
                  <a:prstDash val="solid"/>
                </a:ln>
                <a:solidFill>
                  <a:srgbClr val="C0504D">
                    <a:lumMod val="40000"/>
                    <a:lumOff val="60000"/>
                  </a:srgbClr>
                </a:solidFill>
                <a:latin typeface="Times New Roman" panose="02020603050405020304" charset="0"/>
                <a:cs typeface="Times New Roman" panose="02020603050405020304" charset="0"/>
              </a:rPr>
              <a:t>?</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790825"/>
            <a:ext cx="7662863"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562601"/>
            <a:ext cx="2365376" cy="13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5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ÊNG">
            <a:hlinkClick r:id="" action="ppaction://media"/>
            <a:extLst>
              <a:ext uri="{FF2B5EF4-FFF2-40B4-BE49-F238E27FC236}">
                <a16:creationId xmlns:a16="http://schemas.microsoft.com/office/drawing/2014/main" id="{99F458AC-EF82-4293-A776-011B6779BD0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67000" y="1143000"/>
            <a:ext cx="6858000" cy="4572000"/>
          </a:xfrm>
          <a:prstGeom prst="rect">
            <a:avLst/>
          </a:prstGeom>
        </p:spPr>
      </p:pic>
    </p:spTree>
    <p:custDataLst>
      <p:tags r:id="rId1"/>
    </p:custDataLst>
    <p:extLst>
      <p:ext uri="{BB962C8B-B14F-4D97-AF65-F5344CB8AC3E}">
        <p14:creationId xmlns:p14="http://schemas.microsoft.com/office/powerpoint/2010/main" val="2833531932"/>
      </p:ext>
    </p:extLst>
  </p:cSld>
  <p:clrMapOvr>
    <a:masterClrMapping/>
  </p:clrMapOvr>
  <mc:AlternateContent xmlns:mc="http://schemas.openxmlformats.org/markup-compatibility/2006" xmlns:p14="http://schemas.microsoft.com/office/powerpoint/2010/main">
    <mc:Choice Requires="p14">
      <p:transition spd="slow" p14:dur="2000" advTm="37641"/>
    </mc:Choice>
    <mc:Fallback xmlns="">
      <p:transition spd="slow" advTm="37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ext uri="{E180D4A7-C9FB-4DFB-919C-405C955672EB}">
      <p14:showEvtLst xmlns:p14="http://schemas.microsoft.com/office/powerpoint/2010/main">
        <p14:playEvt time="4150" objId="2"/>
        <p14:stopEvt time="34275"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M">
            <a:hlinkClick r:id="" action="ppaction://media"/>
            <a:extLst>
              <a:ext uri="{FF2B5EF4-FFF2-40B4-BE49-F238E27FC236}">
                <a16:creationId xmlns:a16="http://schemas.microsoft.com/office/drawing/2014/main" id="{5E267D7E-7EB0-4CCA-83FE-552B23156BA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666484" y="1733550"/>
            <a:ext cx="6715125" cy="3390900"/>
          </a:xfrm>
          <a:prstGeom prst="rect">
            <a:avLst/>
          </a:prstGeom>
        </p:spPr>
      </p:pic>
    </p:spTree>
    <p:custDataLst>
      <p:tags r:id="rId1"/>
    </p:custDataLst>
    <p:extLst>
      <p:ext uri="{BB962C8B-B14F-4D97-AF65-F5344CB8AC3E}">
        <p14:creationId xmlns:p14="http://schemas.microsoft.com/office/powerpoint/2010/main" val="1486338525"/>
      </p:ext>
    </p:extLst>
  </p:cSld>
  <p:clrMapOvr>
    <a:masterClrMapping/>
  </p:clrMapOvr>
  <mc:AlternateContent xmlns:mc="http://schemas.openxmlformats.org/markup-compatibility/2006" xmlns:p14="http://schemas.microsoft.com/office/powerpoint/2010/main">
    <mc:Choice Requires="p14">
      <p:transition spd="slow" p14:dur="2000" advTm="29230"/>
    </mc:Choice>
    <mc:Fallback xmlns="">
      <p:transition spd="slow" advTm="29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3885" objId="3"/>
        <p14:stopEvt time="25431"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
            <a:hlinkClick r:id="" action="ppaction://media"/>
            <a:extLst>
              <a:ext uri="{FF2B5EF4-FFF2-40B4-BE49-F238E27FC236}">
                <a16:creationId xmlns:a16="http://schemas.microsoft.com/office/drawing/2014/main" id="{40F4D44D-D283-4ACF-BC9D-8C509FEBA6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578" y="1123950"/>
            <a:ext cx="6858000" cy="4610100"/>
          </a:xfrm>
          <a:prstGeom prst="rect">
            <a:avLst/>
          </a:prstGeom>
        </p:spPr>
      </p:pic>
    </p:spTree>
    <p:extLst>
      <p:ext uri="{BB962C8B-B14F-4D97-AF65-F5344CB8AC3E}">
        <p14:creationId xmlns:p14="http://schemas.microsoft.com/office/powerpoint/2010/main" val="2978944561"/>
      </p:ext>
    </p:extLst>
  </p:cSld>
  <p:clrMapOvr>
    <a:masterClrMapping/>
  </p:clrMapOvr>
  <mc:AlternateContent xmlns:mc="http://schemas.openxmlformats.org/markup-compatibility/2006" xmlns:p14="http://schemas.microsoft.com/office/powerpoint/2010/main">
    <mc:Choice Requires="p14">
      <p:transition spd="slow" p14:dur="2000" advTm="33045"/>
    </mc:Choice>
    <mc:Fallback xmlns="">
      <p:transition spd="slow" advTm="33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2063" objId="3"/>
        <p14:triggerEvt type="onClick" time="2063" objId="3"/>
        <p14:stopEvt time="30344"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66" y="-181727"/>
            <a:ext cx="3124075" cy="1848169"/>
          </a:xfrm>
          <a:prstGeom prst="rect">
            <a:avLst/>
          </a:prstGeom>
        </p:spPr>
      </p:pic>
      <p:pic>
        <p:nvPicPr>
          <p:cNvPr id="16"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409" y="4096491"/>
            <a:ext cx="6109969" cy="286849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790" y="1216901"/>
            <a:ext cx="6857027" cy="287180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7590" y="2117163"/>
            <a:ext cx="4841897" cy="3275034"/>
          </a:xfrm>
          <a:prstGeom prst="rect">
            <a:avLst/>
          </a:prstGeom>
        </p:spPr>
      </p:pic>
    </p:spTree>
    <p:extLst>
      <p:ext uri="{BB962C8B-B14F-4D97-AF65-F5344CB8AC3E}">
        <p14:creationId xmlns:p14="http://schemas.microsoft.com/office/powerpoint/2010/main" val="35287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45192"/>
            <a:ext cx="6167047" cy="3697270"/>
          </a:xfrm>
          <a:prstGeom prst="rect">
            <a:avLst/>
          </a:prstGeom>
        </p:spPr>
      </p:pic>
      <p:pic>
        <p:nvPicPr>
          <p:cNvPr id="17"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15986" y="82974"/>
            <a:ext cx="11369163" cy="5914286"/>
            <a:chOff x="231599" y="471857"/>
            <a:chExt cx="11369163" cy="5914286"/>
          </a:xfrm>
        </p:grpSpPr>
        <p:pic>
          <p:nvPicPr>
            <p:cNvPr id="14" name="Picture 13"/>
            <p:cNvPicPr>
              <a:picLocks noChangeAspect="1"/>
            </p:cNvPicPr>
            <p:nvPr/>
          </p:nvPicPr>
          <p:blipFill>
            <a:blip r:embed="rId2"/>
            <a:stretch>
              <a:fillRect/>
            </a:stretch>
          </p:blipFill>
          <p:spPr>
            <a:xfrm>
              <a:off x="591238" y="471857"/>
              <a:ext cx="11009524" cy="5914286"/>
            </a:xfrm>
            <a:prstGeom prst="rect">
              <a:avLst/>
            </a:prstGeom>
          </p:spPr>
        </p:pic>
        <p:pic>
          <p:nvPicPr>
            <p:cNvPr id="18" name="Picture 17">
              <a:extLst>
                <a:ext uri="{FF2B5EF4-FFF2-40B4-BE49-F238E27FC236}">
                  <a16:creationId xmlns:a16="http://schemas.microsoft.com/office/drawing/2014/main" id="{98ABA5AA-0DFE-461C-8D07-D1F945AEA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99" y="471857"/>
              <a:ext cx="2467870" cy="1479538"/>
            </a:xfrm>
            <a:prstGeom prst="rect">
              <a:avLst/>
            </a:prstGeom>
          </p:spPr>
        </p:pic>
      </p:grpSp>
    </p:spTree>
    <p:extLst>
      <p:ext uri="{BB962C8B-B14F-4D97-AF65-F5344CB8AC3E}">
        <p14:creationId xmlns:p14="http://schemas.microsoft.com/office/powerpoint/2010/main" val="1076809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54618" y="3092392"/>
            <a:ext cx="11365954" cy="3323987"/>
          </a:xfrm>
          <a:prstGeom prst="rect">
            <a:avLst/>
          </a:prstGeom>
          <a:noFill/>
        </p:spPr>
        <p:txBody>
          <a:bodyPr wrap="square" rtlCol="0">
            <a:spAutoFit/>
          </a:bodyPr>
          <a:lstStyle/>
          <a:p>
            <a:pPr algn="just"/>
            <a:r>
              <a:rPr lang="en-US" sz="4200" dirty="0">
                <a:latin typeface="Arial-Rounded" panose="020B0500000000000000" pitchFamily="34" charset="0"/>
                <a:ea typeface="Arial-Rounded" panose="020B0500000000000000" pitchFamily="34" charset="0"/>
                <a:cs typeface="Arial-Rounded" panose="020B0500000000000000" pitchFamily="34" charset="0"/>
              </a:rPr>
              <a:t>	Hà theo bố đến sân chim. Sân chim có cò, diệc, sáo, bồ nông,… Hà chăm chú nhìn những đàn cò trắng, diệc xám bay liệng, đậu kín trên những ngọn cây. Sau một ngày đi kiếm ăn, từng đàn chim ríu tít về tổ, trông thật yên bình.</a:t>
            </a:r>
          </a:p>
        </p:txBody>
      </p:sp>
      <p:pic>
        <p:nvPicPr>
          <p:cNvPr id="18" name="Picture 2" descr="Kết nối tri thức với cuộc số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352589" y="27265"/>
            <a:ext cx="8034832" cy="2995448"/>
            <a:chOff x="975012" y="-96857"/>
            <a:chExt cx="8034832" cy="3327054"/>
          </a:xfrm>
        </p:grpSpPr>
        <p:pic>
          <p:nvPicPr>
            <p:cNvPr id="22" name="Picture 21"/>
            <p:cNvPicPr>
              <a:picLocks noChangeAspect="1"/>
            </p:cNvPicPr>
            <p:nvPr/>
          </p:nvPicPr>
          <p:blipFill>
            <a:blip r:embed="rId3"/>
            <a:stretch>
              <a:fillRect/>
            </a:stretch>
          </p:blipFill>
          <p:spPr>
            <a:xfrm>
              <a:off x="1971682" y="387294"/>
              <a:ext cx="7038162" cy="2842903"/>
            </a:xfrm>
            <a:prstGeom prst="rect">
              <a:avLst/>
            </a:prstGeom>
          </p:spPr>
        </p:pic>
        <p:pic>
          <p:nvPicPr>
            <p:cNvPr id="23" name="Picture 22">
              <a:extLst>
                <a:ext uri="{FF2B5EF4-FFF2-40B4-BE49-F238E27FC236}">
                  <a16:creationId xmlns:a16="http://schemas.microsoft.com/office/drawing/2014/main" id="{98ABA5AA-0DFE-461C-8D07-D1F945AE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012" y="-96857"/>
              <a:ext cx="2467870" cy="1479538"/>
            </a:xfrm>
            <a:prstGeom prst="rect">
              <a:avLst/>
            </a:prstGeom>
          </p:spPr>
        </p:pic>
      </p:grpSp>
    </p:spTree>
    <p:extLst>
      <p:ext uri="{BB962C8B-B14F-4D97-AF65-F5344CB8AC3E}">
        <p14:creationId xmlns:p14="http://schemas.microsoft.com/office/powerpoint/2010/main" val="22310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54618" y="1292773"/>
            <a:ext cx="11365954" cy="4524315"/>
          </a:xfrm>
          <a:prstGeom prst="rect">
            <a:avLst/>
          </a:prstGeom>
          <a:noFill/>
        </p:spPr>
        <p:txBody>
          <a:bodyPr wrap="square" rtlCol="0">
            <a:spAutoFit/>
          </a:bodyPr>
          <a:lstStyle/>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Hà theo bố đến sân chim. Sân chim có cò, diệc, sáo, bồ nông,… Hà chăm chú nhìn những đàn cò trắng, diệc xám bay liệng, đậu kín trên những ngọn cây. Sau một ngày đi kiếm ăn, từng đàn chim ríu tít về tổ, trông thật yên bình.</a:t>
            </a:r>
          </a:p>
        </p:txBody>
      </p:sp>
      <p:pic>
        <p:nvPicPr>
          <p:cNvPr id="18" name="Picture 2" descr="Kết nối tri thức với cuộc số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8ABA5AA-0DFE-461C-8D07-D1F945AEA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01" y="-161921"/>
            <a:ext cx="2893591" cy="1706942"/>
          </a:xfrm>
          <a:prstGeom prst="rect">
            <a:avLst/>
          </a:prstGeom>
        </p:spPr>
      </p:pic>
      <p:grpSp>
        <p:nvGrpSpPr>
          <p:cNvPr id="20" name="Group 19"/>
          <p:cNvGrpSpPr/>
          <p:nvPr/>
        </p:nvGrpSpPr>
        <p:grpSpPr>
          <a:xfrm>
            <a:off x="8069879" y="1214371"/>
            <a:ext cx="366789" cy="826618"/>
            <a:chOff x="3075709" y="1064527"/>
            <a:chExt cx="366789" cy="826618"/>
          </a:xfrm>
        </p:grpSpPr>
        <p:cxnSp>
          <p:nvCxnSpPr>
            <p:cNvPr id="21" name="Straight Connector 20"/>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584272" y="2040989"/>
            <a:ext cx="366789" cy="826618"/>
            <a:chOff x="3075709" y="1064527"/>
            <a:chExt cx="366789" cy="826618"/>
          </a:xfrm>
        </p:grpSpPr>
        <p:cxnSp>
          <p:nvCxnSpPr>
            <p:cNvPr id="26" name="Straight Connector 25"/>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776197" y="3480050"/>
            <a:ext cx="366789" cy="826618"/>
            <a:chOff x="3075709" y="1064527"/>
            <a:chExt cx="366789" cy="826618"/>
          </a:xfrm>
        </p:grpSpPr>
        <p:cxnSp>
          <p:nvCxnSpPr>
            <p:cNvPr id="29" name="Straight Connector 28"/>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880449" y="4990470"/>
            <a:ext cx="366789" cy="826618"/>
            <a:chOff x="3075709" y="1064527"/>
            <a:chExt cx="366789" cy="826618"/>
          </a:xfrm>
        </p:grpSpPr>
        <p:cxnSp>
          <p:nvCxnSpPr>
            <p:cNvPr id="32" name="Straight Connector 31"/>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771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53" y="1645192"/>
            <a:ext cx="5989577" cy="3697270"/>
          </a:xfrm>
          <a:prstGeom prst="rect">
            <a:avLst/>
          </a:prstGeom>
        </p:spPr>
      </p:pic>
      <p:pic>
        <p:nvPicPr>
          <p:cNvPr id="17"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9"/>
          </a:xfrm>
          <a:prstGeom prst="rect">
            <a:avLst/>
          </a:prstGeom>
        </p:spPr>
      </p:pic>
      <p:sp>
        <p:nvSpPr>
          <p:cNvPr id="17" name="TextBox 16"/>
          <p:cNvSpPr txBox="1"/>
          <p:nvPr/>
        </p:nvSpPr>
        <p:spPr>
          <a:xfrm>
            <a:off x="2619146" y="557586"/>
            <a:ext cx="7116009" cy="923330"/>
          </a:xfrm>
          <a:prstGeom prst="rect">
            <a:avLst/>
          </a:prstGeom>
          <a:noFill/>
        </p:spPr>
        <p:txBody>
          <a:bodyPr wrap="square" rtlCol="0">
            <a:spAutoFit/>
          </a:bodyPr>
          <a:lstStyle/>
          <a:p>
            <a:pPr algn="ct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 chim</a:t>
            </a:r>
          </a:p>
        </p:txBody>
      </p:sp>
      <p:pic>
        <p:nvPicPr>
          <p:cNvPr id="18"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1972691" y="1404214"/>
            <a:ext cx="8408918" cy="4696470"/>
          </a:xfrm>
          <a:prstGeom prst="rect">
            <a:avLst/>
          </a:prstGeom>
        </p:spPr>
      </p:pic>
    </p:spTree>
    <p:extLst>
      <p:ext uri="{BB962C8B-B14F-4D97-AF65-F5344CB8AC3E}">
        <p14:creationId xmlns:p14="http://schemas.microsoft.com/office/powerpoint/2010/main" val="27085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2413"/>
            <a:ext cx="7391400" cy="584775"/>
          </a:xfrm>
          <a:prstGeom prst="rect">
            <a:avLst/>
          </a:prstGeom>
          <a:solidFill>
            <a:srgbClr val="FFFF66"/>
          </a:solidFill>
        </p:spPr>
        <p:txBody>
          <a:bodyPr wrap="square">
            <a:spAutoFit/>
          </a:bodyPr>
          <a:lstStyle/>
          <a:p>
            <a:pPr lvl="0" algn="ctr">
              <a:defRPr/>
            </a:pPr>
            <a:r>
              <a:rPr lang="en-US" altLang="en-US" sz="3200" b="1" kern="0" dirty="0">
                <a:solidFill>
                  <a:srgbClr val="000000"/>
                </a:solidFill>
              </a:rPr>
              <a:t>GIẢI CỨU THÚ CƯNG</a:t>
            </a:r>
          </a:p>
        </p:txBody>
      </p:sp>
      <p:pic>
        <p:nvPicPr>
          <p:cNvPr id="3" name="Google Shape;84;p13" descr="C:\Users\ADMIN\Desktop\Tai nguyen thiet ke tro choi\Plant &amp; Zombie\Background\Nightfrontyard.jpg"/>
          <p:cNvPicPr preferRelativeResize="0"/>
          <p:nvPr/>
        </p:nvPicPr>
        <p:blipFill rotWithShape="1">
          <a:blip r:embed="rId2">
            <a:alphaModFix/>
          </a:blip>
          <a:srcRect/>
          <a:stretch/>
        </p:blipFill>
        <p:spPr>
          <a:xfrm>
            <a:off x="0" y="597188"/>
            <a:ext cx="12191999" cy="6277299"/>
          </a:xfrm>
          <a:prstGeom prst="rect">
            <a:avLst/>
          </a:prstGeom>
          <a:noFill/>
          <a:ln>
            <a:noFill/>
          </a:ln>
        </p:spPr>
      </p:pic>
      <p:pic>
        <p:nvPicPr>
          <p:cNvPr id="4" name="Google Shape;95;p13" descr="C:\Users\ADMIN\Desktop\Tai nguyen thiet ke tro choi\Bảng gỗ\canstock6432558.jpg"/>
          <p:cNvPicPr preferRelativeResize="0"/>
          <p:nvPr/>
        </p:nvPicPr>
        <p:blipFill rotWithShape="1">
          <a:blip r:embed="rId3">
            <a:alphaModFix/>
          </a:blip>
          <a:srcRect/>
          <a:stretch/>
        </p:blipFill>
        <p:spPr>
          <a:xfrm>
            <a:off x="4744822" y="1981201"/>
            <a:ext cx="2036978" cy="1267669"/>
          </a:xfrm>
          <a:prstGeom prst="rect">
            <a:avLst/>
          </a:prstGeom>
          <a:noFill/>
          <a:ln>
            <a:noFill/>
          </a:ln>
        </p:spPr>
      </p:pic>
      <p:sp>
        <p:nvSpPr>
          <p:cNvPr id="5" name="Rectangle 4"/>
          <p:cNvSpPr/>
          <p:nvPr/>
        </p:nvSpPr>
        <p:spPr>
          <a:xfrm>
            <a:off x="3477311" y="2209801"/>
            <a:ext cx="4572000" cy="584775"/>
          </a:xfrm>
          <a:prstGeom prst="rect">
            <a:avLst/>
          </a:prstGeom>
        </p:spPr>
        <p:txBody>
          <a:bodyPr>
            <a:spAutoFit/>
          </a:bodyPr>
          <a:lstStyle/>
          <a:p>
            <a:pPr lvl="0" algn="ctr">
              <a:buClr>
                <a:srgbClr val="000000"/>
              </a:buClr>
            </a:pPr>
            <a:r>
              <a:rPr lang="vi-VN" sz="1600" b="1" kern="0" dirty="0">
                <a:solidFill>
                  <a:srgbClr val="990000"/>
                </a:solidFill>
                <a:ea typeface="Arial"/>
                <a:cs typeface="Arial"/>
                <a:sym typeface="Arial"/>
              </a:rPr>
              <a:t>GIẢI CỨU</a:t>
            </a:r>
            <a:endParaRPr lang="vi-VN" sz="1400" kern="0" dirty="0">
              <a:solidFill>
                <a:srgbClr val="000000"/>
              </a:solidFill>
              <a:cs typeface="Arial"/>
              <a:sym typeface="Arial"/>
            </a:endParaRPr>
          </a:p>
          <a:p>
            <a:pPr lvl="0" algn="ctr">
              <a:buClr>
                <a:srgbClr val="000000"/>
              </a:buClr>
            </a:pPr>
            <a:r>
              <a:rPr lang="vi-VN" sz="1600" b="1" kern="0" dirty="0">
                <a:solidFill>
                  <a:srgbClr val="990000"/>
                </a:solidFill>
                <a:ea typeface="Arial"/>
                <a:cs typeface="Arial"/>
                <a:sym typeface="Arial"/>
              </a:rPr>
              <a:t>THÚ CƯNG</a:t>
            </a:r>
            <a:endParaRPr lang="vi-VN" sz="1400" kern="0" dirty="0">
              <a:solidFill>
                <a:srgbClr val="000000"/>
              </a:solidFill>
              <a:cs typeface="Arial"/>
              <a:sym typeface="Arial"/>
            </a:endParaRPr>
          </a:p>
        </p:txBody>
      </p:sp>
      <p:pic>
        <p:nvPicPr>
          <p:cNvPr id="7" name="Google Shape;87;p13" descr="C:\Users\ADMIN\Desktop\Dan cho chay tron\318767-1G20FT61680 (3).jpg"/>
          <p:cNvPicPr preferRelativeResize="0"/>
          <p:nvPr/>
        </p:nvPicPr>
        <p:blipFill rotWithShape="1">
          <a:blip r:embed="rId4">
            <a:alphaModFix/>
          </a:blip>
          <a:srcRect/>
          <a:stretch/>
        </p:blipFill>
        <p:spPr>
          <a:xfrm flipH="1">
            <a:off x="3363153" y="3235130"/>
            <a:ext cx="1556522" cy="1349179"/>
          </a:xfrm>
          <a:prstGeom prst="rect">
            <a:avLst/>
          </a:prstGeom>
          <a:noFill/>
          <a:ln>
            <a:noFill/>
          </a:ln>
        </p:spPr>
      </p:pic>
      <p:pic>
        <p:nvPicPr>
          <p:cNvPr id="8" name="Google Shape;85;p13" descr="Kết quả hình ảnh cho American Eskimo cartoon"/>
          <p:cNvPicPr preferRelativeResize="0"/>
          <p:nvPr/>
        </p:nvPicPr>
        <p:blipFill rotWithShape="1">
          <a:blip r:embed="rId5">
            <a:alphaModFix/>
          </a:blip>
          <a:srcRect/>
          <a:stretch/>
        </p:blipFill>
        <p:spPr>
          <a:xfrm flipH="1">
            <a:off x="5860260" y="3490618"/>
            <a:ext cx="868360" cy="838200"/>
          </a:xfrm>
          <a:prstGeom prst="rect">
            <a:avLst/>
          </a:prstGeom>
          <a:noFill/>
          <a:ln>
            <a:noFill/>
          </a:ln>
        </p:spPr>
      </p:pic>
      <p:pic>
        <p:nvPicPr>
          <p:cNvPr id="9" name="Google Shape;89;p13" descr="C:\Users\ADMIN\Desktop\Dan cho chay tron\318767-1G20FT61680 (4).jpg"/>
          <p:cNvPicPr preferRelativeResize="0"/>
          <p:nvPr/>
        </p:nvPicPr>
        <p:blipFill rotWithShape="1">
          <a:blip r:embed="rId6">
            <a:alphaModFix/>
          </a:blip>
          <a:srcRect/>
          <a:stretch/>
        </p:blipFill>
        <p:spPr>
          <a:xfrm flipH="1">
            <a:off x="3613592" y="4857751"/>
            <a:ext cx="1055644" cy="1100395"/>
          </a:xfrm>
          <a:prstGeom prst="rect">
            <a:avLst/>
          </a:prstGeom>
          <a:noFill/>
          <a:ln>
            <a:noFill/>
          </a:ln>
        </p:spPr>
      </p:pic>
      <p:pic>
        <p:nvPicPr>
          <p:cNvPr id="10" name="Google Shape;91;p13" descr="C:\Users\ADMIN\Desktop\Dan cho chay tron\Cartoon-puppies-vector (2).jpg"/>
          <p:cNvPicPr preferRelativeResize="0"/>
          <p:nvPr/>
        </p:nvPicPr>
        <p:blipFill rotWithShape="1">
          <a:blip r:embed="rId7">
            <a:alphaModFix/>
          </a:blip>
          <a:srcRect/>
          <a:stretch/>
        </p:blipFill>
        <p:spPr>
          <a:xfrm>
            <a:off x="5450711" y="4857751"/>
            <a:ext cx="1262868" cy="1020415"/>
          </a:xfrm>
          <a:prstGeom prst="rect">
            <a:avLst/>
          </a:prstGeom>
          <a:noFill/>
          <a:ln>
            <a:noFill/>
          </a:ln>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0275" y="5149405"/>
            <a:ext cx="20542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9390" y="3082116"/>
            <a:ext cx="1743075"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Google Shape;88;p13" descr="C:\Users\ADMIN\Desktop\Picture1 (2).png">
            <a:hlinkClick r:id="rId10" action="ppaction://hlinksldjump"/>
          </p:cNvPr>
          <p:cNvPicPr preferRelativeResize="0"/>
          <p:nvPr/>
        </p:nvPicPr>
        <p:blipFill rotWithShape="1">
          <a:blip r:embed="rId11">
            <a:alphaModFix/>
          </a:blip>
          <a:srcRect/>
          <a:stretch/>
        </p:blipFill>
        <p:spPr>
          <a:xfrm>
            <a:off x="5450712" y="3075189"/>
            <a:ext cx="1743213" cy="1652683"/>
          </a:xfrm>
          <a:prstGeom prst="rect">
            <a:avLst/>
          </a:prstGeom>
          <a:noFill/>
          <a:ln>
            <a:noFill/>
          </a:ln>
        </p:spPr>
      </p:pic>
      <p:pic>
        <p:nvPicPr>
          <p:cNvPr id="14" name="Google Shape;88;p13" descr="C:\Users\ADMIN\Desktop\Picture1 (2).png">
            <a:hlinkClick r:id="rId10" action="ppaction://hlinksldjump"/>
          </p:cNvPr>
          <p:cNvPicPr preferRelativeResize="0"/>
          <p:nvPr/>
        </p:nvPicPr>
        <p:blipFill rotWithShape="1">
          <a:blip r:embed="rId11">
            <a:alphaModFix/>
          </a:blip>
          <a:srcRect/>
          <a:stretch/>
        </p:blipFill>
        <p:spPr>
          <a:xfrm>
            <a:off x="3370081" y="4755485"/>
            <a:ext cx="1743213" cy="1652683"/>
          </a:xfrm>
          <a:prstGeom prst="rect">
            <a:avLst/>
          </a:prstGeom>
          <a:noFill/>
          <a:ln>
            <a:noFill/>
          </a:ln>
        </p:spPr>
      </p:pic>
      <p:pic>
        <p:nvPicPr>
          <p:cNvPr id="15" name="Google Shape;88;p13" descr="C:\Users\ADMIN\Desktop\Picture1 (2).png">
            <a:hlinkClick r:id="rId10" action="ppaction://hlinksldjump"/>
          </p:cNvPr>
          <p:cNvPicPr preferRelativeResize="0"/>
          <p:nvPr/>
        </p:nvPicPr>
        <p:blipFill rotWithShape="1">
          <a:blip r:embed="rId11">
            <a:alphaModFix/>
          </a:blip>
          <a:srcRect/>
          <a:stretch/>
        </p:blipFill>
        <p:spPr>
          <a:xfrm>
            <a:off x="5306193" y="4771444"/>
            <a:ext cx="1743213" cy="1652683"/>
          </a:xfrm>
          <a:prstGeom prst="rect">
            <a:avLst/>
          </a:prstGeom>
          <a:noFill/>
          <a:ln>
            <a:noFill/>
          </a:ln>
        </p:spPr>
      </p:pic>
      <p:pic>
        <p:nvPicPr>
          <p:cNvPr id="16" name="Google Shape;94;p13" descr="C:\Users\ADMIN\Desktop\Picture2.png"/>
          <p:cNvPicPr preferRelativeResize="0"/>
          <p:nvPr/>
        </p:nvPicPr>
        <p:blipFill rotWithShape="1">
          <a:blip r:embed="rId12">
            <a:alphaModFix/>
          </a:blip>
          <a:srcRect/>
          <a:stretch/>
        </p:blipFill>
        <p:spPr>
          <a:xfrm>
            <a:off x="8750275" y="3075189"/>
            <a:ext cx="1524000" cy="1478604"/>
          </a:xfrm>
          <a:prstGeom prst="rect">
            <a:avLst/>
          </a:prstGeom>
          <a:noFill/>
          <a:ln>
            <a:noFill/>
          </a:ln>
        </p:spPr>
      </p:pic>
      <p:pic>
        <p:nvPicPr>
          <p:cNvPr id="17"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25868" y="4477944"/>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54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9"/>
          </a:xfrm>
          <a:prstGeom prst="rect">
            <a:avLst/>
          </a:prstGeom>
        </p:spPr>
      </p:pic>
      <p:sp>
        <p:nvSpPr>
          <p:cNvPr id="17" name="TextBox 16"/>
          <p:cNvSpPr txBox="1"/>
          <p:nvPr/>
        </p:nvSpPr>
        <p:spPr>
          <a:xfrm>
            <a:off x="2755779" y="484015"/>
            <a:ext cx="7116009" cy="923330"/>
          </a:xfrm>
          <a:prstGeom prst="rect">
            <a:avLst/>
          </a:prstGeom>
          <a:noFill/>
        </p:spPr>
        <p:txBody>
          <a:bodyPr wrap="square" rtlCol="0">
            <a:spAutoFit/>
          </a:bodyPr>
          <a:lstStyle/>
          <a:p>
            <a:pPr algn="ct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 chim</a:t>
            </a:r>
          </a:p>
        </p:txBody>
      </p:sp>
      <p:pic>
        <p:nvPicPr>
          <p:cNvPr id="18"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các loài chim đẹp ở việt nam"/>
          <p:cNvPicPr>
            <a:picLocks noChangeAspect="1" noChangeArrowheads="1"/>
          </p:cNvPicPr>
          <p:nvPr/>
        </p:nvPicPr>
        <p:blipFill rotWithShape="1">
          <a:blip r:embed="rId4">
            <a:extLst>
              <a:ext uri="{28A0092B-C50C-407E-A947-70E740481C1C}">
                <a14:useLocalDpi xmlns:a14="http://schemas.microsoft.com/office/drawing/2010/main" val="0"/>
              </a:ext>
            </a:extLst>
          </a:blip>
          <a:srcRect l="11040" r="3890"/>
          <a:stretch/>
        </p:blipFill>
        <p:spPr bwMode="auto">
          <a:xfrm>
            <a:off x="6337735" y="1425105"/>
            <a:ext cx="5286703" cy="41348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ogmaprize.vn/wp-content/uploads/2019/12/ch%C3%A0o-m%C3%A0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48" y="1407345"/>
            <a:ext cx="5288046" cy="41587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55376" y="5724246"/>
            <a:ext cx="3252814" cy="646331"/>
          </a:xfrm>
          <a:prstGeom prst="rect">
            <a:avLst/>
          </a:prstGeom>
        </p:spPr>
        <p:txBody>
          <a:bodyPr wrap="non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chào mào</a:t>
            </a:r>
            <a:endParaRPr lang="en-US" sz="3600" dirty="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7422005" y="5724245"/>
            <a:ext cx="3118161" cy="646331"/>
          </a:xfrm>
          <a:prstGeom prst="rect">
            <a:avLst/>
          </a:prstGeom>
        </p:spPr>
        <p:txBody>
          <a:bodyPr wrap="non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vàng anh</a:t>
            </a:r>
            <a:endParaRPr lang="en-US" sz="3600" dirty="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8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9"/>
          </a:xfrm>
          <a:prstGeom prst="rect">
            <a:avLst/>
          </a:prstGeom>
        </p:spPr>
      </p:pic>
      <p:sp>
        <p:nvSpPr>
          <p:cNvPr id="17" name="TextBox 16"/>
          <p:cNvSpPr txBox="1"/>
          <p:nvPr/>
        </p:nvSpPr>
        <p:spPr>
          <a:xfrm>
            <a:off x="2755779" y="484015"/>
            <a:ext cx="7116009" cy="923330"/>
          </a:xfrm>
          <a:prstGeom prst="rect">
            <a:avLst/>
          </a:prstGeom>
          <a:noFill/>
        </p:spPr>
        <p:txBody>
          <a:bodyPr wrap="square" rtlCol="0">
            <a:spAutoFit/>
          </a:bodyPr>
          <a:lstStyle/>
          <a:p>
            <a:pPr algn="ct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 chim</a:t>
            </a:r>
          </a:p>
        </p:txBody>
      </p:sp>
      <p:pic>
        <p:nvPicPr>
          <p:cNvPr id="18"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7735" y="1425106"/>
            <a:ext cx="5286703" cy="41348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2848" y="1425105"/>
            <a:ext cx="5288046" cy="41348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1693" y="5724246"/>
            <a:ext cx="5171609" cy="707886"/>
          </a:xfrm>
          <a:prstGeom prst="rect">
            <a:avLst/>
          </a:prstGeom>
        </p:spPr>
        <p:txBody>
          <a:bodyPr wrap="none">
            <a:spAutoFit/>
          </a:bodyPr>
          <a:lstStyle/>
          <a:p>
            <a:pPr fontAlgn="base"/>
            <a:r>
              <a:rPr lang="vi-VN" sz="4000" b="1" dirty="0">
                <a:latin typeface="Arial-Rounded" panose="020B0500000000000000" pitchFamily="34" charset="0"/>
                <a:ea typeface="Arial-Rounded" panose="020B0500000000000000" pitchFamily="34" charset="0"/>
                <a:cs typeface="Arial-Rounded" panose="020B0500000000000000" pitchFamily="34" charset="0"/>
              </a:rPr>
              <a:t>Chim thiên đường xanh</a:t>
            </a:r>
          </a:p>
        </p:txBody>
      </p:sp>
      <p:sp>
        <p:nvSpPr>
          <p:cNvPr id="16" name="Rectangle 15"/>
          <p:cNvSpPr/>
          <p:nvPr/>
        </p:nvSpPr>
        <p:spPr>
          <a:xfrm>
            <a:off x="7392439" y="5724245"/>
            <a:ext cx="3198311" cy="707886"/>
          </a:xfrm>
          <a:prstGeom prst="rect">
            <a:avLst/>
          </a:prstGeom>
        </p:spPr>
        <p:txBody>
          <a:bodyPr wrap="none">
            <a:spAutoFit/>
          </a:bodyPr>
          <a:lstStyle/>
          <a:p>
            <a:pPr algn="just"/>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kim tước</a:t>
            </a:r>
            <a:endParaRPr lang="en-US" sz="4000" dirty="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351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510969"/>
            <a:ext cx="12202805" cy="347031"/>
            <a:chOff x="1" y="6645897"/>
            <a:chExt cx="12202805" cy="212103"/>
          </a:xfrm>
        </p:grpSpPr>
        <p:sp>
          <p:nvSpPr>
            <p:cNvPr id="4" name="Rectangle 3"/>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789" cy="6510969"/>
          </a:xfrm>
          <a:prstGeom prst="rect">
            <a:avLst/>
          </a:prstGeom>
        </p:spPr>
      </p:pic>
      <p:grpSp>
        <p:nvGrpSpPr>
          <p:cNvPr id="23" name="Group 22"/>
          <p:cNvGrpSpPr/>
          <p:nvPr/>
        </p:nvGrpSpPr>
        <p:grpSpPr>
          <a:xfrm>
            <a:off x="1821904" y="1795700"/>
            <a:ext cx="8492016" cy="2515044"/>
            <a:chOff x="1868200" y="2632197"/>
            <a:chExt cx="8492016"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200" y="2632197"/>
              <a:ext cx="8492016"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2369373" y="3244194"/>
              <a:ext cx="7489670" cy="1393392"/>
            </a:xfrm>
            <a:prstGeom prst="rect">
              <a:avLst/>
            </a:prstGeom>
            <a:noFill/>
          </p:spPr>
          <p:txBody>
            <a:bodyPr wrap="square" rtlCol="0">
              <a:spAutoFit/>
            </a:bodyPr>
            <a:lstStyle/>
            <a:p>
              <a:pPr algn="ctr"/>
              <a:r>
                <a:rPr lang="en-US" sz="72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CỦNG CỐ BÀI HỌC</a:t>
              </a:r>
            </a:p>
          </p:txBody>
        </p:sp>
      </p:grpSp>
      <p:pic>
        <p:nvPicPr>
          <p:cNvPr id="1026"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11339" y="116454"/>
            <a:ext cx="1186774" cy="1186774"/>
          </a:xfrm>
          <a:prstGeom prst="roundRect">
            <a:avLst>
              <a:gd name="adj" fmla="val 16667"/>
            </a:avLst>
          </a:prstGeom>
          <a:ln>
            <a:solidFill>
              <a:schemeClr val="accent6">
                <a:lumMod val="60000"/>
                <a:lumOff val="40000"/>
              </a:schemeClr>
            </a:solid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7983042" y="3622189"/>
            <a:ext cx="3936693" cy="2888780"/>
          </a:xfrm>
          <a:prstGeom prst="rect">
            <a:avLst/>
          </a:prstGeom>
        </p:spPr>
      </p:pic>
    </p:spTree>
    <p:extLst>
      <p:ext uri="{BB962C8B-B14F-4D97-AF65-F5344CB8AC3E}">
        <p14:creationId xmlns:p14="http://schemas.microsoft.com/office/powerpoint/2010/main" val="25118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oogle Shape;115;p14" descr="C:\Users\ADMIN\Desktop\Tai nguyen thiet ke tro choi\Bảng gỗ\wooden-blank-sign-clipart-1.jpg"/>
          <p:cNvPicPr preferRelativeResize="0"/>
          <p:nvPr/>
        </p:nvPicPr>
        <p:blipFill rotWithShape="1">
          <a:blip r:embed="rId3">
            <a:alphaModFix/>
          </a:blip>
          <a:srcRect/>
          <a:stretch/>
        </p:blipFill>
        <p:spPr>
          <a:xfrm>
            <a:off x="3124200" y="1"/>
            <a:ext cx="5410200" cy="3124199"/>
          </a:xfrm>
          <a:prstGeom prst="rect">
            <a:avLst/>
          </a:prstGeom>
          <a:noFill/>
          <a:ln>
            <a:noFill/>
          </a:ln>
        </p:spPr>
      </p:pic>
      <p:sp>
        <p:nvSpPr>
          <p:cNvPr id="2" name="Rectangle 1"/>
          <p:cNvSpPr/>
          <p:nvPr/>
        </p:nvSpPr>
        <p:spPr>
          <a:xfrm>
            <a:off x="3657600" y="1677649"/>
            <a:ext cx="4572000" cy="1446550"/>
          </a:xfrm>
          <a:prstGeom prst="rect">
            <a:avLst/>
          </a:prstGeom>
        </p:spPr>
        <p:txBody>
          <a:bodyPr>
            <a:spAutoFit/>
          </a:bodyPr>
          <a:lstStyle/>
          <a:p>
            <a:pPr lvl="0">
              <a:buClr>
                <a:srgbClr val="000000"/>
              </a:buClr>
            </a:pPr>
            <a:r>
              <a:rPr lang="vi-VN" sz="2200" b="1" kern="0" dirty="0">
                <a:solidFill>
                  <a:srgbClr val="FFFFFF"/>
                </a:solidFill>
                <a:latin typeface="Calibri"/>
                <a:ea typeface="Calibri"/>
                <a:cs typeface="Calibri"/>
                <a:sym typeface="Calibri"/>
              </a:rPr>
              <a:t>Các chú cún đã bị bắt và nhốt </a:t>
            </a:r>
            <a:endParaRPr lang="vi-VN" sz="1400" kern="0" dirty="0">
              <a:solidFill>
                <a:srgbClr val="000000"/>
              </a:solidFill>
              <a:cs typeface="Arial"/>
              <a:sym typeface="Arial"/>
            </a:endParaRPr>
          </a:p>
          <a:p>
            <a:pPr lvl="0">
              <a:buClr>
                <a:srgbClr val="000000"/>
              </a:buClr>
            </a:pPr>
            <a:r>
              <a:rPr lang="vi-VN" sz="2200" b="1" kern="0" dirty="0">
                <a:solidFill>
                  <a:srgbClr val="FFFFFF"/>
                </a:solidFill>
                <a:latin typeface="Calibri"/>
                <a:ea typeface="Calibri"/>
                <a:cs typeface="Calibri"/>
                <a:sym typeface="Calibri"/>
              </a:rPr>
              <a:t>trong  chuồng. Trong lúc kẻ xấu đang say ngủ, hãy trả lời đúng các câu hỏi và giúp các chú cún trốn thoát.</a:t>
            </a:r>
            <a:endParaRPr lang="vi-VN" sz="1400" kern="0" dirty="0">
              <a:solidFill>
                <a:srgbClr val="000000"/>
              </a:solidFill>
              <a:cs typeface="Arial"/>
              <a:sym typeface="Arial"/>
            </a:endParaRPr>
          </a:p>
        </p:txBody>
      </p:sp>
      <p:pic>
        <p:nvPicPr>
          <p:cNvPr id="5" name="Google Shape;117;p14" descr="C:\Users\ADMIN\Desktop\Untitleda (2).png"/>
          <p:cNvPicPr preferRelativeResize="0"/>
          <p:nvPr/>
        </p:nvPicPr>
        <p:blipFill rotWithShape="1">
          <a:blip r:embed="rId4">
            <a:alphaModFix/>
          </a:blip>
          <a:srcRect/>
          <a:stretch/>
        </p:blipFill>
        <p:spPr>
          <a:xfrm flipH="1">
            <a:off x="2590800" y="3144981"/>
            <a:ext cx="1779640" cy="1638048"/>
          </a:xfrm>
          <a:prstGeom prst="rect">
            <a:avLst/>
          </a:prstGeom>
          <a:noFill/>
          <a:ln>
            <a:noFill/>
          </a:ln>
        </p:spPr>
      </p:pic>
      <p:pic>
        <p:nvPicPr>
          <p:cNvPr id="6" name="Google Shape;108;p14" descr="C:\Users\ADMIN\Desktop\Dan cho chay tron\318767-1G20FT61680 (3).jpg"/>
          <p:cNvPicPr preferRelativeResize="0"/>
          <p:nvPr/>
        </p:nvPicPr>
        <p:blipFill rotWithShape="1">
          <a:blip r:embed="rId5">
            <a:alphaModFix/>
          </a:blip>
          <a:srcRect/>
          <a:stretch/>
        </p:blipFill>
        <p:spPr>
          <a:xfrm flipH="1">
            <a:off x="4024744" y="3267691"/>
            <a:ext cx="976078" cy="941185"/>
          </a:xfrm>
          <a:prstGeom prst="rect">
            <a:avLst/>
          </a:prstGeom>
          <a:noFill/>
          <a:ln>
            <a:noFill/>
          </a:ln>
        </p:spPr>
      </p:pic>
      <p:pic>
        <p:nvPicPr>
          <p:cNvPr id="7" name="Google Shape;110;p14" descr="C:\Users\ADMIN\Desktop\Dan cho chay tron\318767-1G20FT61680 (4).jpg"/>
          <p:cNvPicPr preferRelativeResize="0"/>
          <p:nvPr/>
        </p:nvPicPr>
        <p:blipFill rotWithShape="1">
          <a:blip r:embed="rId6">
            <a:alphaModFix/>
          </a:blip>
          <a:srcRect/>
          <a:stretch/>
        </p:blipFill>
        <p:spPr>
          <a:xfrm flipH="1">
            <a:off x="4092378" y="4612873"/>
            <a:ext cx="908444" cy="946955"/>
          </a:xfrm>
          <a:prstGeom prst="rect">
            <a:avLst/>
          </a:prstGeom>
          <a:noFill/>
          <a:ln>
            <a:noFill/>
          </a:ln>
        </p:spPr>
      </p:pic>
      <p:pic>
        <p:nvPicPr>
          <p:cNvPr id="8" name="Google Shape;106;p14" descr="Kết quả hình ảnh cho American Eskimo cartoon"/>
          <p:cNvPicPr preferRelativeResize="0"/>
          <p:nvPr/>
        </p:nvPicPr>
        <p:blipFill rotWithShape="1">
          <a:blip r:embed="rId7">
            <a:alphaModFix/>
          </a:blip>
          <a:srcRect/>
          <a:stretch/>
        </p:blipFill>
        <p:spPr>
          <a:xfrm flipH="1">
            <a:off x="5829301" y="3429000"/>
            <a:ext cx="747275" cy="721321"/>
          </a:xfrm>
          <a:prstGeom prst="rect">
            <a:avLst/>
          </a:prstGeom>
          <a:noFill/>
          <a:ln>
            <a:noFill/>
          </a:ln>
        </p:spPr>
      </p:pic>
      <p:pic>
        <p:nvPicPr>
          <p:cNvPr id="9" name="Google Shape;111;p14" descr="C:\Users\ADMIN\Desktop\Dan cho chay tron\Cartoon-puppies-vector (2).jpg"/>
          <p:cNvPicPr preferRelativeResize="0"/>
          <p:nvPr/>
        </p:nvPicPr>
        <p:blipFill rotWithShape="1">
          <a:blip r:embed="rId8">
            <a:alphaModFix/>
          </a:blip>
          <a:srcRect/>
          <a:stretch/>
        </p:blipFill>
        <p:spPr>
          <a:xfrm>
            <a:off x="5862002" y="4783029"/>
            <a:ext cx="843598" cy="707970"/>
          </a:xfrm>
          <a:prstGeom prst="rect">
            <a:avLst/>
          </a:prstGeom>
          <a:noFill/>
          <a:ln>
            <a:noFill/>
          </a:ln>
        </p:spPr>
      </p:pic>
      <p:pic>
        <p:nvPicPr>
          <p:cNvPr id="10" name="Google Shape;114;p14" descr="C:\Users\ADMIN\Desktop\Picture2.png"/>
          <p:cNvPicPr preferRelativeResize="0"/>
          <p:nvPr/>
        </p:nvPicPr>
        <p:blipFill rotWithShape="1">
          <a:blip r:embed="rId9">
            <a:alphaModFix/>
          </a:blip>
          <a:srcRect/>
          <a:stretch/>
        </p:blipFill>
        <p:spPr>
          <a:xfrm>
            <a:off x="8708880" y="4543539"/>
            <a:ext cx="1311492" cy="1008781"/>
          </a:xfrm>
          <a:prstGeom prst="rect">
            <a:avLst/>
          </a:prstGeom>
          <a:noFill/>
          <a:ln>
            <a:noFill/>
          </a:ln>
        </p:spPr>
      </p:pic>
      <p:pic>
        <p:nvPicPr>
          <p:cNvPr id="11" name="Google Shape;113;p14" descr="C:\Users\ADMIN\Desktop\Picture1.png"/>
          <p:cNvPicPr preferRelativeResize="0"/>
          <p:nvPr/>
        </p:nvPicPr>
        <p:blipFill rotWithShape="1">
          <a:blip r:embed="rId10">
            <a:alphaModFix/>
          </a:blip>
          <a:srcRect/>
          <a:stretch/>
        </p:blipFill>
        <p:spPr>
          <a:xfrm>
            <a:off x="8534400" y="3470772"/>
            <a:ext cx="1767974" cy="703143"/>
          </a:xfrm>
          <a:prstGeom prst="rect">
            <a:avLst/>
          </a:prstGeom>
          <a:noFill/>
          <a:ln>
            <a:noFill/>
          </a:ln>
        </p:spPr>
      </p:pic>
      <p:pic>
        <p:nvPicPr>
          <p:cNvPr id="12" name="Google Shape;109;p14" descr="C:\Users\ADMIN\Desktop\Picture1 (2).png">
            <a:hlinkClick r:id="rId11" action="ppaction://hlinksldjump"/>
          </p:cNvPr>
          <p:cNvPicPr preferRelativeResize="0"/>
          <p:nvPr/>
        </p:nvPicPr>
        <p:blipFill rotWithShape="1">
          <a:blip r:embed="rId12">
            <a:alphaModFix/>
          </a:blip>
          <a:srcRect/>
          <a:stretch/>
        </p:blipFill>
        <p:spPr>
          <a:xfrm>
            <a:off x="3796532" y="3466786"/>
            <a:ext cx="1500137" cy="711116"/>
          </a:xfrm>
          <a:prstGeom prst="rect">
            <a:avLst/>
          </a:prstGeom>
          <a:noFill/>
          <a:ln>
            <a:noFill/>
          </a:ln>
        </p:spPr>
      </p:pic>
      <p:pic>
        <p:nvPicPr>
          <p:cNvPr id="13" name="Google Shape;107;p14" descr="C:\Users\ADMIN\Desktop\Picture1 (2).png">
            <a:hlinkClick r:id="rId11" action="ppaction://hlinksldjump"/>
          </p:cNvPr>
          <p:cNvPicPr preferRelativeResize="0"/>
          <p:nvPr/>
        </p:nvPicPr>
        <p:blipFill rotWithShape="1">
          <a:blip r:embed="rId13">
            <a:alphaModFix/>
          </a:blip>
          <a:srcRect/>
          <a:stretch/>
        </p:blipFill>
        <p:spPr>
          <a:xfrm>
            <a:off x="5739742" y="3315473"/>
            <a:ext cx="1088118" cy="948372"/>
          </a:xfrm>
          <a:prstGeom prst="rect">
            <a:avLst/>
          </a:prstGeom>
          <a:noFill/>
          <a:ln>
            <a:noFill/>
          </a:ln>
        </p:spPr>
      </p:pic>
      <p:pic>
        <p:nvPicPr>
          <p:cNvPr id="14" name="Google Shape;112;p14" descr="C:\Users\ADMIN\Desktop\Picture1 (2).png">
            <a:hlinkClick r:id="rId11" action="ppaction://hlinksldjump"/>
          </p:cNvPr>
          <p:cNvPicPr preferRelativeResize="0"/>
          <p:nvPr/>
        </p:nvPicPr>
        <p:blipFill rotWithShape="1">
          <a:blip r:embed="rId14">
            <a:alphaModFix/>
          </a:blip>
          <a:srcRect/>
          <a:stretch/>
        </p:blipFill>
        <p:spPr>
          <a:xfrm>
            <a:off x="5776663" y="4734436"/>
            <a:ext cx="1342676" cy="805155"/>
          </a:xfrm>
          <a:prstGeom prst="rect">
            <a:avLst/>
          </a:prstGeom>
          <a:noFill/>
          <a:ln>
            <a:noFill/>
          </a:ln>
        </p:spPr>
      </p:pic>
      <p:pic>
        <p:nvPicPr>
          <p:cNvPr id="15" name="Google Shape;112;p14" descr="C:\Users\ADMIN\Desktop\Picture1 (2).png">
            <a:hlinkClick r:id="rId11" action="ppaction://hlinksldjump"/>
          </p:cNvPr>
          <p:cNvPicPr preferRelativeResize="0"/>
          <p:nvPr/>
        </p:nvPicPr>
        <p:blipFill rotWithShape="1">
          <a:blip r:embed="rId14">
            <a:alphaModFix/>
          </a:blip>
          <a:srcRect/>
          <a:stretch/>
        </p:blipFill>
        <p:spPr>
          <a:xfrm>
            <a:off x="4085166" y="4713782"/>
            <a:ext cx="1263708" cy="790627"/>
          </a:xfrm>
          <a:prstGeom prst="rect">
            <a:avLst/>
          </a:prstGeom>
          <a:noFill/>
          <a:ln>
            <a:noFill/>
          </a:ln>
        </p:spPr>
      </p:pic>
      <p:grpSp>
        <p:nvGrpSpPr>
          <p:cNvPr id="16" name="Google Shape;119;p14"/>
          <p:cNvGrpSpPr/>
          <p:nvPr/>
        </p:nvGrpSpPr>
        <p:grpSpPr>
          <a:xfrm>
            <a:off x="7363649" y="5137014"/>
            <a:ext cx="1752600" cy="1752600"/>
            <a:chOff x="7373838" y="3333750"/>
            <a:chExt cx="1752600" cy="1752600"/>
          </a:xfrm>
        </p:grpSpPr>
        <p:pic>
          <p:nvPicPr>
            <p:cNvPr id="17" name="Google Shape;120;p14">
              <a:hlinkClick r:id="rId15" action="ppaction://hlinksldjump"/>
            </p:cNvPr>
            <p:cNvPicPr preferRelativeResize="0"/>
            <p:nvPr/>
          </p:nvPicPr>
          <p:blipFill rotWithShape="1">
            <a:blip r:embed="rId16">
              <a:alphaModFix/>
            </a:blip>
            <a:srcRect/>
            <a:stretch/>
          </p:blipFill>
          <p:spPr>
            <a:xfrm>
              <a:off x="7373838" y="3333750"/>
              <a:ext cx="1752600" cy="1752600"/>
            </a:xfrm>
            <a:prstGeom prst="rect">
              <a:avLst/>
            </a:prstGeom>
            <a:noFill/>
            <a:ln>
              <a:noFill/>
            </a:ln>
          </p:spPr>
        </p:pic>
        <p:sp>
          <p:nvSpPr>
            <p:cNvPr id="18" name="Google Shape;121;p14">
              <a:hlinkClick r:id="rId15" action="ppaction://hlinksldjump"/>
            </p:cNvPr>
            <p:cNvSpPr txBox="1"/>
            <p:nvPr/>
          </p:nvSpPr>
          <p:spPr>
            <a:xfrm rot="-409796">
              <a:off x="7827088" y="3604357"/>
              <a:ext cx="631904" cy="369332"/>
            </a:xfrm>
            <a:prstGeom prst="rect">
              <a:avLst/>
            </a:prstGeom>
            <a:noFill/>
            <a:ln>
              <a:noFill/>
            </a:ln>
          </p:spPr>
          <p:txBody>
            <a:bodyPr spcFirstLastPara="1" wrap="square" lIns="91425" tIns="45700" rIns="91425" bIns="45700" anchor="t" anchorCtr="0">
              <a:noAutofit/>
            </a:bodyPr>
            <a:lstStyle/>
            <a:p>
              <a:pPr>
                <a:defRPr/>
              </a:pPr>
              <a:r>
                <a:rPr lang="en-US" b="1" kern="0">
                  <a:solidFill>
                    <a:srgbClr val="000000"/>
                  </a:solidFill>
                  <a:latin typeface="Calibri"/>
                  <a:ea typeface="Calibri"/>
                  <a:cs typeface="Calibri"/>
                  <a:sym typeface="Calibri"/>
                </a:rPr>
                <a:t>Chơi</a:t>
              </a:r>
              <a:endParaRPr b="1" kern="0">
                <a:solidFill>
                  <a:srgbClr val="000000"/>
                </a:solidFill>
                <a:latin typeface="Calibri"/>
                <a:ea typeface="Calibri"/>
                <a:cs typeface="Calibri"/>
                <a:sym typeface="Calibri"/>
              </a:endParaRPr>
            </a:p>
          </p:txBody>
        </p:sp>
      </p:grpSp>
      <p:pic>
        <p:nvPicPr>
          <p:cNvPr id="19"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47711" y="4057655"/>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3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822"/>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6;p15" descr="C:\Users\ADMIN\Desktop\Dan cho chay tron\PoolnoFog.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133;p15" descr="C:\Users\ADMIN\Desktop\Dan cho chay tron\318767-1G20FT61680 (3).jpg"/>
          <p:cNvPicPr preferRelativeResize="0"/>
          <p:nvPr/>
        </p:nvPicPr>
        <p:blipFill rotWithShape="1">
          <a:blip r:embed="rId3">
            <a:alphaModFix/>
          </a:blip>
          <a:srcRect/>
          <a:stretch/>
        </p:blipFill>
        <p:spPr>
          <a:xfrm flipH="1">
            <a:off x="4424363" y="757748"/>
            <a:ext cx="1223963" cy="1060920"/>
          </a:xfrm>
          <a:prstGeom prst="rect">
            <a:avLst/>
          </a:prstGeom>
          <a:noFill/>
          <a:ln>
            <a:noFill/>
          </a:ln>
        </p:spPr>
      </p:pic>
      <p:sp>
        <p:nvSpPr>
          <p:cNvPr id="4" name="Google Shape;140;p15"/>
          <p:cNvSpPr/>
          <p:nvPr/>
        </p:nvSpPr>
        <p:spPr>
          <a:xfrm>
            <a:off x="4271069" y="356345"/>
            <a:ext cx="786057" cy="595007"/>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1</a:t>
            </a:r>
            <a:endParaRPr sz="4400" b="1" kern="0" dirty="0">
              <a:solidFill>
                <a:sysClr val="windowText" lastClr="000000"/>
              </a:solidFill>
            </a:endParaRPr>
          </a:p>
        </p:txBody>
      </p:sp>
      <p:pic>
        <p:nvPicPr>
          <p:cNvPr id="5" name="Google Shape;134;p15" descr="C:\Users\ADMIN\Desktop\Picture1 (2).png">
            <a:hlinkClick r:id="rId4" action="ppaction://hlinksldjump"/>
          </p:cNvPr>
          <p:cNvPicPr preferRelativeResize="0"/>
          <p:nvPr/>
        </p:nvPicPr>
        <p:blipFill rotWithShape="1">
          <a:blip r:embed="rId5">
            <a:alphaModFix/>
          </a:blip>
          <a:srcRect/>
          <a:stretch/>
        </p:blipFill>
        <p:spPr>
          <a:xfrm>
            <a:off x="4188685" y="1066800"/>
            <a:ext cx="1459641" cy="789954"/>
          </a:xfrm>
          <a:prstGeom prst="rect">
            <a:avLst/>
          </a:prstGeom>
          <a:noFill/>
          <a:ln>
            <a:noFill/>
          </a:ln>
        </p:spPr>
      </p:pic>
      <p:pic>
        <p:nvPicPr>
          <p:cNvPr id="6" name="Google Shape;137;p15" descr="C:\Users\ADMIN\Desktop\Dan cho chay tron\Cartoon-puppies-vector (2).jpg"/>
          <p:cNvPicPr preferRelativeResize="0"/>
          <p:nvPr/>
        </p:nvPicPr>
        <p:blipFill rotWithShape="1">
          <a:blip r:embed="rId6">
            <a:alphaModFix/>
          </a:blip>
          <a:srcRect/>
          <a:stretch/>
        </p:blipFill>
        <p:spPr>
          <a:xfrm>
            <a:off x="6272755" y="2039913"/>
            <a:ext cx="893762" cy="722172"/>
          </a:xfrm>
          <a:prstGeom prst="rect">
            <a:avLst/>
          </a:prstGeom>
          <a:noFill/>
          <a:ln>
            <a:noFill/>
          </a:ln>
        </p:spPr>
      </p:pic>
      <p:pic>
        <p:nvPicPr>
          <p:cNvPr id="7" name="Google Shape;135;p15" descr="C:\Users\ADMIN\Desktop\Dan cho chay tron\318767-1G20FT61680 (4).jpg"/>
          <p:cNvPicPr preferRelativeResize="0"/>
          <p:nvPr/>
        </p:nvPicPr>
        <p:blipFill rotWithShape="1">
          <a:blip r:embed="rId7">
            <a:alphaModFix/>
          </a:blip>
          <a:srcRect/>
          <a:stretch/>
        </p:blipFill>
        <p:spPr>
          <a:xfrm flipH="1">
            <a:off x="4664097" y="2192239"/>
            <a:ext cx="769557" cy="802180"/>
          </a:xfrm>
          <a:prstGeom prst="rect">
            <a:avLst/>
          </a:prstGeom>
          <a:noFill/>
          <a:ln>
            <a:noFill/>
          </a:ln>
        </p:spPr>
      </p:pic>
      <p:pic>
        <p:nvPicPr>
          <p:cNvPr id="8" name="Google Shape;127;p15" descr="Kết quả hình ảnh cho American Eskimo cartoon"/>
          <p:cNvPicPr preferRelativeResize="0"/>
          <p:nvPr/>
        </p:nvPicPr>
        <p:blipFill rotWithShape="1">
          <a:blip r:embed="rId8">
            <a:alphaModFix/>
          </a:blip>
          <a:srcRect/>
          <a:stretch/>
        </p:blipFill>
        <p:spPr>
          <a:xfrm flipH="1">
            <a:off x="6789236" y="471794"/>
            <a:ext cx="754565" cy="728357"/>
          </a:xfrm>
          <a:prstGeom prst="rect">
            <a:avLst/>
          </a:prstGeom>
          <a:noFill/>
          <a:ln>
            <a:noFill/>
          </a:ln>
        </p:spPr>
      </p:pic>
      <p:pic>
        <p:nvPicPr>
          <p:cNvPr id="9" name="Google Shape;138;p15" descr="C:\Users\ADMIN\Desktop\Picture1 (2).png">
            <a:hlinkClick r:id="rId9" action="ppaction://hlinksldjump"/>
          </p:cNvPr>
          <p:cNvPicPr preferRelativeResize="0"/>
          <p:nvPr/>
        </p:nvPicPr>
        <p:blipFill rotWithShape="1">
          <a:blip r:embed="rId10">
            <a:alphaModFix/>
          </a:blip>
          <a:srcRect/>
          <a:stretch/>
        </p:blipFill>
        <p:spPr>
          <a:xfrm>
            <a:off x="4504898" y="2073682"/>
            <a:ext cx="1104454" cy="962610"/>
          </a:xfrm>
          <a:prstGeom prst="rect">
            <a:avLst/>
          </a:prstGeom>
          <a:noFill/>
          <a:ln>
            <a:noFill/>
          </a:ln>
        </p:spPr>
      </p:pic>
      <p:pic>
        <p:nvPicPr>
          <p:cNvPr id="10" name="Google Shape;132;p15" descr="C:\Users\ADMIN\Desktop\Picture1 (2).png">
            <a:hlinkClick r:id="rId11" action="ppaction://hlinksldjump"/>
          </p:cNvPr>
          <p:cNvPicPr preferRelativeResize="0"/>
          <p:nvPr/>
        </p:nvPicPr>
        <p:blipFill rotWithShape="1">
          <a:blip r:embed="rId12">
            <a:alphaModFix/>
          </a:blip>
          <a:srcRect/>
          <a:stretch/>
        </p:blipFill>
        <p:spPr>
          <a:xfrm>
            <a:off x="6619081" y="284950"/>
            <a:ext cx="1264432" cy="1102042"/>
          </a:xfrm>
          <a:prstGeom prst="rect">
            <a:avLst/>
          </a:prstGeom>
          <a:noFill/>
          <a:ln>
            <a:noFill/>
          </a:ln>
        </p:spPr>
      </p:pic>
      <p:pic>
        <p:nvPicPr>
          <p:cNvPr id="11" name="Google Shape;136;p15" descr="C:\Users\ADMIN\Desktop\Picture1 (2).png">
            <a:hlinkClick r:id="rId13" action="ppaction://hlinksldjump"/>
          </p:cNvPr>
          <p:cNvPicPr preferRelativeResize="0"/>
          <p:nvPr/>
        </p:nvPicPr>
        <p:blipFill rotWithShape="1">
          <a:blip r:embed="rId10">
            <a:alphaModFix/>
          </a:blip>
          <a:srcRect/>
          <a:stretch/>
        </p:blipFill>
        <p:spPr>
          <a:xfrm>
            <a:off x="6237008" y="1799475"/>
            <a:ext cx="1104454" cy="962610"/>
          </a:xfrm>
          <a:prstGeom prst="rect">
            <a:avLst/>
          </a:prstGeom>
          <a:noFill/>
          <a:ln>
            <a:noFill/>
          </a:ln>
        </p:spPr>
      </p:pic>
      <p:sp>
        <p:nvSpPr>
          <p:cNvPr id="12" name="Google Shape;142;p15"/>
          <p:cNvSpPr/>
          <p:nvPr/>
        </p:nvSpPr>
        <p:spPr>
          <a:xfrm>
            <a:off x="4436177" y="1913210"/>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3</a:t>
            </a:r>
            <a:endParaRPr sz="4400" b="1" kern="0" dirty="0">
              <a:solidFill>
                <a:sysClr val="windowText" lastClr="000000"/>
              </a:solidFill>
            </a:endParaRPr>
          </a:p>
        </p:txBody>
      </p:sp>
      <p:sp>
        <p:nvSpPr>
          <p:cNvPr id="13" name="Google Shape;141;p15"/>
          <p:cNvSpPr/>
          <p:nvPr/>
        </p:nvSpPr>
        <p:spPr>
          <a:xfrm>
            <a:off x="6376736" y="0"/>
            <a:ext cx="685800" cy="683502"/>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800" b="1" kern="0" dirty="0">
                <a:solidFill>
                  <a:srgbClr val="FFFFFF"/>
                </a:solidFill>
                <a:latin typeface="Calibri"/>
                <a:ea typeface="Calibri"/>
                <a:cs typeface="Calibri"/>
                <a:sym typeface="Calibri"/>
              </a:rPr>
              <a:t>2</a:t>
            </a:r>
            <a:endParaRPr sz="4800" b="1" kern="0" dirty="0">
              <a:solidFill>
                <a:sysClr val="windowText" lastClr="000000"/>
              </a:solidFill>
            </a:endParaRPr>
          </a:p>
        </p:txBody>
      </p:sp>
      <p:sp>
        <p:nvSpPr>
          <p:cNvPr id="14" name="Google Shape;143;p15"/>
          <p:cNvSpPr/>
          <p:nvPr/>
        </p:nvSpPr>
        <p:spPr>
          <a:xfrm>
            <a:off x="6019801" y="1406958"/>
            <a:ext cx="789781" cy="666725"/>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800" b="1" kern="0" dirty="0">
                <a:solidFill>
                  <a:srgbClr val="FFFFFF"/>
                </a:solidFill>
                <a:latin typeface="Calibri"/>
                <a:ea typeface="Calibri"/>
                <a:cs typeface="Calibri"/>
                <a:sym typeface="Calibri"/>
              </a:rPr>
              <a:t>4</a:t>
            </a:r>
            <a:endParaRPr sz="4800" b="1" kern="0" dirty="0">
              <a:solidFill>
                <a:sysClr val="windowText" lastClr="000000"/>
              </a:solidFill>
            </a:endParaRPr>
          </a:p>
        </p:txBody>
      </p:sp>
      <p:pic>
        <p:nvPicPr>
          <p:cNvPr id="15" name="Google Shape;130;p15" descr="C:\Users\ADMIN\Desktop\Dan cho chay tron\318767-1G20FT61680 (2).jpg"/>
          <p:cNvPicPr preferRelativeResize="0"/>
          <p:nvPr/>
        </p:nvPicPr>
        <p:blipFill rotWithShape="1">
          <a:blip r:embed="rId14">
            <a:alphaModFix/>
          </a:blip>
          <a:srcRect/>
          <a:stretch/>
        </p:blipFill>
        <p:spPr>
          <a:xfrm flipH="1">
            <a:off x="2984770" y="5486401"/>
            <a:ext cx="1587231" cy="1005993"/>
          </a:xfrm>
          <a:prstGeom prst="rect">
            <a:avLst/>
          </a:prstGeom>
          <a:noFill/>
          <a:ln>
            <a:noFill/>
          </a:ln>
        </p:spPr>
      </p:pic>
      <p:pic>
        <p:nvPicPr>
          <p:cNvPr id="17" name="Google Shape;131;p15" descr="C:\Users\ADMIN\Desktop\Picture1 (2).png">
            <a:hlinkClick r:id="rId15" action="ppaction://hlinksldjump"/>
          </p:cNvPr>
          <p:cNvPicPr preferRelativeResize="0"/>
          <p:nvPr/>
        </p:nvPicPr>
        <p:blipFill rotWithShape="1">
          <a:blip r:embed="rId16">
            <a:alphaModFix/>
          </a:blip>
          <a:srcRect/>
          <a:stretch/>
        </p:blipFill>
        <p:spPr>
          <a:xfrm>
            <a:off x="3156793" y="5285546"/>
            <a:ext cx="1590190" cy="1272180"/>
          </a:xfrm>
          <a:prstGeom prst="rect">
            <a:avLst/>
          </a:prstGeom>
          <a:noFill/>
          <a:ln>
            <a:noFill/>
          </a:ln>
        </p:spPr>
      </p:pic>
      <p:sp>
        <p:nvSpPr>
          <p:cNvPr id="19" name="Google Shape;142;p15"/>
          <p:cNvSpPr/>
          <p:nvPr/>
        </p:nvSpPr>
        <p:spPr>
          <a:xfrm>
            <a:off x="3286574" y="5100985"/>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5</a:t>
            </a:r>
            <a:endParaRPr sz="4400" b="1" kern="0" dirty="0">
              <a:solidFill>
                <a:sysClr val="windowText" lastClr="000000"/>
              </a:solidFill>
            </a:endParaRPr>
          </a:p>
        </p:txBody>
      </p:sp>
      <p:pic>
        <p:nvPicPr>
          <p:cNvPr id="21" name="Google Shape;139;p15" descr="C:\Users\ADMIN\Desktop\Untitleda (2).png"/>
          <p:cNvPicPr preferRelativeResize="0"/>
          <p:nvPr/>
        </p:nvPicPr>
        <p:blipFill rotWithShape="1">
          <a:blip r:embed="rId17">
            <a:alphaModFix/>
          </a:blip>
          <a:srcRect/>
          <a:stretch/>
        </p:blipFill>
        <p:spPr>
          <a:xfrm flipH="1">
            <a:off x="2266973" y="1074448"/>
            <a:ext cx="1779640" cy="1638048"/>
          </a:xfrm>
          <a:prstGeom prst="rect">
            <a:avLst/>
          </a:prstGeom>
          <a:noFill/>
          <a:ln>
            <a:noFill/>
          </a:ln>
        </p:spPr>
      </p:pic>
      <p:pic>
        <p:nvPicPr>
          <p:cNvPr id="22"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39262" y="4495800"/>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8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1000"/>
                                        <p:tgtEl>
                                          <p:spTgt spid="5"/>
                                        </p:tgtEl>
                                        <p:attrNameLst>
                                          <p:attrName>ppt_y</p:attrName>
                                        </p:attrNameLst>
                                      </p:cBhvr>
                                      <p:tavLst>
                                        <p:tav tm="0">
                                          <p:val>
                                            <p:strVal val="#ppt_y"/>
                                          </p:val>
                                        </p:tav>
                                        <p:tav tm="100000">
                                          <p:val>
                                            <p:strVal val="#ppt_y+1"/>
                                          </p:val>
                                        </p:tav>
                                      </p:tavLst>
                                    </p:anim>
                                    <p:set>
                                      <p:cBhvr>
                                        <p:cTn id="11" dur="1" fill="hold">
                                          <p:stCondLst>
                                            <p:cond delay="100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1000"/>
                                        <p:tgtEl>
                                          <p:spTgt spid="9"/>
                                        </p:tgtEl>
                                        <p:attrNameLst>
                                          <p:attrName>ppt_y</p:attrName>
                                        </p:attrNameLst>
                                      </p:cBhvr>
                                      <p:tavLst>
                                        <p:tav tm="0">
                                          <p:val>
                                            <p:strVal val="#ppt_y"/>
                                          </p:val>
                                        </p:tav>
                                        <p:tav tm="100000">
                                          <p:val>
                                            <p:strVal val="#ppt_y+1"/>
                                          </p:val>
                                        </p:tav>
                                      </p:tavLst>
                                    </p:anim>
                                    <p:set>
                                      <p:cBhvr>
                                        <p:cTn id="16" dur="1" fill="hold">
                                          <p:stCondLst>
                                            <p:cond delay="100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1000"/>
                                        <p:tgtEl>
                                          <p:spTgt spid="10"/>
                                        </p:tgtEl>
                                        <p:attrNameLst>
                                          <p:attrName>ppt_y</p:attrName>
                                        </p:attrNameLst>
                                      </p:cBhvr>
                                      <p:tavLst>
                                        <p:tav tm="0">
                                          <p:val>
                                            <p:strVal val="#ppt_y"/>
                                          </p:val>
                                        </p:tav>
                                        <p:tav tm="100000">
                                          <p:val>
                                            <p:strVal val="#ppt_y+1"/>
                                          </p:val>
                                        </p:tav>
                                      </p:tavLst>
                                    </p:anim>
                                    <p:set>
                                      <p:cBhvr>
                                        <p:cTn id="21" dur="1" fill="hold">
                                          <p:stCondLst>
                                            <p:cond delay="100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1000"/>
                                        <p:tgtEl>
                                          <p:spTgt spid="11"/>
                                        </p:tgtEl>
                                        <p:attrNameLst>
                                          <p:attrName>ppt_y</p:attrName>
                                        </p:attrNameLst>
                                      </p:cBhvr>
                                      <p:tavLst>
                                        <p:tav tm="0">
                                          <p:val>
                                            <p:strVal val="#ppt_y"/>
                                          </p:val>
                                        </p:tav>
                                        <p:tav tm="100000">
                                          <p:val>
                                            <p:strVal val="#ppt_y+1"/>
                                          </p:val>
                                        </p:tav>
                                      </p:tavLst>
                                    </p:anim>
                                    <p:set>
                                      <p:cBhvr>
                                        <p:cTn id="26" dur="1" fill="hold">
                                          <p:stCondLst>
                                            <p:cond delay="100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7"/>
                                        </p:tgtEl>
                                        <p:attrNameLst>
                                          <p:attrName>ppt_y</p:attrName>
                                        </p:attrNameLst>
                                      </p:cBhvr>
                                      <p:tavLst>
                                        <p:tav tm="0">
                                          <p:val>
                                            <p:strVal val="#ppt_y"/>
                                          </p:val>
                                        </p:tav>
                                        <p:tav tm="100000">
                                          <p:val>
                                            <p:strVal val="#ppt_y+1"/>
                                          </p:val>
                                        </p:tav>
                                      </p:tavLst>
                                    </p:anim>
                                    <p:set>
                                      <p:cBhvr>
                                        <p:cTn id="37" dur="1" fill="hold">
                                          <p:stCondLst>
                                            <p:cond delay="500"/>
                                          </p:stCondLst>
                                        </p:cTn>
                                        <p:tgtEl>
                                          <p:spTgt spid="1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1"/>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50;p16" descr="C:\Users\ADMIN\Desktop\Dan cho chay tron\PoolnoFog.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151;p16" descr="Hình ảnh có liên quan"/>
          <p:cNvPicPr preferRelativeResize="0"/>
          <p:nvPr/>
        </p:nvPicPr>
        <p:blipFill rotWithShape="1">
          <a:blip r:embed="rId3">
            <a:alphaModFix/>
          </a:blip>
          <a:srcRect/>
          <a:stretch/>
        </p:blipFill>
        <p:spPr>
          <a:xfrm>
            <a:off x="1250303" y="2334859"/>
            <a:ext cx="7670936" cy="3842005"/>
          </a:xfrm>
          <a:prstGeom prst="rect">
            <a:avLst/>
          </a:prstGeom>
          <a:noFill/>
          <a:ln>
            <a:noFill/>
          </a:ln>
        </p:spPr>
      </p:pic>
      <p:sp>
        <p:nvSpPr>
          <p:cNvPr id="4" name="Rectangle 3"/>
          <p:cNvSpPr/>
          <p:nvPr/>
        </p:nvSpPr>
        <p:spPr>
          <a:xfrm>
            <a:off x="2039941" y="3207959"/>
            <a:ext cx="5942653" cy="2215991"/>
          </a:xfrm>
          <a:prstGeom prst="rect">
            <a:avLst/>
          </a:prstGeom>
        </p:spPr>
        <p:txBody>
          <a:bodyPr wrap="none">
            <a:spAutoFit/>
          </a:bodyPr>
          <a:lstStyle/>
          <a:p>
            <a:pPr lvl="0" algn="ctr">
              <a:buClr>
                <a:srgbClr val="000000"/>
              </a:buClr>
            </a:pPr>
            <a:r>
              <a:rPr lang="en-US" sz="13800" kern="0" dirty="0" err="1">
                <a:solidFill>
                  <a:srgbClr val="FFFFFF"/>
                </a:solidFill>
                <a:latin typeface="Questrial"/>
                <a:ea typeface="Questrial"/>
                <a:cs typeface="Questrial"/>
                <a:sym typeface="Questrial"/>
              </a:rPr>
              <a:t>c</a:t>
            </a:r>
            <a:r>
              <a:rPr lang="en-US" sz="13800" kern="0" dirty="0" err="1" smtClean="0">
                <a:solidFill>
                  <a:srgbClr val="FFFFFF"/>
                </a:solidFill>
                <a:latin typeface="Questrial"/>
                <a:ea typeface="Questrial"/>
                <a:cs typeface="Questrial"/>
                <a:sym typeface="Questrial"/>
              </a:rPr>
              <a:t>á</a:t>
            </a:r>
            <a:r>
              <a:rPr lang="en-US" sz="13800" kern="0" dirty="0" smtClean="0">
                <a:solidFill>
                  <a:srgbClr val="FFFFFF"/>
                </a:solidFill>
                <a:latin typeface="Questrial"/>
                <a:ea typeface="Questrial"/>
                <a:cs typeface="Questrial"/>
                <a:sym typeface="Questrial"/>
              </a:rPr>
              <a:t> </a:t>
            </a:r>
            <a:r>
              <a:rPr lang="en-US" sz="13800" kern="0" dirty="0" err="1" smtClean="0">
                <a:solidFill>
                  <a:srgbClr val="FFFFFF"/>
                </a:solidFill>
                <a:latin typeface="Questrial"/>
                <a:ea typeface="Questrial"/>
                <a:cs typeface="Questrial"/>
                <a:sym typeface="Questrial"/>
              </a:rPr>
              <a:t>diếc</a:t>
            </a:r>
            <a:endParaRPr lang="en-US" sz="13800" kern="0" dirty="0">
              <a:solidFill>
                <a:srgbClr val="FFFFFF"/>
              </a:solidFill>
              <a:latin typeface="Questrial"/>
              <a:ea typeface="Questrial"/>
              <a:cs typeface="Questrial"/>
              <a:sym typeface="Questrial"/>
            </a:endParaRPr>
          </a:p>
        </p:txBody>
      </p:sp>
      <p:pic>
        <p:nvPicPr>
          <p:cNvPr id="6" name="Google Shape;139;p15" descr="C:\Users\ADMIN\Desktop\Untitleda (2).png"/>
          <p:cNvPicPr preferRelativeResize="0"/>
          <p:nvPr/>
        </p:nvPicPr>
        <p:blipFill rotWithShape="1">
          <a:blip r:embed="rId4">
            <a:alphaModFix/>
          </a:blip>
          <a:srcRect/>
          <a:stretch/>
        </p:blipFill>
        <p:spPr>
          <a:xfrm flipH="1">
            <a:off x="2600989" y="696812"/>
            <a:ext cx="1779640" cy="1638048"/>
          </a:xfrm>
          <a:prstGeom prst="rect">
            <a:avLst/>
          </a:prstGeom>
          <a:noFill/>
          <a:ln>
            <a:noFill/>
          </a:ln>
        </p:spPr>
      </p:pic>
      <p:pic>
        <p:nvPicPr>
          <p:cNvPr id="7" name="Google Shape;133;p15" descr="C:\Users\ADMIN\Desktop\Dan cho chay tron\318767-1G20FT61680 (3).jpg"/>
          <p:cNvPicPr preferRelativeResize="0"/>
          <p:nvPr/>
        </p:nvPicPr>
        <p:blipFill rotWithShape="1">
          <a:blip r:embed="rId5">
            <a:alphaModFix/>
          </a:blip>
          <a:srcRect/>
          <a:stretch/>
        </p:blipFill>
        <p:spPr>
          <a:xfrm flipH="1">
            <a:off x="4225211" y="637142"/>
            <a:ext cx="1223963" cy="1060920"/>
          </a:xfrm>
          <a:prstGeom prst="rect">
            <a:avLst/>
          </a:prstGeom>
          <a:noFill/>
          <a:ln>
            <a:noFill/>
          </a:ln>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30" y="883035"/>
            <a:ext cx="14636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Google Shape;140;p15"/>
          <p:cNvSpPr/>
          <p:nvPr/>
        </p:nvSpPr>
        <p:spPr>
          <a:xfrm>
            <a:off x="4225211" y="139495"/>
            <a:ext cx="786057" cy="595007"/>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1</a:t>
            </a:r>
            <a:endParaRPr sz="4400" b="1" kern="0" dirty="0">
              <a:solidFill>
                <a:sysClr val="windowText" lastClr="000000"/>
              </a:solidFill>
            </a:endParaRPr>
          </a:p>
        </p:txBody>
      </p:sp>
      <p:pic>
        <p:nvPicPr>
          <p:cNvPr id="10" name="Google Shape;94;p13" descr="C:\Users\ADMIN\Desktop\Picture2.png"/>
          <p:cNvPicPr preferRelativeResize="0"/>
          <p:nvPr/>
        </p:nvPicPr>
        <p:blipFill rotWithShape="1">
          <a:blip r:embed="rId7">
            <a:alphaModFix/>
          </a:blip>
          <a:srcRect/>
          <a:stretch/>
        </p:blipFill>
        <p:spPr>
          <a:xfrm>
            <a:off x="8763000" y="637142"/>
            <a:ext cx="1524000" cy="1478604"/>
          </a:xfrm>
          <a:prstGeom prst="rect">
            <a:avLst/>
          </a:prstGeom>
          <a:noFill/>
          <a:ln>
            <a:noFill/>
          </a:ln>
        </p:spPr>
      </p:pic>
      <p:sp>
        <p:nvSpPr>
          <p:cNvPr id="11" name="Google Shape;142;p15"/>
          <p:cNvSpPr/>
          <p:nvPr/>
        </p:nvSpPr>
        <p:spPr>
          <a:xfrm>
            <a:off x="9504218" y="358113"/>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6</a:t>
            </a:r>
            <a:endParaRPr sz="4400" b="1" kern="0" dirty="0">
              <a:solidFill>
                <a:sysClr val="windowText" lastClr="000000"/>
              </a:solidFill>
            </a:endParaRPr>
          </a:p>
        </p:txBody>
      </p:sp>
      <p:pic>
        <p:nvPicPr>
          <p:cNvPr id="12"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9262" y="4495800"/>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4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5122"/>
                                        </p:tgtEl>
                                      </p:cBhvr>
                                    </p:animEffect>
                                    <p:set>
                                      <p:cBhvr>
                                        <p:cTn id="16" dur="1" fill="hold">
                                          <p:stCondLst>
                                            <p:cond delay="499"/>
                                          </p:stCondLst>
                                        </p:cTn>
                                        <p:tgtEl>
                                          <p:spTgt spid="51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1.11111E-6 L -0.59166 0.65555 " pathEditMode="relative" rAng="0" ptsTypes="AA">
                                      <p:cBhvr>
                                        <p:cTn id="20" dur="2000" fill="hold"/>
                                        <p:tgtEl>
                                          <p:spTgt spid="7"/>
                                        </p:tgtEl>
                                        <p:attrNameLst>
                                          <p:attrName>ppt_x</p:attrName>
                                          <p:attrName>ppt_y</p:attrName>
                                        </p:attrNameLst>
                                      </p:cBhvr>
                                      <p:rCtr x="-29583" y="32778"/>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50;p16" descr="C:\Users\ADMIN\Desktop\Dan cho chay tron\PoolnoFog.jpg"/>
          <p:cNvPicPr preferRelativeResize="0"/>
          <p:nvPr/>
        </p:nvPicPr>
        <p:blipFill rotWithShape="1">
          <a:blip r:embed="rId2">
            <a:alphaModFix/>
          </a:blip>
          <a:srcRect/>
          <a:stretch/>
        </p:blipFill>
        <p:spPr>
          <a:xfrm>
            <a:off x="-1" y="0"/>
            <a:ext cx="12111135" cy="6858000"/>
          </a:xfrm>
          <a:prstGeom prst="rect">
            <a:avLst/>
          </a:prstGeom>
          <a:noFill/>
          <a:ln>
            <a:noFill/>
          </a:ln>
        </p:spPr>
      </p:pic>
      <p:pic>
        <p:nvPicPr>
          <p:cNvPr id="3" name="Google Shape;161;p17" descr="Hình ảnh có liên quan"/>
          <p:cNvPicPr preferRelativeResize="0"/>
          <p:nvPr/>
        </p:nvPicPr>
        <p:blipFill rotWithShape="1">
          <a:blip r:embed="rId3">
            <a:alphaModFix/>
          </a:blip>
          <a:srcRect/>
          <a:stretch/>
        </p:blipFill>
        <p:spPr>
          <a:xfrm>
            <a:off x="933061" y="2438399"/>
            <a:ext cx="7759577" cy="3850433"/>
          </a:xfrm>
          <a:prstGeom prst="rect">
            <a:avLst/>
          </a:prstGeom>
          <a:noFill/>
          <a:ln>
            <a:noFill/>
          </a:ln>
        </p:spPr>
      </p:pic>
      <p:sp>
        <p:nvSpPr>
          <p:cNvPr id="4" name="Rectangle 3"/>
          <p:cNvSpPr/>
          <p:nvPr/>
        </p:nvSpPr>
        <p:spPr>
          <a:xfrm>
            <a:off x="1848360" y="3123951"/>
            <a:ext cx="6216765" cy="2215991"/>
          </a:xfrm>
          <a:prstGeom prst="rect">
            <a:avLst/>
          </a:prstGeom>
        </p:spPr>
        <p:txBody>
          <a:bodyPr wrap="none">
            <a:spAutoFit/>
          </a:bodyPr>
          <a:lstStyle/>
          <a:p>
            <a:pPr lvl="0" algn="ctr">
              <a:buClr>
                <a:srgbClr val="000000"/>
              </a:buClr>
            </a:pPr>
            <a:r>
              <a:rPr lang="en-US" sz="13800" kern="0" dirty="0" err="1">
                <a:solidFill>
                  <a:srgbClr val="FFFFFF"/>
                </a:solidFill>
                <a:latin typeface="Questrial"/>
                <a:ea typeface="Questrial"/>
                <a:cs typeface="Questrial"/>
                <a:sym typeface="Questrial"/>
              </a:rPr>
              <a:t>k</a:t>
            </a:r>
            <a:r>
              <a:rPr lang="en-US" sz="13800" kern="0" dirty="0" err="1" smtClean="0">
                <a:solidFill>
                  <a:srgbClr val="FFFFFF"/>
                </a:solidFill>
                <a:latin typeface="Questrial"/>
                <a:ea typeface="Questrial"/>
                <a:cs typeface="Questrial"/>
                <a:sym typeface="Questrial"/>
              </a:rPr>
              <a:t>iến</a:t>
            </a:r>
            <a:r>
              <a:rPr lang="en-US" sz="13800" kern="0" dirty="0" smtClean="0">
                <a:solidFill>
                  <a:srgbClr val="FFFFFF"/>
                </a:solidFill>
                <a:latin typeface="Questrial"/>
                <a:ea typeface="Questrial"/>
                <a:cs typeface="Questrial"/>
                <a:sym typeface="Questrial"/>
              </a:rPr>
              <a:t> </a:t>
            </a:r>
            <a:r>
              <a:rPr lang="en-US" sz="13800" kern="0" dirty="0" err="1" smtClean="0">
                <a:solidFill>
                  <a:srgbClr val="FFFFFF"/>
                </a:solidFill>
                <a:latin typeface="Questrial"/>
                <a:ea typeface="Questrial"/>
                <a:cs typeface="Questrial"/>
                <a:sym typeface="Questrial"/>
              </a:rPr>
              <a:t>lửa</a:t>
            </a:r>
            <a:endParaRPr lang="en-US" sz="13800" kern="0" dirty="0">
              <a:solidFill>
                <a:srgbClr val="FFFFFF"/>
              </a:solidFill>
              <a:latin typeface="Questrial"/>
              <a:ea typeface="Questrial"/>
              <a:cs typeface="Questrial"/>
              <a:sym typeface="Questrial"/>
            </a:endParaRPr>
          </a:p>
        </p:txBody>
      </p:sp>
      <p:sp>
        <p:nvSpPr>
          <p:cNvPr id="5" name="Google Shape;141;p15"/>
          <p:cNvSpPr/>
          <p:nvPr/>
        </p:nvSpPr>
        <p:spPr>
          <a:xfrm>
            <a:off x="6376736" y="0"/>
            <a:ext cx="685800" cy="683502"/>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800" b="1" kern="0" dirty="0">
                <a:solidFill>
                  <a:srgbClr val="FFFFFF"/>
                </a:solidFill>
                <a:latin typeface="Calibri"/>
                <a:ea typeface="Calibri"/>
                <a:cs typeface="Calibri"/>
                <a:sym typeface="Calibri"/>
              </a:rPr>
              <a:t>2</a:t>
            </a:r>
            <a:endParaRPr sz="4800" b="1" kern="0" dirty="0">
              <a:solidFill>
                <a:sysClr val="windowText" lastClr="000000"/>
              </a:solidFill>
            </a:endParaRPr>
          </a:p>
        </p:txBody>
      </p:sp>
      <p:pic>
        <p:nvPicPr>
          <p:cNvPr id="6" name="Google Shape;127;p15" descr="Kết quả hình ảnh cho American Eskimo cartoon"/>
          <p:cNvPicPr preferRelativeResize="0"/>
          <p:nvPr/>
        </p:nvPicPr>
        <p:blipFill rotWithShape="1">
          <a:blip r:embed="rId4">
            <a:alphaModFix/>
          </a:blip>
          <a:srcRect/>
          <a:stretch/>
        </p:blipFill>
        <p:spPr>
          <a:xfrm flipH="1">
            <a:off x="6789236" y="471794"/>
            <a:ext cx="754565" cy="728357"/>
          </a:xfrm>
          <a:prstGeom prst="rect">
            <a:avLst/>
          </a:prstGeom>
          <a:noFill/>
          <a:ln>
            <a:noFill/>
          </a:ln>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107" y="471794"/>
            <a:ext cx="14636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oogle Shape;139;p15" descr="C:\Users\ADMIN\Desktop\Untitleda (2).png"/>
          <p:cNvPicPr preferRelativeResize="0"/>
          <p:nvPr/>
        </p:nvPicPr>
        <p:blipFill rotWithShape="1">
          <a:blip r:embed="rId6">
            <a:alphaModFix/>
          </a:blip>
          <a:srcRect/>
          <a:stretch/>
        </p:blipFill>
        <p:spPr>
          <a:xfrm flipH="1">
            <a:off x="2828274" y="642242"/>
            <a:ext cx="1779640" cy="1638048"/>
          </a:xfrm>
          <a:prstGeom prst="rect">
            <a:avLst/>
          </a:prstGeom>
          <a:noFill/>
          <a:ln>
            <a:noFill/>
          </a:ln>
        </p:spPr>
      </p:pic>
      <p:pic>
        <p:nvPicPr>
          <p:cNvPr id="9" name="Google Shape;94;p13" descr="C:\Users\ADMIN\Desktop\Picture2.png"/>
          <p:cNvPicPr preferRelativeResize="0"/>
          <p:nvPr/>
        </p:nvPicPr>
        <p:blipFill rotWithShape="1">
          <a:blip r:embed="rId7">
            <a:alphaModFix/>
          </a:blip>
          <a:srcRect/>
          <a:stretch/>
        </p:blipFill>
        <p:spPr>
          <a:xfrm>
            <a:off x="8706492" y="432135"/>
            <a:ext cx="1524000" cy="1478604"/>
          </a:xfrm>
          <a:prstGeom prst="rect">
            <a:avLst/>
          </a:prstGeom>
          <a:noFill/>
          <a:ln>
            <a:noFill/>
          </a:ln>
        </p:spPr>
      </p:pic>
      <p:sp>
        <p:nvSpPr>
          <p:cNvPr id="10" name="Google Shape;142;p15"/>
          <p:cNvSpPr/>
          <p:nvPr/>
        </p:nvSpPr>
        <p:spPr>
          <a:xfrm>
            <a:off x="9695652" y="277913"/>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6</a:t>
            </a:r>
            <a:endParaRPr sz="4400" b="1" kern="0" dirty="0">
              <a:solidFill>
                <a:sysClr val="windowText" lastClr="000000"/>
              </a:solidFill>
            </a:endParaRPr>
          </a:p>
        </p:txBody>
      </p:sp>
    </p:spTree>
    <p:extLst>
      <p:ext uri="{BB962C8B-B14F-4D97-AF65-F5344CB8AC3E}">
        <p14:creationId xmlns:p14="http://schemas.microsoft.com/office/powerpoint/2010/main" val="41826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7"/>
                                        </p:tgtEl>
                                      </p:cBhvr>
                                    </p:animEffect>
                                    <p:anim calcmode="lin" valueType="num">
                                      <p:cBhvr>
                                        <p:cTn id="16" dur="1000"/>
                                        <p:tgtEl>
                                          <p:spTgt spid="7"/>
                                        </p:tgtEl>
                                        <p:attrNameLst>
                                          <p:attrName>ppt_x</p:attrName>
                                        </p:attrNameLst>
                                      </p:cBhvr>
                                      <p:tavLst>
                                        <p:tav tm="0">
                                          <p:val>
                                            <p:strVal val="ppt_x"/>
                                          </p:val>
                                        </p:tav>
                                        <p:tav tm="100000">
                                          <p:val>
                                            <p:strVal val="ppt_x"/>
                                          </p:val>
                                        </p:tav>
                                      </p:tavLst>
                                    </p:anim>
                                    <p:anim calcmode="lin" valueType="num">
                                      <p:cBhvr>
                                        <p:cTn id="17" dur="1000"/>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3.33333E-6 0 L 0.12934 0.05602 C 0.1566 0.06875 0.19723 0.07569 0.23941 0.07569 C 0.28785 0.07569 0.32639 0.06875 0.35365 0.05602 L 0.48334 0 " pathEditMode="relative" rAng="0" ptsTypes="FffFF">
                                      <p:cBhvr>
                                        <p:cTn id="22" dur="2000" fill="hold"/>
                                        <p:tgtEl>
                                          <p:spTgt spid="6"/>
                                        </p:tgtEl>
                                        <p:attrNameLst>
                                          <p:attrName>ppt_x</p:attrName>
                                          <p:attrName>ppt_y</p:attrName>
                                        </p:attrNameLst>
                                      </p:cBhvr>
                                      <p:rCtr x="24167" y="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0;p18" descr="C:\Users\ADMIN\Desktop\Dan cho chay tron\PoolnoFog.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171;p18" descr="Hình ảnh có liên quan"/>
          <p:cNvPicPr preferRelativeResize="0"/>
          <p:nvPr/>
        </p:nvPicPr>
        <p:blipFill rotWithShape="1">
          <a:blip r:embed="rId3">
            <a:alphaModFix/>
          </a:blip>
          <a:srcRect/>
          <a:stretch/>
        </p:blipFill>
        <p:spPr>
          <a:xfrm>
            <a:off x="504495" y="2581465"/>
            <a:ext cx="7821781" cy="4015273"/>
          </a:xfrm>
          <a:prstGeom prst="rect">
            <a:avLst/>
          </a:prstGeom>
          <a:noFill/>
          <a:ln>
            <a:noFill/>
          </a:ln>
        </p:spPr>
      </p:pic>
      <p:sp>
        <p:nvSpPr>
          <p:cNvPr id="4" name="Rectangle 3"/>
          <p:cNvSpPr/>
          <p:nvPr/>
        </p:nvSpPr>
        <p:spPr>
          <a:xfrm>
            <a:off x="1106780" y="3658077"/>
            <a:ext cx="6606296" cy="1862048"/>
          </a:xfrm>
          <a:prstGeom prst="rect">
            <a:avLst/>
          </a:prstGeom>
        </p:spPr>
        <p:txBody>
          <a:bodyPr wrap="none">
            <a:spAutoFit/>
          </a:bodyPr>
          <a:lstStyle/>
          <a:p>
            <a:pPr lvl="0" algn="ctr">
              <a:buClr>
                <a:srgbClr val="000000"/>
              </a:buClr>
            </a:pPr>
            <a:r>
              <a:rPr lang="en-US" sz="11500" b="1" kern="0" dirty="0" err="1">
                <a:solidFill>
                  <a:schemeClr val="bg1"/>
                </a:solidFill>
                <a:latin typeface="Questrial"/>
                <a:ea typeface="Questrial"/>
                <a:cs typeface="Questrial"/>
                <a:sym typeface="Questrial"/>
              </a:rPr>
              <a:t>n</a:t>
            </a:r>
            <a:r>
              <a:rPr lang="en-US" sz="11500" b="1" kern="0" dirty="0" err="1" smtClean="0">
                <a:solidFill>
                  <a:schemeClr val="bg1"/>
                </a:solidFill>
                <a:latin typeface="Questrial"/>
                <a:ea typeface="Questrial"/>
                <a:cs typeface="Questrial"/>
                <a:sym typeface="Questrial"/>
              </a:rPr>
              <a:t>hiếp</a:t>
            </a:r>
            <a:r>
              <a:rPr lang="en-US" sz="11500" b="1" kern="0" dirty="0" smtClean="0">
                <a:solidFill>
                  <a:schemeClr val="bg1"/>
                </a:solidFill>
                <a:latin typeface="Questrial"/>
                <a:ea typeface="Questrial"/>
                <a:cs typeface="Questrial"/>
                <a:sym typeface="Questrial"/>
              </a:rPr>
              <a:t> </a:t>
            </a:r>
            <a:r>
              <a:rPr lang="en-US" sz="11500" b="1" kern="0" dirty="0" err="1" smtClean="0">
                <a:solidFill>
                  <a:schemeClr val="bg1"/>
                </a:solidFill>
                <a:latin typeface="Questrial"/>
                <a:ea typeface="Questrial"/>
                <a:cs typeface="Questrial"/>
                <a:sym typeface="Questrial"/>
              </a:rPr>
              <a:t>ảnh</a:t>
            </a:r>
            <a:endParaRPr lang="en-US" sz="11500" b="1" kern="0" dirty="0">
              <a:solidFill>
                <a:schemeClr val="bg1"/>
              </a:solidFill>
              <a:latin typeface="Questrial"/>
              <a:ea typeface="Questrial"/>
              <a:cs typeface="Questrial"/>
              <a:sym typeface="Questria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417514"/>
            <a:ext cx="177958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142;p15"/>
          <p:cNvSpPr/>
          <p:nvPr/>
        </p:nvSpPr>
        <p:spPr>
          <a:xfrm>
            <a:off x="5474388" y="958427"/>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3</a:t>
            </a:r>
            <a:endParaRPr sz="4400" b="1" kern="0" dirty="0">
              <a:solidFill>
                <a:sysClr val="windowText" lastClr="000000"/>
              </a:solidFill>
            </a:endParaRPr>
          </a:p>
        </p:txBody>
      </p:sp>
      <p:pic>
        <p:nvPicPr>
          <p:cNvPr id="7" name="Google Shape;137;p15" descr="C:\Users\ADMIN\Desktop\Dan cho chay tron\Cartoon-puppies-vector (2).jpg"/>
          <p:cNvPicPr preferRelativeResize="0"/>
          <p:nvPr/>
        </p:nvPicPr>
        <p:blipFill rotWithShape="1">
          <a:blip r:embed="rId5">
            <a:alphaModFix/>
          </a:blip>
          <a:srcRect/>
          <a:stretch/>
        </p:blipFill>
        <p:spPr>
          <a:xfrm>
            <a:off x="4722019" y="1482494"/>
            <a:ext cx="893762" cy="722172"/>
          </a:xfrm>
          <a:prstGeom prst="rect">
            <a:avLst/>
          </a:prstGeom>
          <a:noFill/>
          <a:ln>
            <a:noFill/>
          </a:ln>
        </p:spPr>
      </p:pic>
      <p:pic>
        <p:nvPicPr>
          <p:cNvPr id="8" name="Google Shape;132;p15" descr="C:\Users\ADMIN\Desktop\Picture1 (2).png">
            <a:hlinkClick r:id="rId6" action="ppaction://hlinksldjump"/>
          </p:cNvPr>
          <p:cNvPicPr preferRelativeResize="0"/>
          <p:nvPr/>
        </p:nvPicPr>
        <p:blipFill rotWithShape="1">
          <a:blip r:embed="rId7">
            <a:alphaModFix/>
          </a:blip>
          <a:srcRect/>
          <a:stretch/>
        </p:blipFill>
        <p:spPr>
          <a:xfrm>
            <a:off x="4415386" y="1688282"/>
            <a:ext cx="1264432" cy="551021"/>
          </a:xfrm>
          <a:prstGeom prst="rect">
            <a:avLst/>
          </a:prstGeom>
          <a:noFill/>
          <a:ln>
            <a:noFill/>
          </a:ln>
        </p:spPr>
      </p:pic>
      <p:pic>
        <p:nvPicPr>
          <p:cNvPr id="9" name="Google Shape;94;p13" descr="C:\Users\ADMIN\Desktop\Picture2.png"/>
          <p:cNvPicPr preferRelativeResize="0"/>
          <p:nvPr/>
        </p:nvPicPr>
        <p:blipFill rotWithShape="1">
          <a:blip r:embed="rId8">
            <a:alphaModFix/>
          </a:blip>
          <a:srcRect/>
          <a:stretch/>
        </p:blipFill>
        <p:spPr>
          <a:xfrm>
            <a:off x="8763000" y="522286"/>
            <a:ext cx="1524000" cy="1478604"/>
          </a:xfrm>
          <a:prstGeom prst="rect">
            <a:avLst/>
          </a:prstGeom>
          <a:noFill/>
          <a:ln>
            <a:noFill/>
          </a:ln>
        </p:spPr>
      </p:pic>
      <p:sp>
        <p:nvSpPr>
          <p:cNvPr id="10" name="Google Shape;142;p15"/>
          <p:cNvSpPr/>
          <p:nvPr/>
        </p:nvSpPr>
        <p:spPr>
          <a:xfrm>
            <a:off x="9665388" y="365040"/>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6</a:t>
            </a:r>
            <a:endParaRPr sz="4400" b="1" kern="0" dirty="0">
              <a:solidFill>
                <a:sysClr val="windowText" lastClr="000000"/>
              </a:solidFill>
            </a:endParaRPr>
          </a:p>
        </p:txBody>
      </p:sp>
      <p:pic>
        <p:nvPicPr>
          <p:cNvPr id="11"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9262" y="4495800"/>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11111E-6 0 L -0.59861 0.63125 " pathEditMode="relative" rAng="0" ptsTypes="AA">
                                      <p:cBhvr>
                                        <p:cTn id="16" dur="2000" fill="hold"/>
                                        <p:tgtEl>
                                          <p:spTgt spid="7"/>
                                        </p:tgtEl>
                                        <p:attrNameLst>
                                          <p:attrName>ppt_x</p:attrName>
                                          <p:attrName>ppt_y</p:attrName>
                                        </p:attrNameLst>
                                      </p:cBhvr>
                                      <p:rCtr x="-29931" y="3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80;p19" descr="C:\Users\ADMIN\Desktop\Dan cho chay tron\PoolnoFog.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181;p19" descr="Hình ảnh có liên quan"/>
          <p:cNvPicPr preferRelativeResize="0"/>
          <p:nvPr/>
        </p:nvPicPr>
        <p:blipFill rotWithShape="1">
          <a:blip r:embed="rId3">
            <a:alphaModFix/>
          </a:blip>
          <a:srcRect/>
          <a:stretch/>
        </p:blipFill>
        <p:spPr>
          <a:xfrm>
            <a:off x="363894" y="2133600"/>
            <a:ext cx="9084906" cy="4145902"/>
          </a:xfrm>
          <a:prstGeom prst="rect">
            <a:avLst/>
          </a:prstGeom>
          <a:noFill/>
          <a:ln>
            <a:noFill/>
          </a:ln>
        </p:spPr>
      </p:pic>
      <p:sp>
        <p:nvSpPr>
          <p:cNvPr id="4" name="Rectangle 3"/>
          <p:cNvSpPr/>
          <p:nvPr/>
        </p:nvSpPr>
        <p:spPr>
          <a:xfrm>
            <a:off x="802985" y="2840756"/>
            <a:ext cx="8206724" cy="2554545"/>
          </a:xfrm>
          <a:prstGeom prst="rect">
            <a:avLst/>
          </a:prstGeom>
        </p:spPr>
        <p:txBody>
          <a:bodyPr wrap="square">
            <a:spAutoFit/>
          </a:bodyPr>
          <a:lstStyle/>
          <a:p>
            <a:pPr lvl="0" algn="ctr">
              <a:buClr>
                <a:srgbClr val="000000"/>
              </a:buClr>
            </a:pPr>
            <a:r>
              <a:rPr lang="en-US" sz="8000" b="1" kern="0" dirty="0" err="1" smtClean="0">
                <a:solidFill>
                  <a:schemeClr val="bg1"/>
                </a:solidFill>
                <a:latin typeface="Questrial"/>
                <a:ea typeface="Questrial"/>
                <a:cs typeface="Questrial"/>
                <a:sym typeface="Questrial"/>
              </a:rPr>
              <a:t>Bố</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mẹ</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cho</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bé</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đi</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xem</a:t>
            </a:r>
            <a:r>
              <a:rPr lang="en-US" sz="8000" b="1" kern="0" dirty="0" smtClean="0">
                <a:solidFill>
                  <a:schemeClr val="bg1"/>
                </a:solidFill>
                <a:latin typeface="Questrial"/>
                <a:ea typeface="Questrial"/>
                <a:cs typeface="Questrial"/>
                <a:sym typeface="Questrial"/>
              </a:rPr>
              <a:t> </a:t>
            </a:r>
            <a:r>
              <a:rPr lang="en-US" sz="8000" b="1" kern="0" dirty="0" err="1" smtClean="0">
                <a:solidFill>
                  <a:schemeClr val="bg1"/>
                </a:solidFill>
                <a:latin typeface="Questrial"/>
                <a:ea typeface="Questrial"/>
                <a:cs typeface="Questrial"/>
                <a:sym typeface="Questrial"/>
              </a:rPr>
              <a:t>xiếc</a:t>
            </a:r>
            <a:r>
              <a:rPr lang="en-US" sz="8000" b="1" kern="0" dirty="0" smtClean="0">
                <a:solidFill>
                  <a:schemeClr val="bg1"/>
                </a:solidFill>
                <a:latin typeface="Questrial"/>
                <a:ea typeface="Questrial"/>
                <a:cs typeface="Questrial"/>
                <a:sym typeface="Questrial"/>
              </a:rPr>
              <a:t>.</a:t>
            </a:r>
            <a:endParaRPr lang="vi-VN" sz="8000" b="1" kern="0" dirty="0">
              <a:solidFill>
                <a:schemeClr val="bg1"/>
              </a:solidFill>
              <a:latin typeface="Questrial"/>
              <a:ea typeface="Questrial"/>
              <a:cs typeface="Questrial"/>
              <a:sym typeface="Questria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417514"/>
            <a:ext cx="177958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oogle Shape;135;p15" descr="C:\Users\ADMIN\Desktop\Dan cho chay tron\318767-1G20FT61680 (4).jpg"/>
          <p:cNvPicPr preferRelativeResize="0"/>
          <p:nvPr/>
        </p:nvPicPr>
        <p:blipFill rotWithShape="1">
          <a:blip r:embed="rId5">
            <a:alphaModFix/>
          </a:blip>
          <a:srcRect/>
          <a:stretch/>
        </p:blipFill>
        <p:spPr>
          <a:xfrm flipH="1">
            <a:off x="6726282" y="1402486"/>
            <a:ext cx="769557" cy="802180"/>
          </a:xfrm>
          <a:prstGeom prst="rect">
            <a:avLst/>
          </a:prstGeom>
          <a:noFill/>
          <a:ln>
            <a:noFill/>
          </a:ln>
        </p:spPr>
      </p:pic>
      <p:pic>
        <p:nvPicPr>
          <p:cNvPr id="7" name="Google Shape;134;p15" descr="C:\Users\ADMIN\Desktop\Picture1 (2).png">
            <a:hlinkClick r:id="rId6" action="ppaction://hlinksldjump"/>
          </p:cNvPr>
          <p:cNvPicPr preferRelativeResize="0"/>
          <p:nvPr/>
        </p:nvPicPr>
        <p:blipFill rotWithShape="1">
          <a:blip r:embed="rId7">
            <a:alphaModFix/>
          </a:blip>
          <a:srcRect/>
          <a:stretch/>
        </p:blipFill>
        <p:spPr>
          <a:xfrm>
            <a:off x="6448547" y="1497510"/>
            <a:ext cx="1459641" cy="636090"/>
          </a:xfrm>
          <a:prstGeom prst="rect">
            <a:avLst/>
          </a:prstGeom>
          <a:noFill/>
          <a:ln>
            <a:noFill/>
          </a:ln>
        </p:spPr>
      </p:pic>
      <p:sp>
        <p:nvSpPr>
          <p:cNvPr id="8" name="Google Shape;143;p15"/>
          <p:cNvSpPr/>
          <p:nvPr/>
        </p:nvSpPr>
        <p:spPr>
          <a:xfrm>
            <a:off x="6783478" y="735762"/>
            <a:ext cx="789781" cy="666725"/>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800" b="1" kern="0" dirty="0">
                <a:solidFill>
                  <a:srgbClr val="FFFFFF"/>
                </a:solidFill>
                <a:latin typeface="Calibri"/>
                <a:ea typeface="Calibri"/>
                <a:cs typeface="Calibri"/>
                <a:sym typeface="Calibri"/>
              </a:rPr>
              <a:t>4</a:t>
            </a:r>
            <a:endParaRPr sz="4800" b="1" kern="0" dirty="0">
              <a:solidFill>
                <a:sysClr val="windowText" lastClr="000000"/>
              </a:solidFill>
            </a:endParaRPr>
          </a:p>
        </p:txBody>
      </p:sp>
      <p:pic>
        <p:nvPicPr>
          <p:cNvPr id="9" name="Google Shape;94;p13" descr="C:\Users\ADMIN\Desktop\Picture2.png"/>
          <p:cNvPicPr preferRelativeResize="0"/>
          <p:nvPr/>
        </p:nvPicPr>
        <p:blipFill rotWithShape="1">
          <a:blip r:embed="rId8">
            <a:alphaModFix/>
          </a:blip>
          <a:srcRect/>
          <a:stretch/>
        </p:blipFill>
        <p:spPr>
          <a:xfrm>
            <a:off x="10066706" y="900892"/>
            <a:ext cx="1524000" cy="1478604"/>
          </a:xfrm>
          <a:prstGeom prst="rect">
            <a:avLst/>
          </a:prstGeom>
          <a:noFill/>
          <a:ln>
            <a:noFill/>
          </a:ln>
        </p:spPr>
      </p:pic>
      <p:sp>
        <p:nvSpPr>
          <p:cNvPr id="10" name="Google Shape;142;p15"/>
          <p:cNvSpPr/>
          <p:nvPr/>
        </p:nvSpPr>
        <p:spPr>
          <a:xfrm>
            <a:off x="9713256" y="417513"/>
            <a:ext cx="621612" cy="558058"/>
          </a:xfrm>
          <a:prstGeom prst="ellipse">
            <a:avLst/>
          </a:prstGeom>
          <a:solidFill>
            <a:srgbClr val="FFC000"/>
          </a:solid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algn="ctr">
              <a:defRPr/>
            </a:pPr>
            <a:r>
              <a:rPr lang="en-US" sz="4400" b="1" kern="0" dirty="0">
                <a:solidFill>
                  <a:srgbClr val="FFFFFF"/>
                </a:solidFill>
                <a:latin typeface="Calibri"/>
                <a:ea typeface="Calibri"/>
                <a:cs typeface="Calibri"/>
                <a:sym typeface="Calibri"/>
              </a:rPr>
              <a:t>6</a:t>
            </a:r>
            <a:endParaRPr sz="4400" b="1" kern="0" dirty="0">
              <a:solidFill>
                <a:sysClr val="windowText" lastClr="000000"/>
              </a:solidFill>
            </a:endParaRPr>
          </a:p>
        </p:txBody>
      </p:sp>
      <p:pic>
        <p:nvPicPr>
          <p:cNvPr id="11" name="Picture 36" descr="138">
            <a:extLst>
              <a:ext uri="{FF2B5EF4-FFF2-40B4-BE49-F238E27FC236}">
                <a16:creationId xmlns:a16="http://schemas.microsoft.com/office/drawing/2014/main" id="{5E759EC1-208D-46B7-96EE-543A0D0E2B2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9365" y="4486469"/>
            <a:ext cx="12525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1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7"/>
                                        </p:tgtEl>
                                        <p:attrNameLst>
                                          <p:attrName>ppt_w</p:attrName>
                                        </p:attrNameLst>
                                      </p:cBhvr>
                                      <p:tavLst>
                                        <p:tav tm="0">
                                          <p:val>
                                            <p:strVal val="ppt_w"/>
                                          </p:val>
                                        </p:tav>
                                        <p:tav tm="100000">
                                          <p:val>
                                            <p:fltVal val="0"/>
                                          </p:val>
                                        </p:tav>
                                      </p:tavLst>
                                    </p:anim>
                                    <p:anim calcmode="lin" valueType="num">
                                      <p:cBhvr>
                                        <p:cTn id="16" dur="500"/>
                                        <p:tgtEl>
                                          <p:spTgt spid="7"/>
                                        </p:tgtEl>
                                        <p:attrNameLst>
                                          <p:attrName>ppt_h</p:attrName>
                                        </p:attrNameLst>
                                      </p:cBhvr>
                                      <p:tavLst>
                                        <p:tav tm="0">
                                          <p:val>
                                            <p:strVal val="ppt_h"/>
                                          </p:val>
                                        </p:tav>
                                        <p:tav tm="100000">
                                          <p:val>
                                            <p:fltVal val="0"/>
                                          </p:val>
                                        </p:tav>
                                      </p:tavLst>
                                    </p:anim>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77778E-6 -7.40741E-7 C -0.01406 0.0044 -0.00573 -0.00115 -0.00451 0.03426 C -0.00347 0.06436 -0.0066 0.10811 0.00156 0.13936 C 0.00104 0.35486 0.00104 0.57014 -2.77778E-6 0.78565 C -0.00017 0.82084 -0.00365 0.79931 -2.77778E-6 0.81806 C 0.0092 0.80047 0.01719 0.78149 0.02569 0.76343 C 0.02708 0.76042 0.03073 0.76227 0.03333 0.76158 C 0.05486 0.74931 0.08021 0.74954 0.10313 0.74329 C 0.22326 0.71042 0.34844 0.7419 0.47118 0.74121 C 0.4776 0.73912 0.48316 0.73658 0.48941 0.73334 C 0.49323 0.72824 0.49774 0.72408 0.50156 0.71899 C 0.50434 0.71528 0.50642 0.71065 0.50903 0.70695 C 0.51094 0.69977 0.51441 0.69607 0.51667 0.68889 C 0.5191 0.68102 0.52031 0.67246 0.52274 0.66459 C 0.52413 0.65348 0.52726 0.64306 0.52882 0.63218 C 0.53021 0.62176 0.53108 0.61181 0.53333 0.60186 C 0.53698 0.58588 0.54167 0.56991 0.54392 0.55348 C 0.54653 0.53542 0.54549 0.53519 0.54549 0.51297 L 0.64705 0.08681 " pathEditMode="relative" ptsTypes="fffffffffffffffffAA">
                                      <p:cBhvr>
                                        <p:cTn id="22"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149</Words>
  <Application>Microsoft Office PowerPoint</Application>
  <PresentationFormat>Widescreen</PresentationFormat>
  <Paragraphs>74</Paragraphs>
  <Slides>32</Slides>
  <Notes>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Adobe Devanagari</vt:lpstr>
      <vt:lpstr>Arial</vt:lpstr>
      <vt:lpstr>Arial-Rounded</vt:lpstr>
      <vt:lpstr>Calibri</vt:lpstr>
      <vt:lpstr>Calibri Light</vt:lpstr>
      <vt:lpstr>HP-211</vt:lpstr>
      <vt:lpstr>Questrial</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ASUS</cp:lastModifiedBy>
  <cp:revision>5</cp:revision>
  <dcterms:created xsi:type="dcterms:W3CDTF">2021-07-08T06:46:54Z</dcterms:created>
  <dcterms:modified xsi:type="dcterms:W3CDTF">2023-11-27T03:32:36Z</dcterms:modified>
</cp:coreProperties>
</file>