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14" r:id="rId3"/>
    <p:sldId id="315" r:id="rId4"/>
    <p:sldId id="293" r:id="rId5"/>
    <p:sldId id="292" r:id="rId6"/>
    <p:sldId id="258" r:id="rId7"/>
    <p:sldId id="297" r:id="rId8"/>
    <p:sldId id="300" r:id="rId9"/>
    <p:sldId id="298" r:id="rId10"/>
    <p:sldId id="303" r:id="rId11"/>
    <p:sldId id="294" r:id="rId12"/>
    <p:sldId id="313" r:id="rId13"/>
    <p:sldId id="307" r:id="rId14"/>
    <p:sldId id="308" r:id="rId15"/>
    <p:sldId id="309" r:id="rId16"/>
    <p:sldId id="310" r:id="rId17"/>
    <p:sldId id="311" r:id="rId18"/>
    <p:sldId id="312" r:id="rId19"/>
    <p:sldId id="272" r:id="rId20"/>
    <p:sldId id="260" r:id="rId21"/>
    <p:sldId id="273" r:id="rId22"/>
    <p:sldId id="301" r:id="rId23"/>
    <p:sldId id="277" r:id="rId24"/>
    <p:sldId id="278" r:id="rId25"/>
    <p:sldId id="302"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156"/>
    <a:srgbClr val="FDCFDF"/>
    <a:srgbClr val="AA4A30"/>
    <a:srgbClr val="E89F71"/>
    <a:srgbClr val="D57149"/>
    <a:srgbClr val="BCE6EB"/>
    <a:srgbClr val="FBBEDF"/>
    <a:srgbClr val="EDCFA9"/>
    <a:srgbClr val="FCA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906" y="7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62FE1-C21D-4786-A0B2-C024F33A04AF}"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C4D89-160B-431D-BB89-649EC80F2038}" type="slidenum">
              <a:rPr lang="en-US" smtClean="0"/>
              <a:t>‹#›</a:t>
            </a:fld>
            <a:endParaRPr lang="en-US"/>
          </a:p>
        </p:txBody>
      </p:sp>
    </p:spTree>
    <p:extLst>
      <p:ext uri="{BB962C8B-B14F-4D97-AF65-F5344CB8AC3E}">
        <p14:creationId xmlns:p14="http://schemas.microsoft.com/office/powerpoint/2010/main" val="216573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F44A6DCB-D322-469C-9B9B-BADB2D735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a:extLst>
              <a:ext uri="{FF2B5EF4-FFF2-40B4-BE49-F238E27FC236}">
                <a16:creationId xmlns:a16="http://schemas.microsoft.com/office/drawing/2014/main" id="{22F8EB07-6E69-4546-8F77-B9D481C593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9460" name="灯片编号占位符 3">
            <a:extLst>
              <a:ext uri="{FF2B5EF4-FFF2-40B4-BE49-F238E27FC236}">
                <a16:creationId xmlns:a16="http://schemas.microsoft.com/office/drawing/2014/main" id="{C8AFFF1E-3CE2-4F95-BC03-39A446B6D8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32CB4D-A6F0-4E11-AD19-BA9532F39667}"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52567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 SỬ DỤNG TRÒ CHƠI:  VD: </a:t>
            </a:r>
            <a:r>
              <a:rPr lang="en-US" dirty="0" err="1"/>
              <a:t>Chọn</a:t>
            </a:r>
            <a:r>
              <a:rPr lang="en-US" dirty="0"/>
              <a:t> </a:t>
            </a:r>
            <a:r>
              <a:rPr lang="en-US" dirty="0" err="1"/>
              <a:t>quả</a:t>
            </a:r>
            <a:r>
              <a:rPr lang="en-US" dirty="0"/>
              <a:t> </a:t>
            </a:r>
            <a:r>
              <a:rPr lang="en-US" dirty="0" err="1"/>
              <a:t>táo</a:t>
            </a:r>
            <a:r>
              <a:rPr lang="en-US" dirty="0"/>
              <a:t> </a:t>
            </a:r>
            <a:r>
              <a:rPr lang="en-US" dirty="0" err="1"/>
              <a:t>số</a:t>
            </a:r>
            <a:r>
              <a:rPr lang="en-US" dirty="0"/>
              <a:t> 1, </a:t>
            </a:r>
            <a:r>
              <a:rPr lang="en-US" dirty="0" err="1"/>
              <a:t>nhấn</a:t>
            </a:r>
            <a:r>
              <a:rPr lang="en-US" dirty="0"/>
              <a:t> </a:t>
            </a:r>
            <a:r>
              <a:rPr lang="en-US" dirty="0" err="1"/>
              <a:t>vào</a:t>
            </a:r>
            <a:r>
              <a:rPr lang="en-US" dirty="0"/>
              <a:t> </a:t>
            </a:r>
            <a:r>
              <a:rPr lang="en-US" dirty="0" err="1"/>
              <a:t>quả</a:t>
            </a:r>
            <a:r>
              <a:rPr lang="en-US" dirty="0"/>
              <a:t> </a:t>
            </a:r>
            <a:r>
              <a:rPr lang="en-US" dirty="0" err="1"/>
              <a:t>táo</a:t>
            </a:r>
            <a:r>
              <a:rPr lang="en-US" dirty="0"/>
              <a:t> </a:t>
            </a:r>
            <a:r>
              <a:rPr lang="en-US" dirty="0" err="1"/>
              <a:t>số</a:t>
            </a:r>
            <a:r>
              <a:rPr lang="en-US" dirty="0"/>
              <a:t> 1=&gt; </a:t>
            </a:r>
            <a:r>
              <a:rPr lang="en-US" dirty="0" err="1"/>
              <a:t>hiện</a:t>
            </a:r>
            <a:r>
              <a:rPr lang="en-US" dirty="0"/>
              <a:t> </a:t>
            </a:r>
            <a:r>
              <a:rPr lang="en-US" dirty="0" err="1"/>
              <a:t>lên</a:t>
            </a:r>
            <a:r>
              <a:rPr lang="en-US" dirty="0"/>
              <a:t> </a:t>
            </a:r>
            <a:r>
              <a:rPr lang="en-US" dirty="0" err="1"/>
              <a:t>chữ</a:t>
            </a:r>
            <a:r>
              <a:rPr lang="en-US" dirty="0"/>
              <a:t> </a:t>
            </a:r>
            <a:r>
              <a:rPr lang="en-US" dirty="0" err="1"/>
              <a:t>cần</a:t>
            </a:r>
            <a:r>
              <a:rPr lang="en-US" dirty="0"/>
              <a:t> </a:t>
            </a:r>
            <a:r>
              <a:rPr lang="en-US" dirty="0" err="1"/>
              <a:t>đọc</a:t>
            </a:r>
            <a:r>
              <a:rPr lang="en-US" dirty="0"/>
              <a:t> (</a:t>
            </a:r>
            <a:r>
              <a:rPr lang="en-US" dirty="0" err="1"/>
              <a:t>đèn</a:t>
            </a:r>
            <a:r>
              <a:rPr lang="en-US" dirty="0"/>
              <a:t> pin), </a:t>
            </a:r>
            <a:r>
              <a:rPr lang="en-US" dirty="0" err="1"/>
              <a:t>nhấn</a:t>
            </a:r>
            <a:r>
              <a:rPr lang="en-US" dirty="0"/>
              <a:t> </a:t>
            </a:r>
            <a:r>
              <a:rPr lang="en-US" dirty="0" err="1"/>
              <a:t>vào</a:t>
            </a:r>
            <a:r>
              <a:rPr lang="en-US" dirty="0"/>
              <a:t> </a:t>
            </a:r>
            <a:r>
              <a:rPr lang="en-US" dirty="0" err="1"/>
              <a:t>chữ</a:t>
            </a:r>
            <a:r>
              <a:rPr lang="en-US" dirty="0"/>
              <a:t> </a:t>
            </a:r>
            <a:r>
              <a:rPr lang="en-US" dirty="0" err="1"/>
              <a:t>đã</a:t>
            </a:r>
            <a:r>
              <a:rPr lang="en-US" dirty="0"/>
              <a:t> </a:t>
            </a:r>
            <a:r>
              <a:rPr lang="en-US" dirty="0" err="1"/>
              <a:t>đọc</a:t>
            </a:r>
            <a:r>
              <a:rPr lang="en-US" dirty="0"/>
              <a:t> (</a:t>
            </a:r>
            <a:r>
              <a:rPr lang="en-US" dirty="0" err="1"/>
              <a:t>đèn</a:t>
            </a:r>
            <a:r>
              <a:rPr lang="en-US" dirty="0"/>
              <a:t> pin) =&gt; </a:t>
            </a:r>
            <a:r>
              <a:rPr lang="en-US" dirty="0" err="1"/>
              <a:t>quả</a:t>
            </a:r>
            <a:r>
              <a:rPr lang="en-US" dirty="0"/>
              <a:t> </a:t>
            </a:r>
            <a:r>
              <a:rPr lang="en-US" dirty="0" err="1"/>
              <a:t>táo</a:t>
            </a:r>
            <a:r>
              <a:rPr lang="en-US" dirty="0"/>
              <a:t> </a:t>
            </a:r>
            <a:r>
              <a:rPr lang="en-US" dirty="0" err="1"/>
              <a:t>số</a:t>
            </a:r>
            <a:r>
              <a:rPr lang="en-US" dirty="0"/>
              <a:t> 1 </a:t>
            </a:r>
            <a:r>
              <a:rPr lang="en-US" dirty="0" err="1"/>
              <a:t>biến</a:t>
            </a:r>
            <a:r>
              <a:rPr lang="en-US" dirty="0"/>
              <a:t> </a:t>
            </a:r>
            <a:r>
              <a:rPr lang="en-US" dirty="0" err="1"/>
              <a:t>mất</a:t>
            </a:r>
            <a:r>
              <a:rPr lang="en-US" dirty="0"/>
              <a:t>, </a:t>
            </a:r>
            <a:r>
              <a:rPr lang="en-US" dirty="0" err="1"/>
              <a:t>nhấn</a:t>
            </a:r>
            <a:r>
              <a:rPr lang="en-US" dirty="0"/>
              <a:t> </a:t>
            </a:r>
            <a:r>
              <a:rPr lang="en-US" dirty="0" err="1"/>
              <a:t>vào</a:t>
            </a:r>
            <a:r>
              <a:rPr lang="en-US" dirty="0"/>
              <a:t> </a:t>
            </a:r>
            <a:r>
              <a:rPr lang="en-US" dirty="0" err="1"/>
              <a:t>mặt</a:t>
            </a:r>
            <a:r>
              <a:rPr lang="en-US" dirty="0"/>
              <a:t> </a:t>
            </a:r>
            <a:r>
              <a:rPr lang="en-US" dirty="0" err="1"/>
              <a:t>trời</a:t>
            </a:r>
            <a:r>
              <a:rPr lang="en-US" dirty="0"/>
              <a:t> </a:t>
            </a:r>
            <a:r>
              <a:rPr lang="en-US" dirty="0" err="1"/>
              <a:t>chữ</a:t>
            </a:r>
            <a:r>
              <a:rPr lang="en-US" dirty="0"/>
              <a:t> </a:t>
            </a:r>
            <a:r>
              <a:rPr lang="en-US" dirty="0" err="1"/>
              <a:t>đọc</a:t>
            </a:r>
            <a:r>
              <a:rPr lang="en-US" dirty="0"/>
              <a:t> </a:t>
            </a:r>
            <a:r>
              <a:rPr lang="en-US" dirty="0" err="1"/>
              <a:t>biến</a:t>
            </a:r>
            <a:r>
              <a:rPr lang="en-US" dirty="0"/>
              <a:t> </a:t>
            </a:r>
            <a:r>
              <a:rPr lang="en-US" dirty="0" err="1"/>
              <a:t>mất</a:t>
            </a:r>
            <a:r>
              <a:rPr lang="en-US" dirty="0"/>
              <a:t>. </a:t>
            </a:r>
            <a:r>
              <a:rPr lang="en-US" dirty="0" err="1"/>
              <a:t>Tương</a:t>
            </a:r>
            <a:r>
              <a:rPr lang="en-US" dirty="0"/>
              <a:t> </a:t>
            </a:r>
            <a:r>
              <a:rPr lang="en-US" dirty="0" err="1"/>
              <a:t>tự</a:t>
            </a:r>
            <a:r>
              <a:rPr lang="en-US" dirty="0"/>
              <a:t>.</a:t>
            </a:r>
          </a:p>
        </p:txBody>
      </p:sp>
      <p:sp>
        <p:nvSpPr>
          <p:cNvPr id="4" name="Slide Number Placeholder 3"/>
          <p:cNvSpPr>
            <a:spLocks noGrp="1"/>
          </p:cNvSpPr>
          <p:nvPr>
            <p:ph type="sldNum" sz="quarter" idx="5"/>
          </p:nvPr>
        </p:nvSpPr>
        <p:spPr/>
        <p:txBody>
          <a:bodyPr/>
          <a:lstStyle/>
          <a:p>
            <a:fld id="{17C27A19-67F8-4681-961E-4448D114C7F7}" type="slidenum">
              <a:rPr lang="en-US" smtClean="0"/>
              <a:t>3</a:t>
            </a:fld>
            <a:endParaRPr lang="en-US"/>
          </a:p>
        </p:txBody>
      </p:sp>
    </p:spTree>
    <p:extLst>
      <p:ext uri="{BB962C8B-B14F-4D97-AF65-F5344CB8AC3E}">
        <p14:creationId xmlns:p14="http://schemas.microsoft.com/office/powerpoint/2010/main" val="329108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67089B-0B33-4B13-A184-FC2F9D4D818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0222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95819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05211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09509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7089B-0B33-4B13-A184-FC2F9D4D818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24864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7089B-0B33-4B13-A184-FC2F9D4D8183}"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2102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7089B-0B33-4B13-A184-FC2F9D4D8183}"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30047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7089B-0B33-4B13-A184-FC2F9D4D8183}"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47652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7089B-0B33-4B13-A184-FC2F9D4D8183}"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82862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14565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8248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7089B-0B33-4B13-A184-FC2F9D4D8183}" type="datetimeFigureOut">
              <a:rPr lang="en-US" smtClean="0"/>
              <a:t>11/27/2023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121BE-6301-4A94-A613-8C4147A652F9}" type="slidenum">
              <a:rPr lang="en-US" smtClean="0"/>
              <a:t>‹#›</a:t>
            </a:fld>
            <a:endParaRPr lang="en-US"/>
          </a:p>
        </p:txBody>
      </p:sp>
    </p:spTree>
    <p:extLst>
      <p:ext uri="{BB962C8B-B14F-4D97-AF65-F5344CB8AC3E}">
        <p14:creationId xmlns:p14="http://schemas.microsoft.com/office/powerpoint/2010/main" val="248187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slide" Target="slide4.xml"/><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510969"/>
            <a:ext cx="12202805" cy="347031"/>
            <a:chOff x="1" y="6645897"/>
            <a:chExt cx="12202805" cy="212103"/>
          </a:xfrm>
        </p:grpSpPr>
        <p:sp>
          <p:nvSpPr>
            <p:cNvPr id="4" name="Rectangle 3"/>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510969"/>
          </a:xfrm>
          <a:prstGeom prst="rect">
            <a:avLst/>
          </a:prstGeom>
        </p:spPr>
      </p:pic>
      <p:grpSp>
        <p:nvGrpSpPr>
          <p:cNvPr id="23" name="Group 22"/>
          <p:cNvGrpSpPr/>
          <p:nvPr/>
        </p:nvGrpSpPr>
        <p:grpSpPr>
          <a:xfrm>
            <a:off x="1821904" y="1795699"/>
            <a:ext cx="8492016" cy="2919569"/>
            <a:chOff x="1868200" y="2632197"/>
            <a:chExt cx="8492016"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200" y="2632197"/>
              <a:ext cx="8492016"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3553836" y="2845487"/>
              <a:ext cx="5176705" cy="923330"/>
            </a:xfrm>
            <a:prstGeom prst="rect">
              <a:avLst/>
            </a:prstGeom>
            <a:noFill/>
          </p:spPr>
          <p:txBody>
            <a:bodyPr wrap="square" rtlCol="0">
              <a:spAutoFit/>
            </a:bodyPr>
            <a:lstStyle/>
            <a:p>
              <a:pPr algn="ctr"/>
              <a:r>
                <a:rPr lang="en-US" sz="54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22" name="TextBox 21">
              <a:extLst>
                <a:ext uri="{FF2B5EF4-FFF2-40B4-BE49-F238E27FC236}">
                  <a16:creationId xmlns:a16="http://schemas.microsoft.com/office/drawing/2014/main" id="{379624A9-5175-4996-8B97-76546D990D60}"/>
                </a:ext>
              </a:extLst>
            </p:cNvPr>
            <p:cNvSpPr txBox="1"/>
            <p:nvPr/>
          </p:nvSpPr>
          <p:spPr>
            <a:xfrm>
              <a:off x="1873098" y="3897876"/>
              <a:ext cx="8377513" cy="1323439"/>
            </a:xfrm>
            <a:prstGeom prst="rect">
              <a:avLst/>
            </a:prstGeom>
            <a:noFill/>
          </p:spPr>
          <p:txBody>
            <a:bodyPr wrap="square" rtlCol="0">
              <a:spAutoFit/>
            </a:bodyPr>
            <a:lstStyle/>
            <a:p>
              <a:pPr algn="ctr"/>
              <a:r>
                <a:rPr lang="en-US" sz="8000" b="1" dirty="0">
                  <a:ln w="0"/>
                  <a:solidFill>
                    <a:srgbClr val="AA4A30"/>
                  </a:solidFill>
                  <a:effectLst>
                    <a:outerShdw blurRad="38100" dist="25400" dir="5400000" algn="ctr" rotWithShape="0">
                      <a:srgbClr val="6E747A">
                        <a:alpha val="43000"/>
                      </a:srgbClr>
                    </a:outerShdw>
                  </a:effectLst>
                </a:rPr>
                <a:t>Bài 62:</a:t>
              </a:r>
              <a:r>
                <a:rPr lang="en-US" sz="8000" b="1" dirty="0">
                  <a:ln w="0"/>
                  <a:solidFill>
                    <a:srgbClr val="0070C0"/>
                  </a:solidFill>
                  <a:effectLst>
                    <a:outerShdw blurRad="38100" dist="25400" dir="5400000" algn="ctr" rotWithShape="0">
                      <a:srgbClr val="6E747A">
                        <a:alpha val="43000"/>
                      </a:srgbClr>
                    </a:outerShdw>
                  </a:effectLst>
                </a:rPr>
                <a:t> </a:t>
              </a:r>
              <a:r>
                <a:rPr lang="en-US" sz="6000" dirty="0">
                  <a:ln w="0"/>
                  <a:effectLst>
                    <a:outerShdw blurRad="38100" dist="25400" dir="5400000" algn="ctr" rotWithShape="0">
                      <a:srgbClr val="6E747A">
                        <a:alpha val="43000"/>
                      </a:srgbClr>
                    </a:outerShdw>
                  </a:effectLst>
                  <a:latin typeface="HP-211" panose="020B0803050302020204" pitchFamily="34" charset="0"/>
                </a:rPr>
                <a:t>iêc  iên  iêp</a:t>
              </a:r>
            </a:p>
          </p:txBody>
        </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0837"/>
            <a:ext cx="3015574" cy="2818430"/>
          </a:xfrm>
          <a:prstGeom prst="rect">
            <a:avLst/>
          </a:prstGeom>
        </p:spPr>
      </p:pic>
      <p:pic>
        <p:nvPicPr>
          <p:cNvPr id="102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447" y="155643"/>
            <a:ext cx="1186774" cy="1186774"/>
          </a:xfrm>
          <a:prstGeom prst="roundRect">
            <a:avLst>
              <a:gd name="adj" fmla="val 16667"/>
            </a:avLst>
          </a:prstGeom>
          <a:ln>
            <a:solidFill>
              <a:schemeClr val="accent6">
                <a:lumMod val="60000"/>
                <a:lumOff val="40000"/>
              </a:schemeClr>
            </a:solid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A94511-4CE6-2A14-1DA1-B6BBEC6E7073}"/>
              </a:ext>
            </a:extLst>
          </p:cNvPr>
          <p:cNvSpPr txBox="1"/>
          <p:nvPr/>
        </p:nvSpPr>
        <p:spPr>
          <a:xfrm>
            <a:off x="3302456" y="1146394"/>
            <a:ext cx="5672354" cy="584775"/>
          </a:xfrm>
          <a:prstGeom prst="rect">
            <a:avLst/>
          </a:prstGeom>
          <a:noFill/>
        </p:spPr>
        <p:txBody>
          <a:bodyPr wrap="square" rtlCol="0">
            <a:spAutoFit/>
          </a:bodyPr>
          <a:lstStyle/>
          <a:p>
            <a:r>
              <a:rPr lang="en-US" sz="3200" b="1" dirty="0">
                <a:solidFill>
                  <a:srgbClr val="0000CC"/>
                </a:solidFill>
              </a:rPr>
              <a:t>TRƯỜNG TIỂU HỌC PHÚC LỢI</a:t>
            </a:r>
          </a:p>
        </p:txBody>
      </p:sp>
    </p:spTree>
    <p:extLst>
      <p:ext uri="{BB962C8B-B14F-4D97-AF65-F5344CB8AC3E}">
        <p14:creationId xmlns:p14="http://schemas.microsoft.com/office/powerpoint/2010/main" val="22817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BA5AA-0DFE-461C-8D07-D1F945AEA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238" y="221780"/>
            <a:ext cx="3803072" cy="24222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562" y="2435558"/>
            <a:ext cx="6106424" cy="235691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2985" y="4646998"/>
            <a:ext cx="10543378" cy="2273348"/>
          </a:xfrm>
          <a:prstGeom prst="rect">
            <a:avLst/>
          </a:prstGeom>
        </p:spPr>
      </p:pic>
    </p:spTree>
    <p:extLst>
      <p:ext uri="{BB962C8B-B14F-4D97-AF65-F5344CB8AC3E}">
        <p14:creationId xmlns:p14="http://schemas.microsoft.com/office/powerpoint/2010/main" val="384925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1645192"/>
            <a:ext cx="6249725" cy="3697270"/>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CF4255-67C7-4387-81B3-D30D552356BB}"/>
              </a:ext>
            </a:extLst>
          </p:cNvPr>
          <p:cNvSpPr txBox="1"/>
          <p:nvPr/>
        </p:nvSpPr>
        <p:spPr>
          <a:xfrm>
            <a:off x="437101" y="2611744"/>
            <a:ext cx="11256085" cy="1200329"/>
          </a:xfrm>
          <a:prstGeom prst="rect">
            <a:avLst/>
          </a:prstGeom>
          <a:noFill/>
        </p:spPr>
        <p:txBody>
          <a:bodyPr wrap="square" rtlCol="0">
            <a:spAutoFit/>
          </a:bodyPr>
          <a:lstStyle/>
          <a:p>
            <a:r>
              <a:rPr lang="en-US" sz="7200" b="1" dirty="0">
                <a:latin typeface="HP001 4 hàng" panose="020B0603050302020204" pitchFamily="34" charset="0"/>
              </a:rPr>
              <a:t> </a:t>
            </a:r>
            <a:r>
              <a:rPr lang="en-US" sz="7200" b="1" dirty="0" err="1">
                <a:latin typeface="HP001 4 hàng" panose="020B0603050302020204" pitchFamily="34" charset="0"/>
              </a:rPr>
              <a:t>xanh</a:t>
            </a:r>
            <a:r>
              <a:rPr lang="en-US" sz="7200" b="1" dirty="0">
                <a:latin typeface="HP001 4 hàng" panose="020B0603050302020204" pitchFamily="34" charset="0"/>
              </a:rPr>
              <a:t> </a:t>
            </a:r>
            <a:r>
              <a:rPr lang="en-US" sz="7200" b="1" dirty="0" err="1">
                <a:latin typeface="HP001 4 hàng" panose="020B0603050302020204" pitchFamily="34" charset="0"/>
              </a:rPr>
              <a:t>biếc</a:t>
            </a:r>
            <a:r>
              <a:rPr lang="en-US" sz="7200" b="1" dirty="0">
                <a:latin typeface="HP001 4 hàng" panose="020B0603050302020204" pitchFamily="34" charset="0"/>
              </a:rPr>
              <a:t>	  </a:t>
            </a:r>
            <a:r>
              <a:rPr lang="en-US" sz="7200" b="1" dirty="0" err="1">
                <a:latin typeface="HP001 4 hàng" panose="020B0603050302020204" pitchFamily="34" charset="0"/>
              </a:rPr>
              <a:t>biển</a:t>
            </a:r>
            <a:r>
              <a:rPr lang="en-US" sz="7200" b="1" dirty="0">
                <a:latin typeface="HP001 4 hàng" panose="020B0603050302020204" pitchFamily="34" charset="0"/>
              </a:rPr>
              <a:t>	  </a:t>
            </a:r>
            <a:r>
              <a:rPr lang="en-US" sz="7200" b="1" dirty="0" err="1">
                <a:latin typeface="HP001 4 hàng" panose="020B0603050302020204" pitchFamily="34" charset="0"/>
              </a:rPr>
              <a:t>sò</a:t>
            </a:r>
            <a:r>
              <a:rPr lang="en-US" sz="7200" b="1" dirty="0">
                <a:latin typeface="HP001 4 hàng" panose="020B0603050302020204" pitchFamily="34" charset="0"/>
              </a:rPr>
              <a:t> </a:t>
            </a:r>
            <a:r>
              <a:rPr lang="en-US" sz="7200" b="1" dirty="0" err="1">
                <a:latin typeface="HP001 4 hàng" panose="020B0603050302020204" pitchFamily="34" charset="0"/>
              </a:rPr>
              <a:t>điệp</a:t>
            </a:r>
            <a:endParaRPr lang="en-US" sz="7200" b="1" dirty="0">
              <a:latin typeface="HP001 4 hàng" panose="020B0603050302020204" pitchFamily="34" charset="0"/>
            </a:endParaRPr>
          </a:p>
        </p:txBody>
      </p:sp>
      <p:pic>
        <p:nvPicPr>
          <p:cNvPr id="6" name="Picture 5"/>
          <p:cNvPicPr>
            <a:picLocks noChangeAspect="1"/>
          </p:cNvPicPr>
          <p:nvPr/>
        </p:nvPicPr>
        <p:blipFill>
          <a:blip r:embed="rId2" cstate="print"/>
          <a:stretch>
            <a:fillRect/>
          </a:stretch>
        </p:blipFill>
        <p:spPr>
          <a:xfrm>
            <a:off x="286846" y="1668852"/>
            <a:ext cx="11538992" cy="3042295"/>
          </a:xfrm>
          <a:prstGeom prst="rect">
            <a:avLst/>
          </a:prstGeom>
        </p:spPr>
      </p:pic>
    </p:spTree>
    <p:extLst>
      <p:ext uri="{BB962C8B-B14F-4D97-AF65-F5344CB8AC3E}">
        <p14:creationId xmlns:p14="http://schemas.microsoft.com/office/powerpoint/2010/main" val="193773462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C">
            <a:hlinkClick r:id="" action="ppaction://media"/>
            <a:extLst>
              <a:ext uri="{FF2B5EF4-FFF2-40B4-BE49-F238E27FC236}">
                <a16:creationId xmlns:a16="http://schemas.microsoft.com/office/drawing/2014/main" id="{B86F3E50-188A-4AB9-88D9-12AB7C2C04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8508"/>
            <a:ext cx="12179901" cy="4560984"/>
          </a:xfrm>
          <a:prstGeom prst="rect">
            <a:avLst/>
          </a:prstGeom>
        </p:spPr>
      </p:pic>
    </p:spTree>
    <p:extLst>
      <p:ext uri="{BB962C8B-B14F-4D97-AF65-F5344CB8AC3E}">
        <p14:creationId xmlns:p14="http://schemas.microsoft.com/office/powerpoint/2010/main" val="343083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
            <a:hlinkClick r:id="" action="ppaction://media"/>
            <a:extLst>
              <a:ext uri="{FF2B5EF4-FFF2-40B4-BE49-F238E27FC236}">
                <a16:creationId xmlns:a16="http://schemas.microsoft.com/office/drawing/2014/main" id="{7C3E1B7B-8977-4739-B4F0-94D3C748BA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23706"/>
            <a:ext cx="12192000" cy="4565515"/>
          </a:xfrm>
          <a:prstGeom prst="rect">
            <a:avLst/>
          </a:prstGeom>
        </p:spPr>
      </p:pic>
    </p:spTree>
    <p:extLst>
      <p:ext uri="{BB962C8B-B14F-4D97-AF65-F5344CB8AC3E}">
        <p14:creationId xmlns:p14="http://schemas.microsoft.com/office/powerpoint/2010/main" val="381421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P">
            <a:hlinkClick r:id="" action="ppaction://media"/>
            <a:extLst>
              <a:ext uri="{FF2B5EF4-FFF2-40B4-BE49-F238E27FC236}">
                <a16:creationId xmlns:a16="http://schemas.microsoft.com/office/drawing/2014/main" id="{DBB11B50-3ACD-4445-B1AF-F872D3342A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16" y="396607"/>
            <a:ext cx="12032254" cy="6016127"/>
          </a:xfrm>
          <a:prstGeom prst="rect">
            <a:avLst/>
          </a:prstGeom>
        </p:spPr>
      </p:pic>
    </p:spTree>
    <p:extLst>
      <p:ext uri="{BB962C8B-B14F-4D97-AF65-F5344CB8AC3E}">
        <p14:creationId xmlns:p14="http://schemas.microsoft.com/office/powerpoint/2010/main" val="190307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anh biếc">
            <a:hlinkClick r:id="" action="ppaction://media"/>
            <a:extLst>
              <a:ext uri="{FF2B5EF4-FFF2-40B4-BE49-F238E27FC236}">
                <a16:creationId xmlns:a16="http://schemas.microsoft.com/office/drawing/2014/main" id="{82A937F9-5517-4AF1-A191-A38832AD12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169" y="64599"/>
            <a:ext cx="11986351" cy="6737058"/>
          </a:xfrm>
          <a:prstGeom prst="rect">
            <a:avLst/>
          </a:prstGeom>
        </p:spPr>
      </p:pic>
    </p:spTree>
    <p:extLst>
      <p:ext uri="{BB962C8B-B14F-4D97-AF65-F5344CB8AC3E}">
        <p14:creationId xmlns:p14="http://schemas.microsoft.com/office/powerpoint/2010/main" val="355812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ển">
            <a:hlinkClick r:id="" action="ppaction://media"/>
            <a:extLst>
              <a:ext uri="{FF2B5EF4-FFF2-40B4-BE49-F238E27FC236}">
                <a16:creationId xmlns:a16="http://schemas.microsoft.com/office/drawing/2014/main" id="{41E3FBB5-DF22-4007-AD4B-55D327C59F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506" y="68855"/>
            <a:ext cx="11950930" cy="6717150"/>
          </a:xfrm>
          <a:prstGeom prst="rect">
            <a:avLst/>
          </a:prstGeom>
        </p:spPr>
      </p:pic>
    </p:spTree>
    <p:extLst>
      <p:ext uri="{BB962C8B-B14F-4D97-AF65-F5344CB8AC3E}">
        <p14:creationId xmlns:p14="http://schemas.microsoft.com/office/powerpoint/2010/main" val="443996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ò điệp">
            <a:hlinkClick r:id="" action="ppaction://media"/>
            <a:extLst>
              <a:ext uri="{FF2B5EF4-FFF2-40B4-BE49-F238E27FC236}">
                <a16:creationId xmlns:a16="http://schemas.microsoft.com/office/drawing/2014/main" id="{C774088C-7685-496E-B42E-C84FF851D1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631" y="57374"/>
            <a:ext cx="11997369" cy="6743252"/>
          </a:xfrm>
          <a:prstGeom prst="rect">
            <a:avLst/>
          </a:prstGeom>
        </p:spPr>
      </p:pic>
    </p:spTree>
    <p:extLst>
      <p:ext uri="{BB962C8B-B14F-4D97-AF65-F5344CB8AC3E}">
        <p14:creationId xmlns:p14="http://schemas.microsoft.com/office/powerpoint/2010/main" val="3049060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45192"/>
            <a:ext cx="6167047" cy="3697270"/>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descr="资源 734302">
            <a:extLst>
              <a:ext uri="{FF2B5EF4-FFF2-40B4-BE49-F238E27FC236}">
                <a16:creationId xmlns:a16="http://schemas.microsoft.com/office/drawing/2014/main" id="{1772D1EA-E838-4CF6-9761-C85459A33F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4689" y="3478213"/>
            <a:ext cx="784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4" descr="资源 134302">
            <a:extLst>
              <a:ext uri="{FF2B5EF4-FFF2-40B4-BE49-F238E27FC236}">
                <a16:creationId xmlns:a16="http://schemas.microsoft.com/office/drawing/2014/main" id="{050584C8-D2D6-4223-98B3-E13E48418E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65623">
            <a:off x="4196266" y="436890"/>
            <a:ext cx="3553781" cy="21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5" descr="资源 234302">
            <a:extLst>
              <a:ext uri="{FF2B5EF4-FFF2-40B4-BE49-F238E27FC236}">
                <a16:creationId xmlns:a16="http://schemas.microsoft.com/office/drawing/2014/main" id="{DEF8E8B0-2F21-401D-A3A9-019B52D4B4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788" y="918782"/>
            <a:ext cx="19859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6" descr="资源 334302">
            <a:extLst>
              <a:ext uri="{FF2B5EF4-FFF2-40B4-BE49-F238E27FC236}">
                <a16:creationId xmlns:a16="http://schemas.microsoft.com/office/drawing/2014/main" id="{CF60E73B-2D9C-49B7-8B9D-EAB250D3EE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8657" y="257011"/>
            <a:ext cx="156051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图片 8" descr="资源 534302">
            <a:extLst>
              <a:ext uri="{FF2B5EF4-FFF2-40B4-BE49-F238E27FC236}">
                <a16:creationId xmlns:a16="http://schemas.microsoft.com/office/drawing/2014/main" id="{201850E6-2008-4E5D-A81B-0DE7D4B0BB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5422" y="2789853"/>
            <a:ext cx="9621944" cy="367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图片 9" descr="资源 634302">
            <a:extLst>
              <a:ext uri="{FF2B5EF4-FFF2-40B4-BE49-F238E27FC236}">
                <a16:creationId xmlns:a16="http://schemas.microsoft.com/office/drawing/2014/main" id="{F76AD176-5FB8-4891-9F3C-583956B19C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208713"/>
            <a:ext cx="12192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5CE5ECC-B098-467C-9DBB-D443EA75536D}"/>
              </a:ext>
            </a:extLst>
          </p:cNvPr>
          <p:cNvSpPr/>
          <p:nvPr/>
        </p:nvSpPr>
        <p:spPr>
          <a:xfrm>
            <a:off x="8622" y="1885569"/>
            <a:ext cx="12183378" cy="1862048"/>
          </a:xfrm>
          <a:prstGeom prst="rect">
            <a:avLst/>
          </a:prstGeom>
          <a:noFill/>
        </p:spPr>
        <p:txBody>
          <a:bodyPr wrap="square" lIns="91440" tIns="45720" rIns="91440" bIns="4572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500" b="1" i="0" u="none" strike="noStrike" kern="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rPr>
              <a:t>Trò chơi: HÁI TÁO</a:t>
            </a:r>
          </a:p>
        </p:txBody>
      </p:sp>
    </p:spTree>
    <p:extLst>
      <p:ext uri="{BB962C8B-B14F-4D97-AF65-F5344CB8AC3E}">
        <p14:creationId xmlns:p14="http://schemas.microsoft.com/office/powerpoint/2010/main" val="1399224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7 1.85185E-6 L 0.00026 -0.02338 " pathEditMode="relative" rAng="0" ptsTypes="AA">
                                      <p:cBhvr>
                                        <p:cTn id="6" dur="250" accel="50000" decel="50000" autoRev="1" fill="hold">
                                          <p:stCondLst>
                                            <p:cond delay="0"/>
                                          </p:stCondLst>
                                        </p:cTn>
                                        <p:tgtEl>
                                          <p:spTgt spid="8"/>
                                        </p:tgtEl>
                                        <p:attrNameLst>
                                          <p:attrName>ppt_x</p:attrName>
                                          <p:attrName>ppt_y</p:attrName>
                                        </p:attrNameLst>
                                      </p:cBhvr>
                                      <p:rCtr x="13" y="-118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2"/>
          <a:srcRect b="1209"/>
          <a:stretch/>
        </p:blipFill>
        <p:spPr>
          <a:xfrm>
            <a:off x="355622" y="228972"/>
            <a:ext cx="11047619" cy="5871040"/>
          </a:xfrm>
          <a:prstGeom prst="rect">
            <a:avLst/>
          </a:prstGeom>
        </p:spPr>
      </p:pic>
      <p:pic>
        <p:nvPicPr>
          <p:cNvPr id="17" name="Picture 16">
            <a:extLst>
              <a:ext uri="{FF2B5EF4-FFF2-40B4-BE49-F238E27FC236}">
                <a16:creationId xmlns:a16="http://schemas.microsoft.com/office/drawing/2014/main" id="{98ABA5AA-0DFE-461C-8D07-D1F945AEA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228971"/>
            <a:ext cx="2312254" cy="1386243"/>
          </a:xfrm>
          <a:prstGeom prst="rect">
            <a:avLst/>
          </a:prstGeom>
        </p:spPr>
      </p:pic>
    </p:spTree>
    <p:extLst>
      <p:ext uri="{BB962C8B-B14F-4D97-AF65-F5344CB8AC3E}">
        <p14:creationId xmlns:p14="http://schemas.microsoft.com/office/powerpoint/2010/main" val="107680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421658" y="3472273"/>
            <a:ext cx="11365954" cy="2554545"/>
          </a:xfrm>
          <a:prstGeom prst="rect">
            <a:avLst/>
          </a:prstGeom>
          <a:noFill/>
        </p:spPr>
        <p:txBody>
          <a:bodyPr wrap="square" rtlCol="0">
            <a:spAutoFit/>
          </a:bodyPr>
          <a:lstStyle/>
          <a:p>
            <a:pPr algn="just"/>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Vịnh Hạ Long là một kì quan thiên nhiên. Nơi đây có những hòn đảo lớn nhỏ trùng điệp, soi bóng trên mặt biển xanh biếc. Du khách thích đến đây ngắm cảnh, tắm mát và đi dạo trên những bãi biển.</a:t>
            </a: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339914" y="162435"/>
            <a:ext cx="7650317" cy="3076814"/>
            <a:chOff x="1339914" y="162435"/>
            <a:chExt cx="7650317" cy="3076814"/>
          </a:xfrm>
        </p:grpSpPr>
        <p:pic>
          <p:nvPicPr>
            <p:cNvPr id="19" name="Picture 18"/>
            <p:cNvPicPr>
              <a:picLocks noChangeAspect="1"/>
            </p:cNvPicPr>
            <p:nvPr/>
          </p:nvPicPr>
          <p:blipFill rotWithShape="1">
            <a:blip r:embed="rId3"/>
            <a:srcRect b="1209"/>
            <a:stretch/>
          </p:blipFill>
          <p:spPr>
            <a:xfrm>
              <a:off x="2168043" y="532263"/>
              <a:ext cx="6822188" cy="2706986"/>
            </a:xfrm>
            <a:prstGeom prst="rect">
              <a:avLst/>
            </a:prstGeom>
          </p:spPr>
        </p:pic>
        <p:pic>
          <p:nvPicPr>
            <p:cNvPr id="20" name="Picture 19">
              <a:extLst>
                <a:ext uri="{FF2B5EF4-FFF2-40B4-BE49-F238E27FC236}">
                  <a16:creationId xmlns:a16="http://schemas.microsoft.com/office/drawing/2014/main" id="{98ABA5AA-0DFE-461C-8D07-D1F945AEA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914" y="162435"/>
              <a:ext cx="2312254" cy="1386243"/>
            </a:xfrm>
            <a:prstGeom prst="rect">
              <a:avLst/>
            </a:prstGeom>
          </p:spPr>
        </p:pic>
      </p:grpSp>
    </p:spTree>
    <p:extLst>
      <p:ext uri="{BB962C8B-B14F-4D97-AF65-F5344CB8AC3E}">
        <p14:creationId xmlns:p14="http://schemas.microsoft.com/office/powerpoint/2010/main" val="22310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281354" y="1097901"/>
            <a:ext cx="11558954" cy="5078313"/>
          </a:xfrm>
          <a:prstGeom prst="rect">
            <a:avLst/>
          </a:prstGeom>
          <a:noFill/>
        </p:spPr>
        <p:txBody>
          <a:bodyPr wrap="square" rtlCol="0">
            <a:spAutoFit/>
          </a:bodyPr>
          <a:lstStyle/>
          <a:p>
            <a:pPr algn="just"/>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vi-VN" sz="5400" dirty="0">
                <a:latin typeface="Arial-Rounded" panose="020B0500000000000000" pitchFamily="34" charset="0"/>
                <a:ea typeface="Arial-Rounded" panose="020B0500000000000000" pitchFamily="34" charset="0"/>
                <a:cs typeface="Arial-Rounded" panose="020B0500000000000000" pitchFamily="34" charset="0"/>
              </a:rPr>
              <a:t>Vịnh Hạ Long là một kì quan thiên nhiên. Nơi đây có những hòn đảo lớn nhỏ trùng điệp, soi bóng trên mặt biển xanh biếc. Du khách thích đến đây ngắm cảnh, tắm mát và đi dạo trên những bãi biển.</a:t>
            </a: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8ABA5AA-0DFE-461C-8D07-D1F945AEA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12254" cy="1386243"/>
          </a:xfrm>
          <a:prstGeom prst="rect">
            <a:avLst/>
          </a:prstGeom>
        </p:spPr>
      </p:pic>
      <p:grpSp>
        <p:nvGrpSpPr>
          <p:cNvPr id="24" name="Group 23"/>
          <p:cNvGrpSpPr/>
          <p:nvPr/>
        </p:nvGrpSpPr>
        <p:grpSpPr>
          <a:xfrm>
            <a:off x="2077777" y="1950095"/>
            <a:ext cx="366789" cy="826618"/>
            <a:chOff x="3075709" y="1064527"/>
            <a:chExt cx="366789" cy="826618"/>
          </a:xfrm>
        </p:grpSpPr>
        <p:cxnSp>
          <p:nvCxnSpPr>
            <p:cNvPr id="22" name="Straight Connector 21"/>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652025" y="3567880"/>
            <a:ext cx="366789" cy="826618"/>
            <a:chOff x="3075709" y="1064527"/>
            <a:chExt cx="366789" cy="826618"/>
          </a:xfrm>
        </p:grpSpPr>
        <p:cxnSp>
          <p:nvCxnSpPr>
            <p:cNvPr id="26" name="Straight Connector 25"/>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931483" y="5227708"/>
            <a:ext cx="366789" cy="826618"/>
            <a:chOff x="3075709" y="1064527"/>
            <a:chExt cx="366789" cy="826618"/>
          </a:xfrm>
        </p:grpSpPr>
        <p:cxnSp>
          <p:nvCxnSpPr>
            <p:cNvPr id="29" name="Straight Connector 28"/>
            <p:cNvCxnSpPr/>
            <p:nvPr/>
          </p:nvCxnSpPr>
          <p:spPr>
            <a:xfrm flipH="1">
              <a:off x="3075709"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215751" y="1064527"/>
              <a:ext cx="226747" cy="826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Oval 13"/>
          <p:cNvSpPr/>
          <p:nvPr/>
        </p:nvSpPr>
        <p:spPr>
          <a:xfrm>
            <a:off x="670935" y="1024357"/>
            <a:ext cx="485192" cy="429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31" name="Oval 30"/>
          <p:cNvSpPr/>
          <p:nvPr/>
        </p:nvSpPr>
        <p:spPr>
          <a:xfrm>
            <a:off x="2217819" y="1809229"/>
            <a:ext cx="485192" cy="429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2" name="Oval 31"/>
          <p:cNvSpPr/>
          <p:nvPr/>
        </p:nvSpPr>
        <p:spPr>
          <a:xfrm>
            <a:off x="3765398" y="3422453"/>
            <a:ext cx="485192" cy="429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extLst>
      <p:ext uri="{BB962C8B-B14F-4D97-AF65-F5344CB8AC3E}">
        <p14:creationId xmlns:p14="http://schemas.microsoft.com/office/powerpoint/2010/main" val="283857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853" y="1645192"/>
            <a:ext cx="5989577" cy="3697270"/>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89" y="-154436"/>
            <a:ext cx="2643578" cy="1631839"/>
          </a:xfrm>
          <a:prstGeom prst="rect">
            <a:avLst/>
          </a:prstGeom>
        </p:spPr>
      </p:pic>
      <p:sp>
        <p:nvSpPr>
          <p:cNvPr id="17" name="TextBox 16"/>
          <p:cNvSpPr txBox="1"/>
          <p:nvPr/>
        </p:nvSpPr>
        <p:spPr>
          <a:xfrm>
            <a:off x="2755779" y="904426"/>
            <a:ext cx="7116009" cy="923330"/>
          </a:xfrm>
          <a:prstGeom prst="rect">
            <a:avLst/>
          </a:prstGeom>
          <a:noFill/>
        </p:spPr>
        <p:txBody>
          <a:bodyPr wrap="square" rtlCol="0">
            <a:spAutoFit/>
          </a:bodyPr>
          <a:lstStyle/>
          <a:p>
            <a:pPr algn="ct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Thế giới trong lòng biển</a:t>
            </a:r>
          </a:p>
        </p:txBody>
      </p:sp>
      <p:pic>
        <p:nvPicPr>
          <p:cNvPr id="18"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2006054" y="1919116"/>
            <a:ext cx="8473198" cy="4150140"/>
          </a:xfrm>
          <a:prstGeom prst="rect">
            <a:avLst/>
          </a:prstGeom>
        </p:spPr>
      </p:pic>
    </p:spTree>
    <p:extLst>
      <p:ext uri="{BB962C8B-B14F-4D97-AF65-F5344CB8AC3E}">
        <p14:creationId xmlns:p14="http://schemas.microsoft.com/office/powerpoint/2010/main" val="27085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89" y="-154436"/>
            <a:ext cx="2643578" cy="1631839"/>
          </a:xfrm>
          <a:prstGeom prst="rect">
            <a:avLst/>
          </a:prstGeom>
        </p:spPr>
      </p:pic>
      <p:sp>
        <p:nvSpPr>
          <p:cNvPr id="17" name="TextBox 16"/>
          <p:cNvSpPr txBox="1"/>
          <p:nvPr/>
        </p:nvSpPr>
        <p:spPr>
          <a:xfrm>
            <a:off x="2755779" y="904426"/>
            <a:ext cx="7116009" cy="923330"/>
          </a:xfrm>
          <a:prstGeom prst="rect">
            <a:avLst/>
          </a:prstGeom>
          <a:noFill/>
        </p:spPr>
        <p:txBody>
          <a:bodyPr wrap="square" rtlCol="0">
            <a:spAutoFit/>
          </a:bodyPr>
          <a:lstStyle/>
          <a:p>
            <a:pPr algn="ctr"/>
            <a:r>
              <a:rPr 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Thế giới trong lòng biển</a:t>
            </a:r>
          </a:p>
        </p:txBody>
      </p:sp>
      <p:pic>
        <p:nvPicPr>
          <p:cNvPr id="18"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Du lịch Maldives DỊP GIÁNG SINH 2018"/>
          <p:cNvPicPr>
            <a:picLocks noChangeAspect="1" noChangeArrowheads="1"/>
          </p:cNvPicPr>
          <p:nvPr/>
        </p:nvPicPr>
        <p:blipFill rotWithShape="1">
          <a:blip r:embed="rId4">
            <a:extLst>
              <a:ext uri="{28A0092B-C50C-407E-A947-70E740481C1C}">
                <a14:useLocalDpi xmlns:a14="http://schemas.microsoft.com/office/drawing/2010/main" val="0"/>
              </a:ext>
            </a:extLst>
          </a:blip>
          <a:srcRect t="12598"/>
          <a:stretch/>
        </p:blipFill>
        <p:spPr bwMode="auto">
          <a:xfrm>
            <a:off x="294263" y="2080568"/>
            <a:ext cx="5666295" cy="36671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nền san hô biển - hinhanhsieudep.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309" y="2080568"/>
            <a:ext cx="5666295" cy="366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6510969"/>
            <a:ext cx="12202805" cy="347031"/>
            <a:chOff x="1" y="6645897"/>
            <a:chExt cx="12202805" cy="212103"/>
          </a:xfrm>
        </p:grpSpPr>
        <p:sp>
          <p:nvSpPr>
            <p:cNvPr id="4" name="Rectangle 3"/>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789" cy="6510969"/>
          </a:xfrm>
          <a:prstGeom prst="rect">
            <a:avLst/>
          </a:prstGeom>
        </p:spPr>
      </p:pic>
      <p:grpSp>
        <p:nvGrpSpPr>
          <p:cNvPr id="23" name="Group 22"/>
          <p:cNvGrpSpPr/>
          <p:nvPr/>
        </p:nvGrpSpPr>
        <p:grpSpPr>
          <a:xfrm>
            <a:off x="1821904" y="1795700"/>
            <a:ext cx="8492016" cy="2515044"/>
            <a:chOff x="1868200" y="2632197"/>
            <a:chExt cx="8492016"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200" y="2632197"/>
              <a:ext cx="8492016"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2369373" y="3244194"/>
              <a:ext cx="7489670" cy="1393392"/>
            </a:xfrm>
            <a:prstGeom prst="rect">
              <a:avLst/>
            </a:prstGeom>
            <a:noFill/>
          </p:spPr>
          <p:txBody>
            <a:bodyPr wrap="square" rtlCol="0">
              <a:spAutoFit/>
            </a:bodyPr>
            <a:lstStyle/>
            <a:p>
              <a:pPr algn="ctr"/>
              <a:r>
                <a:rPr lang="en-US" sz="72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CỦNG CỐ BÀI HỌC</a:t>
              </a:r>
            </a:p>
          </p:txBody>
        </p:sp>
      </p:grpSp>
      <p:pic>
        <p:nvPicPr>
          <p:cNvPr id="1026"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1339" y="116454"/>
            <a:ext cx="1186774" cy="1186774"/>
          </a:xfrm>
          <a:prstGeom prst="roundRect">
            <a:avLst>
              <a:gd name="adj" fmla="val 16667"/>
            </a:avLst>
          </a:prstGeom>
          <a:ln>
            <a:solidFill>
              <a:schemeClr val="accent6">
                <a:lumMod val="60000"/>
                <a:lumOff val="40000"/>
              </a:schemeClr>
            </a:solid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7983042" y="3622189"/>
            <a:ext cx="3936693" cy="2888780"/>
          </a:xfrm>
          <a:prstGeom prst="rect">
            <a:avLst/>
          </a:prstGeom>
        </p:spPr>
      </p:pic>
    </p:spTree>
    <p:extLst>
      <p:ext uri="{BB962C8B-B14F-4D97-AF65-F5344CB8AC3E}">
        <p14:creationId xmlns:p14="http://schemas.microsoft.com/office/powerpoint/2010/main" val="251187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h lớ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đèn pin">
            <a:extLst>
              <a:ext uri="{FF2B5EF4-FFF2-40B4-BE49-F238E27FC236}">
                <a16:creationId xmlns:a16="http://schemas.microsoft.com/office/drawing/2014/main" id="{4FBFFB78-2AE0-42A5-9AD9-754543735CEE}"/>
              </a:ext>
            </a:extLst>
          </p:cNvPr>
          <p:cNvSpPr txBox="1"/>
          <p:nvPr/>
        </p:nvSpPr>
        <p:spPr>
          <a:xfrm>
            <a:off x="8057787" y="4544061"/>
            <a:ext cx="3104885" cy="861766"/>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kumimoji="0" lang="es-ES" sz="5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on</a:t>
            </a:r>
            <a:r>
              <a:rPr kumimoji="0" lang="es-ES" sz="5000" b="1"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s-ES" sz="5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ong</a:t>
            </a:r>
            <a:endParaRPr kumimoji="0" lang="es-ES" sz="5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ũ len">
            <a:extLst>
              <a:ext uri="{FF2B5EF4-FFF2-40B4-BE49-F238E27FC236}">
                <a16:creationId xmlns:a16="http://schemas.microsoft.com/office/drawing/2014/main" id="{4FBFFB78-2AE0-42A5-9AD9-754543735CEE}"/>
              </a:ext>
            </a:extLst>
          </p:cNvPr>
          <p:cNvSpPr txBox="1"/>
          <p:nvPr/>
        </p:nvSpPr>
        <p:spPr>
          <a:xfrm>
            <a:off x="8050552" y="4535525"/>
            <a:ext cx="310407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s-ES" sz="5400" b="1"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linh</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mưa phùn">
            <a:extLst>
              <a:ext uri="{FF2B5EF4-FFF2-40B4-BE49-F238E27FC236}">
                <a16:creationId xmlns:a16="http://schemas.microsoft.com/office/drawing/2014/main" id="{4FBFFB78-2AE0-42A5-9AD9-754543735CEE}"/>
              </a:ext>
            </a:extLst>
          </p:cNvPr>
          <p:cNvSpPr txBox="1"/>
          <p:nvPr/>
        </p:nvSpPr>
        <p:spPr>
          <a:xfrm>
            <a:off x="8057787" y="4513283"/>
            <a:ext cx="311284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es-ES" sz="54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r>
              <a:rPr lang="es-ES" sz="54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 sz="54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bông</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dế mèn">
            <a:extLst>
              <a:ext uri="{FF2B5EF4-FFF2-40B4-BE49-F238E27FC236}">
                <a16:creationId xmlns:a16="http://schemas.microsoft.com/office/drawing/2014/main" id="{4FBFFB78-2AE0-42A5-9AD9-754543735CEE}"/>
              </a:ext>
            </a:extLst>
          </p:cNvPr>
          <p:cNvSpPr txBox="1"/>
          <p:nvPr/>
        </p:nvSpPr>
        <p:spPr>
          <a:xfrm>
            <a:off x="8049831" y="4554780"/>
            <a:ext cx="311284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s-ES" sz="5400" b="1"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bản tin">
            <a:extLst>
              <a:ext uri="{FF2B5EF4-FFF2-40B4-BE49-F238E27FC236}">
                <a16:creationId xmlns:a16="http://schemas.microsoft.com/office/drawing/2014/main" id="{4FBFFB78-2AE0-42A5-9AD9-754543735CEE}"/>
              </a:ext>
            </a:extLst>
          </p:cNvPr>
          <p:cNvSpPr txBox="1"/>
          <p:nvPr/>
        </p:nvSpPr>
        <p:spPr>
          <a:xfrm>
            <a:off x="8099285" y="4522911"/>
            <a:ext cx="311284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s-ES" sz="54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túc</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cun con">
            <a:extLst>
              <a:ext uri="{FF2B5EF4-FFF2-40B4-BE49-F238E27FC236}">
                <a16:creationId xmlns:a16="http://schemas.microsoft.com/office/drawing/2014/main" id="{4FBFFB78-2AE0-42A5-9AD9-754543735CEE}"/>
              </a:ext>
            </a:extLst>
          </p:cNvPr>
          <p:cNvSpPr txBox="1"/>
          <p:nvPr/>
        </p:nvSpPr>
        <p:spPr>
          <a:xfrm>
            <a:off x="8148739" y="4535525"/>
            <a:ext cx="310488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rứng</a:t>
            </a:r>
            <a:r>
              <a:rPr kumimoji="0" lang="es-ES" sz="54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s-ES" sz="54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giỏ đự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225" y="4588694"/>
            <a:ext cx="4022747" cy="2591602"/>
          </a:xfrm>
          <a:prstGeom prst="rect">
            <a:avLst/>
          </a:prstGeom>
        </p:spPr>
      </p:pic>
      <p:grpSp>
        <p:nvGrpSpPr>
          <p:cNvPr id="6" name="Group 1"/>
          <p:cNvGrpSpPr/>
          <p:nvPr/>
        </p:nvGrpSpPr>
        <p:grpSpPr>
          <a:xfrm>
            <a:off x="2370802" y="619445"/>
            <a:ext cx="1556676" cy="1048433"/>
            <a:chOff x="2341807" y="722423"/>
            <a:chExt cx="1167507" cy="1048431"/>
          </a:xfrm>
        </p:grpSpPr>
        <p:pic>
          <p:nvPicPr>
            <p:cNvPr id="7" name="Picture 6">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8" name="1">
              <a:extLst>
                <a:ext uri="{FF2B5EF4-FFF2-40B4-BE49-F238E27FC236}">
                  <a16:creationId xmlns:a16="http://schemas.microsoft.com/office/drawing/2014/main" id="{BE3211B7-5C00-41C9-ADD5-6A89B04AD8A0}"/>
                </a:ext>
              </a:extLst>
            </p:cNvPr>
            <p:cNvSpPr txBox="1"/>
            <p:nvPr/>
          </p:nvSpPr>
          <p:spPr>
            <a:xfrm>
              <a:off x="2341807" y="1001415"/>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2"/>
          <p:cNvGrpSpPr/>
          <p:nvPr/>
        </p:nvGrpSpPr>
        <p:grpSpPr>
          <a:xfrm>
            <a:off x="4250540" y="2642322"/>
            <a:ext cx="1556676" cy="1048433"/>
            <a:chOff x="5632842" y="2105111"/>
            <a:chExt cx="1167507" cy="1048431"/>
          </a:xfrm>
        </p:grpSpPr>
        <p:pic>
          <p:nvPicPr>
            <p:cNvPr id="11" name="2">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2" name="2">
              <a:extLst>
                <a:ext uri="{FF2B5EF4-FFF2-40B4-BE49-F238E27FC236}">
                  <a16:creationId xmlns:a16="http://schemas.microsoft.com/office/drawing/2014/main" id="{BE3211B7-5C00-41C9-ADD5-6A89B04AD8A0}"/>
                </a:ext>
              </a:extLst>
            </p:cNvPr>
            <p:cNvSpPr txBox="1"/>
            <p:nvPr/>
          </p:nvSpPr>
          <p:spPr>
            <a:xfrm>
              <a:off x="5632842" y="2384103"/>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3"/>
          <p:cNvGrpSpPr/>
          <p:nvPr/>
        </p:nvGrpSpPr>
        <p:grpSpPr>
          <a:xfrm>
            <a:off x="1070082" y="1990174"/>
            <a:ext cx="1556676" cy="1048433"/>
            <a:chOff x="1559230" y="2459387"/>
            <a:chExt cx="1167507" cy="1048431"/>
          </a:xfrm>
        </p:grpSpPr>
        <p:pic>
          <p:nvPicPr>
            <p:cNvPr id="14" name="Picture 13">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4"/>
          <p:cNvGrpSpPr/>
          <p:nvPr/>
        </p:nvGrpSpPr>
        <p:grpSpPr>
          <a:xfrm>
            <a:off x="4266986" y="435444"/>
            <a:ext cx="1556676" cy="1048433"/>
            <a:chOff x="1559230" y="2459387"/>
            <a:chExt cx="1167507" cy="1048431"/>
          </a:xfrm>
        </p:grpSpPr>
        <p:pic>
          <p:nvPicPr>
            <p:cNvPr id="17" name="Picture 16">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8" name="4">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5"/>
          <p:cNvGrpSpPr/>
          <p:nvPr/>
        </p:nvGrpSpPr>
        <p:grpSpPr>
          <a:xfrm>
            <a:off x="3087600" y="1850678"/>
            <a:ext cx="1556676" cy="1048433"/>
            <a:chOff x="1559230" y="2459387"/>
            <a:chExt cx="1167507" cy="1048431"/>
          </a:xfrm>
        </p:grpSpPr>
        <p:pic>
          <p:nvPicPr>
            <p:cNvPr id="20" name="Picture 19">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1" name="5">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5</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2"/>
          <p:cNvGrpSpPr/>
          <p:nvPr/>
        </p:nvGrpSpPr>
        <p:grpSpPr>
          <a:xfrm>
            <a:off x="5214411" y="1608631"/>
            <a:ext cx="1556676" cy="1048433"/>
            <a:chOff x="1559230" y="2459387"/>
            <a:chExt cx="1167507" cy="1048431"/>
          </a:xfrm>
        </p:grpSpPr>
        <p:pic>
          <p:nvPicPr>
            <p:cNvPr id="23" name="Picture 22">
              <a:extLst>
                <a:ext uri="{FF2B5EF4-FFF2-40B4-BE49-F238E27FC236}">
                  <a16:creationId xmlns:a16="http://schemas.microsoft.com/office/drawing/2014/main"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6</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Oval mặt trời"/>
          <p:cNvSpPr/>
          <p:nvPr/>
        </p:nvSpPr>
        <p:spPr>
          <a:xfrm>
            <a:off x="9214338" y="1226807"/>
            <a:ext cx="1242655" cy="1204310"/>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36750" y="498496"/>
            <a:ext cx="649817"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36751" y="1192959"/>
            <a:ext cx="649817"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36752" y="1717175"/>
            <a:ext cx="649817"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58254" y="2187436"/>
            <a:ext cx="649817"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83326" y="2621253"/>
            <a:ext cx="745237"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98683" y="3167056"/>
            <a:ext cx="649817" cy="487363"/>
          </a:xfrm>
          <a:prstGeom prst="rect">
            <a:avLst/>
          </a:prstGeom>
        </p:spPr>
      </p:pic>
      <p:sp>
        <p:nvSpPr>
          <p:cNvPr id="38" name="trò chơi hái táo">
            <a:extLst>
              <a:ext uri="{FF2B5EF4-FFF2-40B4-BE49-F238E27FC236}">
                <a16:creationId xmlns:a16="http://schemas.microsoft.com/office/drawing/2014/main" id="{6A09F3A1-02AB-44DC-8258-7AE50EC14C7F}"/>
              </a:ext>
            </a:extLst>
          </p:cNvPr>
          <p:cNvSpPr/>
          <p:nvPr/>
        </p:nvSpPr>
        <p:spPr>
          <a:xfrm>
            <a:off x="6267266" y="-19255"/>
            <a:ext cx="6023643" cy="86177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Hái</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táo</a:t>
            </a:r>
            <a:endParaRPr kumimoji="0" lang="en-US" sz="5000" b="1" i="0" u="none" strike="noStrike" kern="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Right 1">
            <a:hlinkClick r:id="rId10" action="ppaction://hlinksldjump"/>
            <a:extLst>
              <a:ext uri="{FF2B5EF4-FFF2-40B4-BE49-F238E27FC236}">
                <a16:creationId xmlns:a16="http://schemas.microsoft.com/office/drawing/2014/main" id="{3670F0BD-3248-4703-BF8C-031A9E705C20}"/>
              </a:ext>
            </a:extLst>
          </p:cNvPr>
          <p:cNvSpPr/>
          <p:nvPr/>
        </p:nvSpPr>
        <p:spPr>
          <a:xfrm>
            <a:off x="11034318" y="6292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Tieng-tinh-tinh-www_nhacchuongvui_com.mp3">
            <a:hlinkClick r:id="" action="ppaction://media"/>
            <a:extLst>
              <a:ext uri="{FF2B5EF4-FFF2-40B4-BE49-F238E27FC236}">
                <a16:creationId xmlns:a16="http://schemas.microsoft.com/office/drawing/2014/main" id="{EBA9B55E-7069-4256-9E8C-73F7AC3C8A2A}"/>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098683" y="4056698"/>
            <a:ext cx="649817" cy="487363"/>
          </a:xfrm>
          <a:prstGeom prst="rect">
            <a:avLst/>
          </a:prstGeom>
        </p:spPr>
      </p:pic>
    </p:spTree>
    <p:extLst>
      <p:ext uri="{BB962C8B-B14F-4D97-AF65-F5344CB8AC3E}">
        <p14:creationId xmlns:p14="http://schemas.microsoft.com/office/powerpoint/2010/main" val="1822573039"/>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1.11111E-6 L 0.00026 -0.02338 " pathEditMode="relative" rAng="0" ptsTypes="AA">
                                      <p:cBhvr>
                                        <p:cTn id="6" dur="250" accel="50000" decel="50000" autoRev="1" fill="hold">
                                          <p:stCondLst>
                                            <p:cond delay="0"/>
                                          </p:stCondLst>
                                        </p:cTn>
                                        <p:tgtEl>
                                          <p:spTgt spid="38"/>
                                        </p:tgtEl>
                                        <p:attrNameLst>
                                          <p:attrName>ppt_x</p:attrName>
                                          <p:attrName>ppt_y</p:attrName>
                                        </p:attrNameLst>
                                      </p:cBhvr>
                                      <p:rCtr x="13" y="-1181"/>
                                    </p:animMotion>
                                    <p:animRot by="1500000">
                                      <p:cBhvr>
                                        <p:cTn id="7" dur="125" fill="hold">
                                          <p:stCondLst>
                                            <p:cond delay="0"/>
                                          </p:stCondLst>
                                        </p:cTn>
                                        <p:tgtEl>
                                          <p:spTgt spid="38"/>
                                        </p:tgtEl>
                                        <p:attrNameLst>
                                          <p:attrName>r</p:attrName>
                                        </p:attrNameLst>
                                      </p:cBhvr>
                                    </p:animRot>
                                    <p:animRot by="-1500000">
                                      <p:cBhvr>
                                        <p:cTn id="8" dur="125" fill="hold">
                                          <p:stCondLst>
                                            <p:cond delay="125"/>
                                          </p:stCondLst>
                                        </p:cTn>
                                        <p:tgtEl>
                                          <p:spTgt spid="38"/>
                                        </p:tgtEl>
                                        <p:attrNameLst>
                                          <p:attrName>r</p:attrName>
                                        </p:attrNameLst>
                                      </p:cBhvr>
                                    </p:animRot>
                                    <p:animRot by="-1500000">
                                      <p:cBhvr>
                                        <p:cTn id="9" dur="125" fill="hold">
                                          <p:stCondLst>
                                            <p:cond delay="250"/>
                                          </p:stCondLst>
                                        </p:cTn>
                                        <p:tgtEl>
                                          <p:spTgt spid="38"/>
                                        </p:tgtEl>
                                        <p:attrNameLst>
                                          <p:attrName>r</p:attrName>
                                        </p:attrNameLst>
                                      </p:cBhvr>
                                    </p:animRot>
                                    <p:animRot by="1500000">
                                      <p:cBhvr>
                                        <p:cTn id="10" dur="125" fill="hold">
                                          <p:stCondLst>
                                            <p:cond delay="375"/>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subTnLst>
                                    <p:audio>
                                      <p:cMediaNode>
                                        <p:cTn display="0" masterRel="sameClick">
                                          <p:stCondLst>
                                            <p:cond evt="begin" delay="0">
                                              <p:tn val="3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0065 -0.03218 L -0.08138 0.66412 " pathEditMode="relative" rAng="0" ptsTypes="AA">
                                      <p:cBhvr>
                                        <p:cTn id="51" dur="2000" fill="hold"/>
                                        <p:tgtEl>
                                          <p:spTgt spid="6"/>
                                        </p:tgtEl>
                                        <p:attrNameLst>
                                          <p:attrName>ppt_x</p:attrName>
                                          <p:attrName>ppt_y</p:attrName>
                                        </p:attrNameLst>
                                      </p:cBhvr>
                                      <p:rCtr x="-4102" y="34815"/>
                                    </p:animMotion>
                                  </p:childTnLst>
                                </p:cTn>
                              </p:par>
                              <p:par>
                                <p:cTn id="52" presetID="1" presetClass="mediacall" presetSubtype="0" fill="hold" nodeType="withEffect">
                                  <p:stCondLst>
                                    <p:cond delay="0"/>
                                  </p:stCondLst>
                                  <p:childTnLst>
                                    <p:cmd type="call" cmd="playFrom(0.0)">
                                      <p:cBhvr>
                                        <p:cTn id="53" dur="3448" fill="hold"/>
                                        <p:tgtEl>
                                          <p:spTgt spid="37"/>
                                        </p:tgtEl>
                                      </p:cBhvr>
                                    </p:cmd>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5.55112E-17 -4.07407E-6 L -0.24323 0.34121 " pathEditMode="relative" rAng="0" ptsTypes="AA">
                                      <p:cBhvr>
                                        <p:cTn id="58" dur="2000" fill="hold"/>
                                        <p:tgtEl>
                                          <p:spTgt spid="10"/>
                                        </p:tgtEl>
                                        <p:attrNameLst>
                                          <p:attrName>ppt_x</p:attrName>
                                          <p:attrName>ppt_y</p:attrName>
                                        </p:attrNameLst>
                                      </p:cBhvr>
                                      <p:rCtr x="-12161" y="17060"/>
                                    </p:animMotion>
                                  </p:childTnLst>
                                </p:cTn>
                              </p:par>
                              <p:par>
                                <p:cTn id="59" presetID="1" presetClass="mediacall" presetSubtype="0" fill="hold" nodeType="withEffect">
                                  <p:stCondLst>
                                    <p:cond delay="0"/>
                                  </p:stCondLst>
                                  <p:childTnLst>
                                    <p:cmd type="call" cmd="playFrom(0.0)">
                                      <p:cBhvr>
                                        <p:cTn id="60" dur="3448" fill="hold"/>
                                        <p:tgtEl>
                                          <p:spTgt spid="32"/>
                                        </p:tgtEl>
                                      </p:cBhvr>
                                    </p:cmd>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2.5E-6 3.33333E-6 L 0.01771 0.45208 " pathEditMode="relative" rAng="0" ptsTypes="AA">
                                      <p:cBhvr>
                                        <p:cTn id="65" dur="2000" fill="hold"/>
                                        <p:tgtEl>
                                          <p:spTgt spid="13"/>
                                        </p:tgtEl>
                                        <p:attrNameLst>
                                          <p:attrName>ppt_x</p:attrName>
                                          <p:attrName>ppt_y</p:attrName>
                                        </p:attrNameLst>
                                      </p:cBhvr>
                                      <p:rCtr x="885" y="22593"/>
                                    </p:animMotion>
                                  </p:childTnLst>
                                </p:cTn>
                              </p:par>
                              <p:par>
                                <p:cTn id="66" presetID="1" presetClass="mediacall" presetSubtype="0" fill="hold" nodeType="withEffect">
                                  <p:stCondLst>
                                    <p:cond delay="0"/>
                                  </p:stCondLst>
                                  <p:childTnLst>
                                    <p:cmd type="call" cmd="playFrom(0.0)">
                                      <p:cBhvr>
                                        <p:cTn id="67" dur="3448" fill="hold"/>
                                        <p:tgtEl>
                                          <p:spTgt spid="33"/>
                                        </p:tgtEl>
                                      </p:cBhvr>
                                    </p:cmd>
                                  </p:childTnLst>
                                </p:cTn>
                              </p:par>
                            </p:childTnLst>
                          </p:cTn>
                        </p:par>
                      </p:childTnLst>
                    </p:cTn>
                  </p:par>
                </p:childTnLst>
              </p:cTn>
              <p:nextCondLst>
                <p:cond evt="onClick" delay="0">
                  <p:tgtEl>
                    <p:spTgt spid="27"/>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1667 -0.01921 L -0.24739 0.66297 " pathEditMode="relative" rAng="0" ptsTypes="AA">
                                      <p:cBhvr>
                                        <p:cTn id="72" dur="2000" fill="hold"/>
                                        <p:tgtEl>
                                          <p:spTgt spid="16"/>
                                        </p:tgtEl>
                                        <p:attrNameLst>
                                          <p:attrName>ppt_x</p:attrName>
                                          <p:attrName>ppt_y</p:attrName>
                                        </p:attrNameLst>
                                      </p:cBhvr>
                                      <p:rCtr x="-13203" y="34097"/>
                                    </p:animMotion>
                                  </p:childTnLst>
                                </p:cTn>
                              </p:par>
                              <p:par>
                                <p:cTn id="73" presetID="1" presetClass="mediacall" presetSubtype="0" fill="hold" nodeType="withEffect">
                                  <p:stCondLst>
                                    <p:cond delay="0"/>
                                  </p:stCondLst>
                                  <p:childTnLst>
                                    <p:cmd type="call" cmd="playFrom(0.0)">
                                      <p:cBhvr>
                                        <p:cTn id="74" dur="3448" fill="hold"/>
                                        <p:tgtEl>
                                          <p:spTgt spid="34"/>
                                        </p:tgtEl>
                                      </p:cBhvr>
                                    </p:cmd>
                                  </p:childTnLst>
                                </p:cTn>
                              </p:par>
                            </p:childTnLst>
                          </p:cTn>
                        </p:par>
                      </p:childTnLst>
                    </p:cTn>
                  </p:par>
                </p:childTnLst>
              </p:cTn>
              <p:nextCondLst>
                <p:cond evt="onClick" delay="0">
                  <p:tgtEl>
                    <p:spTgt spid="28"/>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70833E-6 3.7037E-6 L -0.12878 0.45648 " pathEditMode="relative" rAng="0" ptsTypes="AA">
                                      <p:cBhvr>
                                        <p:cTn id="79" dur="2000" fill="hold"/>
                                        <p:tgtEl>
                                          <p:spTgt spid="19"/>
                                        </p:tgtEl>
                                        <p:attrNameLst>
                                          <p:attrName>ppt_x</p:attrName>
                                          <p:attrName>ppt_y</p:attrName>
                                        </p:attrNameLst>
                                      </p:cBhvr>
                                      <p:rCtr x="-6445" y="22824"/>
                                    </p:animMotion>
                                  </p:childTnLst>
                                </p:cTn>
                              </p:par>
                              <p:par>
                                <p:cTn id="80" presetID="1" presetClass="mediacall" presetSubtype="0" fill="hold" nodeType="withEffect">
                                  <p:stCondLst>
                                    <p:cond delay="0"/>
                                  </p:stCondLst>
                                  <p:childTnLst>
                                    <p:cmd type="call" cmd="playFrom(0.0)">
                                      <p:cBhvr>
                                        <p:cTn id="81" dur="3448" fill="hold"/>
                                        <p:tgtEl>
                                          <p:spTgt spid="35"/>
                                        </p:tgtEl>
                                      </p:cBhvr>
                                    </p:cmd>
                                  </p:childTnLst>
                                </p:cTn>
                              </p:par>
                            </p:childTnLst>
                          </p:cTn>
                        </p:par>
                      </p:childTnLst>
                    </p:cTn>
                  </p:par>
                </p:childTnLst>
              </p:cTn>
              <p:nextCondLst>
                <p:cond evt="onClick" delay="0">
                  <p:tgtEl>
                    <p:spTgt spid="29"/>
                  </p:tgtEl>
                </p:cond>
              </p:nextCondLst>
            </p:seq>
            <p:seq concurrent="1" nextAc="seek">
              <p:cTn id="82" restart="whenNotActive" fill="hold" evtFilter="cancelBubble" nodeType="interactiveSeq">
                <p:stCondLst>
                  <p:cond evt="onClick" delay="0">
                    <p:tgtEl>
                      <p:spTgt spid="30"/>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3.54167E-6 -0.00139 L -0.29974 0.4919 " pathEditMode="relative" rAng="0" ptsTypes="AA">
                                      <p:cBhvr>
                                        <p:cTn id="86" dur="2000" fill="hold"/>
                                        <p:tgtEl>
                                          <p:spTgt spid="22"/>
                                        </p:tgtEl>
                                        <p:attrNameLst>
                                          <p:attrName>ppt_x</p:attrName>
                                          <p:attrName>ppt_y</p:attrName>
                                        </p:attrNameLst>
                                      </p:cBhvr>
                                      <p:rCtr x="-14987" y="24653"/>
                                    </p:animMotion>
                                  </p:childTnLst>
                                </p:cTn>
                              </p:par>
                              <p:par>
                                <p:cTn id="87" presetID="1" presetClass="mediacall" presetSubtype="0" fill="hold" nodeType="withEffect">
                                  <p:stCondLst>
                                    <p:cond delay="0"/>
                                  </p:stCondLst>
                                  <p:childTnLst>
                                    <p:cmd type="call" cmd="playFrom(0.0)">
                                      <p:cBhvr>
                                        <p:cTn id="88" dur="3448" fill="hold"/>
                                        <p:tgtEl>
                                          <p:spTgt spid="36"/>
                                        </p:tgtEl>
                                      </p:cBhvr>
                                    </p:cmd>
                                  </p:childTnLst>
                                </p:cTn>
                              </p:par>
                            </p:childTnLst>
                          </p:cTn>
                        </p:par>
                      </p:childTnLst>
                    </p:cTn>
                  </p:par>
                </p:childTnLst>
              </p:cTn>
              <p:nextCondLst>
                <p:cond evt="onClick" delay="0">
                  <p:tgtEl>
                    <p:spTgt spid="30"/>
                  </p:tgtEl>
                </p:cond>
              </p:nextCondLst>
            </p:seq>
            <p:audio>
              <p:cMediaNode vol="80000">
                <p:cTn id="89" fill="hold" display="0">
                  <p:stCondLst>
                    <p:cond delay="indefinite"/>
                  </p:stCondLst>
                  <p:endCondLst>
                    <p:cond evt="onStopAudio" delay="0">
                      <p:tgtEl>
                        <p:sldTgt/>
                      </p:tgtEl>
                    </p:cond>
                  </p:endCondLst>
                </p:cTn>
                <p:tgtEl>
                  <p:spTgt spid="32"/>
                </p:tgtEl>
              </p:cMediaNode>
            </p:audio>
            <p:audio>
              <p:cMediaNode vol="80000">
                <p:cTn id="90" fill="hold" display="0">
                  <p:stCondLst>
                    <p:cond delay="indefinite"/>
                  </p:stCondLst>
                  <p:endCondLst>
                    <p:cond evt="onStopAudio" delay="0">
                      <p:tgtEl>
                        <p:sldTgt/>
                      </p:tgtEl>
                    </p:cond>
                  </p:endCondLst>
                </p:cTn>
                <p:tgtEl>
                  <p:spTgt spid="33"/>
                </p:tgtEl>
              </p:cMediaNode>
            </p:audio>
            <p:audio>
              <p:cMediaNode vol="80000">
                <p:cTn id="91" fill="hold" display="0">
                  <p:stCondLst>
                    <p:cond delay="indefinite"/>
                  </p:stCondLst>
                  <p:endCondLst>
                    <p:cond evt="onStopAudio" delay="0">
                      <p:tgtEl>
                        <p:sldTgt/>
                      </p:tgtEl>
                    </p:cond>
                  </p:endCondLst>
                </p:cTn>
                <p:tgtEl>
                  <p:spTgt spid="34"/>
                </p:tgtEl>
              </p:cMediaNode>
            </p:audio>
            <p:audio>
              <p:cMediaNode vol="80000">
                <p:cTn id="92" fill="hold" display="0">
                  <p:stCondLst>
                    <p:cond delay="indefinite"/>
                  </p:stCondLst>
                  <p:endCondLst>
                    <p:cond evt="onStopAudio" delay="0">
                      <p:tgtEl>
                        <p:sldTgt/>
                      </p:tgtEl>
                    </p:cond>
                  </p:endCondLst>
                </p:cTn>
                <p:tgtEl>
                  <p:spTgt spid="35"/>
                </p:tgtEl>
              </p:cMediaNode>
            </p:audio>
            <p:audio>
              <p:cMediaNode vol="80000">
                <p:cTn id="93" fill="hold" display="0">
                  <p:stCondLst>
                    <p:cond delay="indefinite"/>
                  </p:stCondLst>
                  <p:endCondLst>
                    <p:cond evt="onStopAudio" delay="0">
                      <p:tgtEl>
                        <p:sldTgt/>
                      </p:tgtEl>
                    </p:cond>
                  </p:endCondLst>
                </p:cTn>
                <p:tgtEl>
                  <p:spTgt spid="36"/>
                </p:tgtEl>
              </p:cMediaNode>
            </p:audio>
            <p:audio>
              <p:cMediaNode vol="80000">
                <p:cTn id="94" fill="hold" display="0">
                  <p:stCondLst>
                    <p:cond delay="indefinite"/>
                  </p:stCondLst>
                  <p:endCondLst>
                    <p:cond evt="onStopAudio" delay="0">
                      <p:tgtEl>
                        <p:sldTgt/>
                      </p:tgtEl>
                    </p:cond>
                  </p:endCondLst>
                </p:cTn>
                <p:tgtEl>
                  <p:spTgt spid="37"/>
                </p:tgtEl>
              </p:cMediaNode>
            </p:audio>
            <p:audio>
              <p:cMediaNode vol="80000">
                <p:cTn id="95" fill="hold" display="0">
                  <p:stCondLst>
                    <p:cond delay="indefinite"/>
                  </p:stCondLst>
                  <p:endCondLst>
                    <p:cond evt="onStopAudio" delay="0">
                      <p:tgtEl>
                        <p:sldTgt/>
                      </p:tgtEl>
                    </p:cond>
                  </p:endCondLst>
                </p:cTn>
                <p:tgtEl>
                  <p:spTgt spid="42"/>
                </p:tgtEl>
              </p:cMediaNode>
            </p:audio>
            <p:seq concurrent="1" nextAc="seek">
              <p:cTn id="96" restart="whenNotActive" fill="hold" evtFilter="cancelBubble" nodeType="interactiveSeq">
                <p:stCondLst>
                  <p:cond evt="onClick" delay="0">
                    <p:tgtEl>
                      <p:spTgt spid="26"/>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1"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9"/>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9" grpId="0" animBg="1"/>
      <p:bldP spid="9"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2351699"/>
            <a:ext cx="6249725" cy="2284256"/>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9624A9-5175-4996-8B97-76546D990D60}"/>
              </a:ext>
            </a:extLst>
          </p:cNvPr>
          <p:cNvSpPr txBox="1"/>
          <p:nvPr/>
        </p:nvSpPr>
        <p:spPr>
          <a:xfrm>
            <a:off x="686544" y="5682561"/>
            <a:ext cx="11296190" cy="707886"/>
          </a:xfrm>
          <a:prstGeom prst="rect">
            <a:avLst/>
          </a:prstGeom>
          <a:noFill/>
        </p:spPr>
        <p:txBody>
          <a:bodyPr wrap="square" rtlCol="0">
            <a:spAutoFit/>
          </a:bodyPr>
          <a:lstStyle/>
          <a:p>
            <a:r>
              <a:rPr lang="en-US" sz="4000" dirty="0">
                <a:ln w="0"/>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Biển xanh biếc. Những hòn đảo lớn nhỏ trùng điệp.</a:t>
            </a:r>
          </a:p>
        </p:txBody>
      </p:sp>
      <p:sp>
        <p:nvSpPr>
          <p:cNvPr id="4" name="TextBox 3">
            <a:extLst>
              <a:ext uri="{FF2B5EF4-FFF2-40B4-BE49-F238E27FC236}">
                <a16:creationId xmlns:a16="http://schemas.microsoft.com/office/drawing/2014/main" id="{379624A9-5175-4996-8B97-76546D990D60}"/>
              </a:ext>
            </a:extLst>
          </p:cNvPr>
          <p:cNvSpPr txBox="1"/>
          <p:nvPr/>
        </p:nvSpPr>
        <p:spPr>
          <a:xfrm>
            <a:off x="956205" y="5681717"/>
            <a:ext cx="1484554" cy="707886"/>
          </a:xfrm>
          <a:prstGeom prst="rect">
            <a:avLst/>
          </a:prstGeom>
          <a:noFill/>
        </p:spPr>
        <p:txBody>
          <a:bodyPr wrap="square" rtlCol="0">
            <a:spAutoFit/>
          </a:bodyPr>
          <a:lstStyle/>
          <a:p>
            <a:r>
              <a:rPr lang="en-US" sz="4000" dirty="0">
                <a:ln w="0"/>
                <a:solidFill>
                  <a:srgbClr val="FF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iên</a:t>
            </a:r>
          </a:p>
        </p:txBody>
      </p:sp>
      <p:sp>
        <p:nvSpPr>
          <p:cNvPr id="5" name="TextBox 4">
            <a:extLst>
              <a:ext uri="{FF2B5EF4-FFF2-40B4-BE49-F238E27FC236}">
                <a16:creationId xmlns:a16="http://schemas.microsoft.com/office/drawing/2014/main" id="{379624A9-5175-4996-8B97-76546D990D60}"/>
              </a:ext>
            </a:extLst>
          </p:cNvPr>
          <p:cNvSpPr txBox="1"/>
          <p:nvPr/>
        </p:nvSpPr>
        <p:spPr>
          <a:xfrm>
            <a:off x="3184913" y="5681717"/>
            <a:ext cx="1660354" cy="707886"/>
          </a:xfrm>
          <a:prstGeom prst="rect">
            <a:avLst/>
          </a:prstGeom>
          <a:noFill/>
        </p:spPr>
        <p:txBody>
          <a:bodyPr wrap="square" rtlCol="0">
            <a:spAutoFit/>
          </a:bodyPr>
          <a:lstStyle/>
          <a:p>
            <a:r>
              <a:rPr lang="en-US" sz="4000" dirty="0">
                <a:ln w="0"/>
                <a:solidFill>
                  <a:srgbClr val="FF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iêc</a:t>
            </a:r>
          </a:p>
        </p:txBody>
      </p:sp>
      <p:sp>
        <p:nvSpPr>
          <p:cNvPr id="6" name="TextBox 5">
            <a:extLst>
              <a:ext uri="{FF2B5EF4-FFF2-40B4-BE49-F238E27FC236}">
                <a16:creationId xmlns:a16="http://schemas.microsoft.com/office/drawing/2014/main" id="{379624A9-5175-4996-8B97-76546D990D60}"/>
              </a:ext>
            </a:extLst>
          </p:cNvPr>
          <p:cNvSpPr txBox="1"/>
          <p:nvPr/>
        </p:nvSpPr>
        <p:spPr>
          <a:xfrm>
            <a:off x="10694457" y="5682395"/>
            <a:ext cx="1660354" cy="707886"/>
          </a:xfrm>
          <a:prstGeom prst="rect">
            <a:avLst/>
          </a:prstGeom>
          <a:noFill/>
        </p:spPr>
        <p:txBody>
          <a:bodyPr wrap="square" rtlCol="0">
            <a:spAutoFit/>
          </a:bodyPr>
          <a:lstStyle/>
          <a:p>
            <a:r>
              <a:rPr lang="en-US" sz="4000" dirty="0">
                <a:ln w="0"/>
                <a:solidFill>
                  <a:srgbClr val="FF000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iêp</a:t>
            </a:r>
          </a:p>
        </p:txBody>
      </p:sp>
      <p:grpSp>
        <p:nvGrpSpPr>
          <p:cNvPr id="8" name="Group 7"/>
          <p:cNvGrpSpPr/>
          <p:nvPr/>
        </p:nvGrpSpPr>
        <p:grpSpPr>
          <a:xfrm>
            <a:off x="1" y="6510969"/>
            <a:ext cx="12202805" cy="347031"/>
            <a:chOff x="1" y="6645897"/>
            <a:chExt cx="12202805" cy="212103"/>
          </a:xfrm>
        </p:grpSpPr>
        <p:sp>
          <p:nvSpPr>
            <p:cNvPr id="9" name="Rectangle 8"/>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2"/>
          <a:stretch>
            <a:fillRect/>
          </a:stretch>
        </p:blipFill>
        <p:spPr>
          <a:xfrm>
            <a:off x="1" y="0"/>
            <a:ext cx="12191999" cy="5604773"/>
          </a:xfrm>
          <a:prstGeom prst="rect">
            <a:avLst/>
          </a:prstGeom>
        </p:spPr>
      </p:pic>
    </p:spTree>
    <p:extLst>
      <p:ext uri="{BB962C8B-B14F-4D97-AF65-F5344CB8AC3E}">
        <p14:creationId xmlns:p14="http://schemas.microsoft.com/office/powerpoint/2010/main" val="12592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510969"/>
            <a:ext cx="12202805" cy="347031"/>
            <a:chOff x="1" y="6645897"/>
            <a:chExt cx="12202805" cy="212103"/>
          </a:xfrm>
        </p:grpSpPr>
        <p:sp>
          <p:nvSpPr>
            <p:cNvPr id="3" name="Rectangle 2"/>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45192"/>
            <a:ext cx="6167047" cy="3697270"/>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11770"/>
          <a:stretch/>
        </p:blipFill>
        <p:spPr>
          <a:xfrm>
            <a:off x="1" y="-22860"/>
            <a:ext cx="12202805" cy="6511795"/>
          </a:xfrm>
          <a:prstGeom prst="rect">
            <a:avLst/>
          </a:prstGeom>
        </p:spPr>
      </p:pic>
      <p:pic>
        <p:nvPicPr>
          <p:cNvPr id="2" name="Picture 1">
            <a:extLst>
              <a:ext uri="{FF2B5EF4-FFF2-40B4-BE49-F238E27FC236}">
                <a16:creationId xmlns:a16="http://schemas.microsoft.com/office/drawing/2014/main" id="{98ABA5AA-0DFE-461C-8D07-D1F945AEA7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sp>
        <p:nvSpPr>
          <p:cNvPr id="3" name="TextBox 2">
            <a:extLst>
              <a:ext uri="{FF2B5EF4-FFF2-40B4-BE49-F238E27FC236}">
                <a16:creationId xmlns:a16="http://schemas.microsoft.com/office/drawing/2014/main" id="{33EC4A5E-E089-46E1-951D-E73B20FAF15D}"/>
              </a:ext>
            </a:extLst>
          </p:cNvPr>
          <p:cNvSpPr txBox="1"/>
          <p:nvPr/>
        </p:nvSpPr>
        <p:spPr>
          <a:xfrm>
            <a:off x="2270005" y="814691"/>
            <a:ext cx="251853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dobe Devanagari" panose="02040503050201020203" pitchFamily="18" charset="0"/>
              </a:rPr>
              <a:t>iêc</a:t>
            </a:r>
          </a:p>
        </p:txBody>
      </p:sp>
      <p:sp>
        <p:nvSpPr>
          <p:cNvPr id="4" name="TextBox 3">
            <a:extLst>
              <a:ext uri="{FF2B5EF4-FFF2-40B4-BE49-F238E27FC236}">
                <a16:creationId xmlns:a16="http://schemas.microsoft.com/office/drawing/2014/main" id="{33EC4A5E-E089-46E1-951D-E73B20FAF15D}"/>
              </a:ext>
            </a:extLst>
          </p:cNvPr>
          <p:cNvSpPr txBox="1"/>
          <p:nvPr/>
        </p:nvSpPr>
        <p:spPr>
          <a:xfrm>
            <a:off x="5342085" y="855032"/>
            <a:ext cx="251853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dobe Devanagari" panose="02040503050201020203" pitchFamily="18" charset="0"/>
              </a:rPr>
              <a:t>iên</a:t>
            </a:r>
          </a:p>
        </p:txBody>
      </p:sp>
      <p:sp>
        <p:nvSpPr>
          <p:cNvPr id="5" name="TextBox 4">
            <a:extLst>
              <a:ext uri="{FF2B5EF4-FFF2-40B4-BE49-F238E27FC236}">
                <a16:creationId xmlns:a16="http://schemas.microsoft.com/office/drawing/2014/main" id="{33EC4A5E-E089-46E1-951D-E73B20FAF15D}"/>
              </a:ext>
            </a:extLst>
          </p:cNvPr>
          <p:cNvSpPr txBox="1"/>
          <p:nvPr/>
        </p:nvSpPr>
        <p:spPr>
          <a:xfrm>
            <a:off x="8254145" y="841585"/>
            <a:ext cx="251853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dobe Devanagari" panose="02040503050201020203" pitchFamily="18" charset="0"/>
              </a:rPr>
              <a:t>iêp</a:t>
            </a:r>
          </a:p>
        </p:txBody>
      </p:sp>
      <p:graphicFrame>
        <p:nvGraphicFramePr>
          <p:cNvPr id="12" name="Table 11">
            <a:extLst>
              <a:ext uri="{FF2B5EF4-FFF2-40B4-BE49-F238E27FC236}">
                <a16:creationId xmlns:a16="http://schemas.microsoft.com/office/drawing/2014/main" id="{0DB045B1-C63D-42BD-BE1C-5E431E97BE8C}"/>
              </a:ext>
            </a:extLst>
          </p:cNvPr>
          <p:cNvGraphicFramePr>
            <a:graphicFrameLocks noGrp="1"/>
          </p:cNvGraphicFramePr>
          <p:nvPr/>
        </p:nvGraphicFramePr>
        <p:xfrm>
          <a:off x="3145997" y="2448027"/>
          <a:ext cx="6146180" cy="3230880"/>
        </p:xfrm>
        <a:graphic>
          <a:graphicData uri="http://schemas.openxmlformats.org/drawingml/2006/table">
            <a:tbl>
              <a:tblPr firstRow="1" bandRow="1">
                <a:tableStyleId>{22838BEF-8BB2-4498-84A7-C5851F593DF1}</a:tableStyleId>
              </a:tblPr>
              <a:tblGrid>
                <a:gridCol w="3073090">
                  <a:extLst>
                    <a:ext uri="{9D8B030D-6E8A-4147-A177-3AD203B41FA5}">
                      <a16:colId xmlns:a16="http://schemas.microsoft.com/office/drawing/2014/main" val="3483858367"/>
                    </a:ext>
                  </a:extLst>
                </a:gridCol>
                <a:gridCol w="3073090">
                  <a:extLst>
                    <a:ext uri="{9D8B030D-6E8A-4147-A177-3AD203B41FA5}">
                      <a16:colId xmlns:a16="http://schemas.microsoft.com/office/drawing/2014/main" val="444957546"/>
                    </a:ext>
                  </a:extLst>
                </a:gridCol>
              </a:tblGrid>
              <a:tr h="370840">
                <a:tc>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10000" b="1" dirty="0">
                        <a:solidFill>
                          <a:srgbClr val="FF0000"/>
                        </a:solidFill>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370840">
                <a:tc gridSpan="2">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13" name="TextBox 12">
            <a:extLst>
              <a:ext uri="{FF2B5EF4-FFF2-40B4-BE49-F238E27FC236}">
                <a16:creationId xmlns:a16="http://schemas.microsoft.com/office/drawing/2014/main" id="{13057D4E-A608-47E6-8C68-9661AF96327F}"/>
              </a:ext>
            </a:extLst>
          </p:cNvPr>
          <p:cNvSpPr txBox="1"/>
          <p:nvPr/>
        </p:nvSpPr>
        <p:spPr>
          <a:xfrm>
            <a:off x="3382416" y="2515800"/>
            <a:ext cx="2867474" cy="1446550"/>
          </a:xfrm>
          <a:prstGeom prst="rect">
            <a:avLst/>
          </a:prstGeom>
          <a:noFill/>
        </p:spPr>
        <p:txBody>
          <a:bodyPr wrap="square" rtlCol="0">
            <a:spAutoFit/>
          </a:bodyPr>
          <a:lstStyle/>
          <a:p>
            <a:pPr algn="ctr"/>
            <a:r>
              <a:rPr lang="en-US" sz="8800" dirty="0">
                <a:latin typeface="HP-211" panose="020B0803050302020204" pitchFamily="34" charset="0"/>
                <a:ea typeface="Arial-Rounded" panose="020B0500000000000000" pitchFamily="34" charset="0"/>
                <a:cs typeface="Arial-Rounded" panose="020B0500000000000000" pitchFamily="34" charset="0"/>
              </a:rPr>
              <a:t>b</a:t>
            </a:r>
          </a:p>
        </p:txBody>
      </p:sp>
      <p:sp>
        <p:nvSpPr>
          <p:cNvPr id="14" name="TextBox 13">
            <a:extLst>
              <a:ext uri="{FF2B5EF4-FFF2-40B4-BE49-F238E27FC236}">
                <a16:creationId xmlns:a16="http://schemas.microsoft.com/office/drawing/2014/main" id="{662DF7A2-8CA6-4B6D-AB73-4D88EFCF69DE}"/>
              </a:ext>
            </a:extLst>
          </p:cNvPr>
          <p:cNvSpPr txBox="1"/>
          <p:nvPr/>
        </p:nvSpPr>
        <p:spPr>
          <a:xfrm>
            <a:off x="6340724" y="2521616"/>
            <a:ext cx="2867474" cy="1446550"/>
          </a:xfrm>
          <a:prstGeom prst="rect">
            <a:avLst/>
          </a:prstGeom>
          <a:noFill/>
        </p:spPr>
        <p:txBody>
          <a:bodyPr wrap="square" rtlCol="0">
            <a:spAutoFit/>
          </a:bodyPr>
          <a:lstStyle/>
          <a:p>
            <a:pPr algn="ctr"/>
            <a:r>
              <a:rPr lang="en-US" sz="8800" dirty="0">
                <a:solidFill>
                  <a:srgbClr val="FF0000"/>
                </a:solidFill>
                <a:latin typeface="HP-211" panose="020B0803050302020204" pitchFamily="34" charset="0"/>
                <a:ea typeface="Arial-Rounded" panose="020B0500000000000000" pitchFamily="34" charset="0"/>
                <a:cs typeface="Arial-Rounded" panose="020B0500000000000000" pitchFamily="34" charset="0"/>
              </a:rPr>
              <a:t>iêc</a:t>
            </a:r>
          </a:p>
        </p:txBody>
      </p:sp>
      <p:sp>
        <p:nvSpPr>
          <p:cNvPr id="15" name="TextBox 14">
            <a:extLst>
              <a:ext uri="{FF2B5EF4-FFF2-40B4-BE49-F238E27FC236}">
                <a16:creationId xmlns:a16="http://schemas.microsoft.com/office/drawing/2014/main" id="{BE1FDDE3-59E4-4533-A00A-24251D978E18}"/>
              </a:ext>
            </a:extLst>
          </p:cNvPr>
          <p:cNvSpPr txBox="1"/>
          <p:nvPr/>
        </p:nvSpPr>
        <p:spPr>
          <a:xfrm>
            <a:off x="3200770" y="3962350"/>
            <a:ext cx="6098240" cy="1631216"/>
          </a:xfrm>
          <a:prstGeom prst="rect">
            <a:avLst/>
          </a:prstGeom>
          <a:noFill/>
        </p:spPr>
        <p:txBody>
          <a:bodyPr wrap="square">
            <a:spAutoFit/>
          </a:bodyPr>
          <a:lstStyle/>
          <a:p>
            <a:pPr algn="ctr"/>
            <a:r>
              <a:rPr lang="en-US" sz="10000" dirty="0">
                <a:latin typeface="HP-211" panose="020B0803050302020204" pitchFamily="34" charset="0"/>
                <a:ea typeface="Arial-Rounded" panose="020B0500000000000000" pitchFamily="34" charset="0"/>
                <a:cs typeface="Arial-Rounded" panose="020B0500000000000000" pitchFamily="34" charset="0"/>
              </a:rPr>
              <a:t>biếc</a:t>
            </a:r>
          </a:p>
        </p:txBody>
      </p:sp>
      <p:sp>
        <p:nvSpPr>
          <p:cNvPr id="16" name="TextBox 15">
            <a:extLst>
              <a:ext uri="{FF2B5EF4-FFF2-40B4-BE49-F238E27FC236}">
                <a16:creationId xmlns:a16="http://schemas.microsoft.com/office/drawing/2014/main" id="{AA19AD74-633B-4CDB-845B-CACC9439DAC7}"/>
              </a:ext>
            </a:extLst>
          </p:cNvPr>
          <p:cNvSpPr txBox="1"/>
          <p:nvPr/>
        </p:nvSpPr>
        <p:spPr>
          <a:xfrm>
            <a:off x="5628410" y="3965642"/>
            <a:ext cx="2867474" cy="1631216"/>
          </a:xfrm>
          <a:prstGeom prst="rect">
            <a:avLst/>
          </a:prstGeom>
          <a:noFill/>
        </p:spPr>
        <p:txBody>
          <a:bodyPr wrap="square" rtlCol="0">
            <a:spAutoFit/>
          </a:bodyPr>
          <a:lstStyle/>
          <a:p>
            <a:r>
              <a:rPr lang="en-US" sz="10000" dirty="0">
                <a:solidFill>
                  <a:srgbClr val="FF0000"/>
                </a:solidFill>
                <a:latin typeface="HP-211" panose="020B0803050302020204" pitchFamily="34" charset="0"/>
                <a:ea typeface="Arial-Rounded" panose="020B0500000000000000" pitchFamily="34" charset="0"/>
                <a:cs typeface="Arial-Rounded" panose="020B0500000000000000" pitchFamily="34" charset="0"/>
              </a:rPr>
              <a:t>iêc</a:t>
            </a:r>
          </a:p>
        </p:txBody>
      </p:sp>
      <p:grpSp>
        <p:nvGrpSpPr>
          <p:cNvPr id="17" name="Group 16"/>
          <p:cNvGrpSpPr/>
          <p:nvPr/>
        </p:nvGrpSpPr>
        <p:grpSpPr>
          <a:xfrm>
            <a:off x="1" y="6510969"/>
            <a:ext cx="12202805" cy="347031"/>
            <a:chOff x="1" y="6645897"/>
            <a:chExt cx="12202805" cy="212103"/>
          </a:xfrm>
        </p:grpSpPr>
        <p:sp>
          <p:nvSpPr>
            <p:cNvPr id="18" name="Rectangle 17"/>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90453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8ABA5AA-0DFE-461C-8D07-D1F945AEA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sp>
        <p:nvSpPr>
          <p:cNvPr id="12" name="Rectangle: Rounded Corners 9">
            <a:extLst>
              <a:ext uri="{FF2B5EF4-FFF2-40B4-BE49-F238E27FC236}">
                <a16:creationId xmlns:a16="http://schemas.microsoft.com/office/drawing/2014/main" id="{C1F08FC5-20BC-4A4E-9427-66744C0A4340}"/>
              </a:ext>
            </a:extLst>
          </p:cNvPr>
          <p:cNvSpPr/>
          <p:nvPr/>
        </p:nvSpPr>
        <p:spPr>
          <a:xfrm>
            <a:off x="358166" y="1311637"/>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thiếc</a:t>
            </a:r>
          </a:p>
        </p:txBody>
      </p:sp>
      <p:sp>
        <p:nvSpPr>
          <p:cNvPr id="13" name="Rectangle: Rounded Corners 11">
            <a:extLst>
              <a:ext uri="{FF2B5EF4-FFF2-40B4-BE49-F238E27FC236}">
                <a16:creationId xmlns:a16="http://schemas.microsoft.com/office/drawing/2014/main" id="{7BDEFDFD-A764-49B5-9F80-BEA74B339478}"/>
              </a:ext>
            </a:extLst>
          </p:cNvPr>
          <p:cNvSpPr/>
          <p:nvPr/>
        </p:nvSpPr>
        <p:spPr>
          <a:xfrm>
            <a:off x="4352191" y="1311637"/>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tiệc</a:t>
            </a:r>
          </a:p>
        </p:txBody>
      </p:sp>
      <p:sp>
        <p:nvSpPr>
          <p:cNvPr id="14" name="Rectangle: Rounded Corners 13">
            <a:extLst>
              <a:ext uri="{FF2B5EF4-FFF2-40B4-BE49-F238E27FC236}">
                <a16:creationId xmlns:a16="http://schemas.microsoft.com/office/drawing/2014/main" id="{6744081F-CA73-49E5-8A6D-043709DB220E}"/>
              </a:ext>
            </a:extLst>
          </p:cNvPr>
          <p:cNvSpPr/>
          <p:nvPr/>
        </p:nvSpPr>
        <p:spPr>
          <a:xfrm>
            <a:off x="8302850" y="1311638"/>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xiếc</a:t>
            </a:r>
          </a:p>
        </p:txBody>
      </p:sp>
      <p:sp>
        <p:nvSpPr>
          <p:cNvPr id="15" name="Rectangle: Rounded Corners 15">
            <a:extLst>
              <a:ext uri="{FF2B5EF4-FFF2-40B4-BE49-F238E27FC236}">
                <a16:creationId xmlns:a16="http://schemas.microsoft.com/office/drawing/2014/main" id="{AD59CDB9-9A3E-4C98-9AC6-D05FE1B60779}"/>
              </a:ext>
            </a:extLst>
          </p:cNvPr>
          <p:cNvSpPr/>
          <p:nvPr/>
        </p:nvSpPr>
        <p:spPr>
          <a:xfrm>
            <a:off x="358166" y="2780197"/>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điện</a:t>
            </a:r>
          </a:p>
        </p:txBody>
      </p:sp>
      <p:sp>
        <p:nvSpPr>
          <p:cNvPr id="16" name="Rectangle: Rounded Corners 17">
            <a:extLst>
              <a:ext uri="{FF2B5EF4-FFF2-40B4-BE49-F238E27FC236}">
                <a16:creationId xmlns:a16="http://schemas.microsoft.com/office/drawing/2014/main" id="{F9BF8648-F500-428B-B27F-788EC7F39160}"/>
              </a:ext>
            </a:extLst>
          </p:cNvPr>
          <p:cNvSpPr/>
          <p:nvPr/>
        </p:nvSpPr>
        <p:spPr>
          <a:xfrm>
            <a:off x="4352191" y="2774499"/>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kiến</a:t>
            </a:r>
          </a:p>
        </p:txBody>
      </p:sp>
      <p:sp>
        <p:nvSpPr>
          <p:cNvPr id="17" name="Rectangle: Rounded Corners 19">
            <a:extLst>
              <a:ext uri="{FF2B5EF4-FFF2-40B4-BE49-F238E27FC236}">
                <a16:creationId xmlns:a16="http://schemas.microsoft.com/office/drawing/2014/main" id="{A9B8AF62-445B-47F3-927A-12D3AFAA8AD8}"/>
              </a:ext>
            </a:extLst>
          </p:cNvPr>
          <p:cNvSpPr/>
          <p:nvPr/>
        </p:nvSpPr>
        <p:spPr>
          <a:xfrm>
            <a:off x="8346216" y="2818433"/>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thiện</a:t>
            </a:r>
          </a:p>
        </p:txBody>
      </p:sp>
      <p:sp>
        <p:nvSpPr>
          <p:cNvPr id="29" name="Rectangle: Rounded Corners 19">
            <a:extLst>
              <a:ext uri="{FF2B5EF4-FFF2-40B4-BE49-F238E27FC236}">
                <a16:creationId xmlns:a16="http://schemas.microsoft.com/office/drawing/2014/main" id="{A9B8AF62-445B-47F3-927A-12D3AFAA8AD8}"/>
              </a:ext>
            </a:extLst>
          </p:cNvPr>
          <p:cNvSpPr/>
          <p:nvPr/>
        </p:nvSpPr>
        <p:spPr>
          <a:xfrm>
            <a:off x="8346216" y="4295072"/>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tiệp</a:t>
            </a:r>
          </a:p>
        </p:txBody>
      </p:sp>
      <p:sp>
        <p:nvSpPr>
          <p:cNvPr id="30" name="TextBox 29">
            <a:extLst>
              <a:ext uri="{FF2B5EF4-FFF2-40B4-BE49-F238E27FC236}">
                <a16:creationId xmlns:a16="http://schemas.microsoft.com/office/drawing/2014/main" id="{AA19AD74-633B-4CDB-845B-CACC9439DAC7}"/>
              </a:ext>
            </a:extLst>
          </p:cNvPr>
          <p:cNvSpPr txBox="1"/>
          <p:nvPr/>
        </p:nvSpPr>
        <p:spPr>
          <a:xfrm>
            <a:off x="1770476" y="1260283"/>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iêc</a:t>
            </a:r>
          </a:p>
        </p:txBody>
      </p:sp>
      <p:sp>
        <p:nvSpPr>
          <p:cNvPr id="31" name="TextBox 30">
            <a:extLst>
              <a:ext uri="{FF2B5EF4-FFF2-40B4-BE49-F238E27FC236}">
                <a16:creationId xmlns:a16="http://schemas.microsoft.com/office/drawing/2014/main" id="{AA19AD74-633B-4CDB-845B-CACC9439DAC7}"/>
              </a:ext>
            </a:extLst>
          </p:cNvPr>
          <p:cNvSpPr txBox="1"/>
          <p:nvPr/>
        </p:nvSpPr>
        <p:spPr>
          <a:xfrm>
            <a:off x="5494456" y="1262043"/>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iêc</a:t>
            </a:r>
          </a:p>
        </p:txBody>
      </p:sp>
      <p:sp>
        <p:nvSpPr>
          <p:cNvPr id="32" name="TextBox 31">
            <a:extLst>
              <a:ext uri="{FF2B5EF4-FFF2-40B4-BE49-F238E27FC236}">
                <a16:creationId xmlns:a16="http://schemas.microsoft.com/office/drawing/2014/main" id="{AA19AD74-633B-4CDB-845B-CACC9439DAC7}"/>
              </a:ext>
            </a:extLst>
          </p:cNvPr>
          <p:cNvSpPr txBox="1"/>
          <p:nvPr/>
        </p:nvSpPr>
        <p:spPr>
          <a:xfrm>
            <a:off x="9504556" y="1258115"/>
            <a:ext cx="2168537"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iêc</a:t>
            </a:r>
          </a:p>
        </p:txBody>
      </p:sp>
      <p:sp>
        <p:nvSpPr>
          <p:cNvPr id="33" name="TextBox 32">
            <a:extLst>
              <a:ext uri="{FF2B5EF4-FFF2-40B4-BE49-F238E27FC236}">
                <a16:creationId xmlns:a16="http://schemas.microsoft.com/office/drawing/2014/main" id="{AA19AD74-633B-4CDB-845B-CACC9439DAC7}"/>
              </a:ext>
            </a:extLst>
          </p:cNvPr>
          <p:cNvSpPr txBox="1"/>
          <p:nvPr/>
        </p:nvSpPr>
        <p:spPr>
          <a:xfrm>
            <a:off x="1675671" y="2724361"/>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iên</a:t>
            </a:r>
          </a:p>
        </p:txBody>
      </p:sp>
      <p:sp>
        <p:nvSpPr>
          <p:cNvPr id="34" name="TextBox 33">
            <a:extLst>
              <a:ext uri="{FF2B5EF4-FFF2-40B4-BE49-F238E27FC236}">
                <a16:creationId xmlns:a16="http://schemas.microsoft.com/office/drawing/2014/main" id="{AA19AD74-633B-4CDB-845B-CACC9439DAC7}"/>
              </a:ext>
            </a:extLst>
          </p:cNvPr>
          <p:cNvSpPr txBox="1"/>
          <p:nvPr/>
        </p:nvSpPr>
        <p:spPr>
          <a:xfrm>
            <a:off x="5592617" y="2724361"/>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iên</a:t>
            </a:r>
          </a:p>
        </p:txBody>
      </p:sp>
      <p:sp>
        <p:nvSpPr>
          <p:cNvPr id="35" name="TextBox 34">
            <a:extLst>
              <a:ext uri="{FF2B5EF4-FFF2-40B4-BE49-F238E27FC236}">
                <a16:creationId xmlns:a16="http://schemas.microsoft.com/office/drawing/2014/main" id="{AA19AD74-633B-4CDB-845B-CACC9439DAC7}"/>
              </a:ext>
            </a:extLst>
          </p:cNvPr>
          <p:cNvSpPr txBox="1"/>
          <p:nvPr/>
        </p:nvSpPr>
        <p:spPr>
          <a:xfrm>
            <a:off x="9782119" y="2771229"/>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iên</a:t>
            </a:r>
          </a:p>
        </p:txBody>
      </p:sp>
      <p:sp>
        <p:nvSpPr>
          <p:cNvPr id="37" name="TextBox 36">
            <a:extLst>
              <a:ext uri="{FF2B5EF4-FFF2-40B4-BE49-F238E27FC236}">
                <a16:creationId xmlns:a16="http://schemas.microsoft.com/office/drawing/2014/main" id="{AA19AD74-633B-4CDB-845B-CACC9439DAC7}"/>
              </a:ext>
            </a:extLst>
          </p:cNvPr>
          <p:cNvSpPr txBox="1"/>
          <p:nvPr/>
        </p:nvSpPr>
        <p:spPr>
          <a:xfrm>
            <a:off x="9477893" y="4248935"/>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iêp</a:t>
            </a:r>
          </a:p>
        </p:txBody>
      </p:sp>
      <p:sp>
        <p:nvSpPr>
          <p:cNvPr id="20" name="Rectangle: Rounded Corners 17">
            <a:extLst>
              <a:ext uri="{FF2B5EF4-FFF2-40B4-BE49-F238E27FC236}">
                <a16:creationId xmlns:a16="http://schemas.microsoft.com/office/drawing/2014/main" id="{F9BF8648-F500-428B-B27F-788EC7F39160}"/>
              </a:ext>
            </a:extLst>
          </p:cNvPr>
          <p:cNvSpPr/>
          <p:nvPr/>
        </p:nvSpPr>
        <p:spPr>
          <a:xfrm>
            <a:off x="358166" y="4230305"/>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diệp</a:t>
            </a:r>
          </a:p>
        </p:txBody>
      </p:sp>
      <p:grpSp>
        <p:nvGrpSpPr>
          <p:cNvPr id="2" name="Group 1"/>
          <p:cNvGrpSpPr/>
          <p:nvPr/>
        </p:nvGrpSpPr>
        <p:grpSpPr>
          <a:xfrm>
            <a:off x="4352191" y="4197090"/>
            <a:ext cx="3566164" cy="1169551"/>
            <a:chOff x="4352191" y="4197090"/>
            <a:chExt cx="3566164" cy="1169551"/>
          </a:xfrm>
        </p:grpSpPr>
        <p:sp>
          <p:nvSpPr>
            <p:cNvPr id="18" name="Rectangle: Rounded Corners 17">
              <a:extLst>
                <a:ext uri="{FF2B5EF4-FFF2-40B4-BE49-F238E27FC236}">
                  <a16:creationId xmlns:a16="http://schemas.microsoft.com/office/drawing/2014/main" id="{F9BF8648-F500-428B-B27F-788EC7F39160}"/>
                </a:ext>
              </a:extLst>
            </p:cNvPr>
            <p:cNvSpPr/>
            <p:nvPr/>
          </p:nvSpPr>
          <p:spPr>
            <a:xfrm>
              <a:off x="4352191" y="4249332"/>
              <a:ext cx="3520954" cy="1056482"/>
            </a:xfrm>
            <a:prstGeom prst="roundRect">
              <a:avLst>
                <a:gd name="adj" fmla="val 23771"/>
              </a:avLst>
            </a:prstGeom>
            <a:solidFill>
              <a:srgbClr val="E8E8E8"/>
            </a:solidFill>
            <a:ln w="3810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tx1"/>
                  </a:solidFill>
                  <a:latin typeface="HP-211" panose="020B0803050302020204" pitchFamily="34" charset="0"/>
                </a:rPr>
                <a:t>thiếp</a:t>
              </a:r>
            </a:p>
          </p:txBody>
        </p:sp>
        <p:sp>
          <p:nvSpPr>
            <p:cNvPr id="36" name="TextBox 35">
              <a:extLst>
                <a:ext uri="{FF2B5EF4-FFF2-40B4-BE49-F238E27FC236}">
                  <a16:creationId xmlns:a16="http://schemas.microsoft.com/office/drawing/2014/main" id="{AA19AD74-633B-4CDB-845B-CACC9439DAC7}"/>
                </a:ext>
              </a:extLst>
            </p:cNvPr>
            <p:cNvSpPr txBox="1"/>
            <p:nvPr/>
          </p:nvSpPr>
          <p:spPr>
            <a:xfrm>
              <a:off x="5755595" y="4197090"/>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iêp</a:t>
              </a:r>
            </a:p>
          </p:txBody>
        </p:sp>
      </p:grpSp>
      <p:grpSp>
        <p:nvGrpSpPr>
          <p:cNvPr id="24" name="Group 23"/>
          <p:cNvGrpSpPr/>
          <p:nvPr/>
        </p:nvGrpSpPr>
        <p:grpSpPr>
          <a:xfrm>
            <a:off x="1199317" y="4184531"/>
            <a:ext cx="2793343" cy="1639535"/>
            <a:chOff x="5476005" y="4215752"/>
            <a:chExt cx="2793343" cy="1639535"/>
          </a:xfrm>
        </p:grpSpPr>
        <p:sp>
          <p:nvSpPr>
            <p:cNvPr id="25" name="TextBox 24">
              <a:extLst>
                <a:ext uri="{FF2B5EF4-FFF2-40B4-BE49-F238E27FC236}">
                  <a16:creationId xmlns:a16="http://schemas.microsoft.com/office/drawing/2014/main" id="{AA19AD74-633B-4CDB-845B-CACC9439DAC7}"/>
                </a:ext>
              </a:extLst>
            </p:cNvPr>
            <p:cNvSpPr txBox="1"/>
            <p:nvPr/>
          </p:nvSpPr>
          <p:spPr>
            <a:xfrm>
              <a:off x="6106588" y="4215752"/>
              <a:ext cx="2162760" cy="1169551"/>
            </a:xfrm>
            <a:prstGeom prst="rect">
              <a:avLst/>
            </a:prstGeom>
            <a:noFill/>
          </p:spPr>
          <p:txBody>
            <a:bodyPr wrap="square" rtlCol="0">
              <a:spAutoFit/>
            </a:bodyPr>
            <a:lstStyle/>
            <a:p>
              <a:r>
                <a:rPr lang="en-US" sz="7000" dirty="0">
                  <a:solidFill>
                    <a:srgbClr val="FCA652"/>
                  </a:solidFill>
                  <a:latin typeface="HP-211" panose="020B0803050302020204" pitchFamily="34" charset="0"/>
                  <a:ea typeface="Arial-Rounded" panose="020B0500000000000000" pitchFamily="34" charset="0"/>
                  <a:cs typeface="Arial-Rounded" panose="020B0500000000000000" pitchFamily="34" charset="0"/>
                </a:rPr>
                <a:t>êp</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33961" r="70817"/>
            <a:stretch/>
          </p:blipFill>
          <p:spPr>
            <a:xfrm>
              <a:off x="5476005" y="4611229"/>
              <a:ext cx="759691" cy="1244058"/>
            </a:xfrm>
            <a:prstGeom prst="rect">
              <a:avLst/>
            </a:prstGeom>
          </p:spPr>
        </p:pic>
      </p:grpSp>
      <p:grpSp>
        <p:nvGrpSpPr>
          <p:cNvPr id="27" name="Group 26"/>
          <p:cNvGrpSpPr/>
          <p:nvPr/>
        </p:nvGrpSpPr>
        <p:grpSpPr>
          <a:xfrm>
            <a:off x="1" y="6510969"/>
            <a:ext cx="12202805" cy="347031"/>
            <a:chOff x="1" y="6645897"/>
            <a:chExt cx="12202805" cy="212103"/>
          </a:xfrm>
        </p:grpSpPr>
        <p:sp>
          <p:nvSpPr>
            <p:cNvPr id="28" name="Rectangle 27"/>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735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barn(inVertical)">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barn(inVertical)">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9" grpId="0" animBg="1"/>
      <p:bldP spid="30" grpId="0"/>
      <p:bldP spid="31" grpId="0"/>
      <p:bldP spid="32" grpId="0"/>
      <p:bldP spid="33" grpId="0"/>
      <p:bldP spid="34" grpId="0"/>
      <p:bldP spid="35" grpId="0"/>
      <p:bldP spid="37"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ABA5AA-0DFE-461C-8D07-D1F945AEA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320" y="-120218"/>
            <a:ext cx="2444524" cy="1465542"/>
          </a:xfrm>
          <a:prstGeom prst="rect">
            <a:avLst/>
          </a:prstGeom>
        </p:spPr>
      </p:pic>
      <p:sp>
        <p:nvSpPr>
          <p:cNvPr id="6" name="TextBox 5">
            <a:extLst>
              <a:ext uri="{FF2B5EF4-FFF2-40B4-BE49-F238E27FC236}">
                <a16:creationId xmlns:a16="http://schemas.microsoft.com/office/drawing/2014/main" id="{99DECBCE-D3C3-45D6-A518-BA1966479EC6}"/>
              </a:ext>
            </a:extLst>
          </p:cNvPr>
          <p:cNvSpPr txBox="1"/>
          <p:nvPr/>
        </p:nvSpPr>
        <p:spPr>
          <a:xfrm>
            <a:off x="812854" y="3960339"/>
            <a:ext cx="3752194" cy="707886"/>
          </a:xfrm>
          <a:prstGeom prst="rect">
            <a:avLst/>
          </a:prstGeom>
          <a:noFill/>
        </p:spPr>
        <p:txBody>
          <a:bodyPr wrap="square" rtlCol="0">
            <a:spAutoFit/>
          </a:bodyPr>
          <a:lstStyle/>
          <a:p>
            <a:r>
              <a:rPr lang="en-US" sz="4000" dirty="0">
                <a:latin typeface="HP-211" panose="020B0803050302020204" pitchFamily="34" charset="0"/>
              </a:rPr>
              <a:t>xanh biếc</a:t>
            </a:r>
          </a:p>
        </p:txBody>
      </p:sp>
      <p:sp>
        <p:nvSpPr>
          <p:cNvPr id="7" name="TextBox 6">
            <a:extLst>
              <a:ext uri="{FF2B5EF4-FFF2-40B4-BE49-F238E27FC236}">
                <a16:creationId xmlns:a16="http://schemas.microsoft.com/office/drawing/2014/main" id="{F70D66AA-DEAF-44D8-B967-D04AE697AD6D}"/>
              </a:ext>
            </a:extLst>
          </p:cNvPr>
          <p:cNvSpPr txBox="1"/>
          <p:nvPr/>
        </p:nvSpPr>
        <p:spPr>
          <a:xfrm>
            <a:off x="5105168" y="3975744"/>
            <a:ext cx="2925136" cy="707886"/>
          </a:xfrm>
          <a:prstGeom prst="rect">
            <a:avLst/>
          </a:prstGeom>
          <a:noFill/>
        </p:spPr>
        <p:txBody>
          <a:bodyPr wrap="square" rtlCol="0">
            <a:spAutoFit/>
          </a:bodyPr>
          <a:lstStyle/>
          <a:p>
            <a:r>
              <a:rPr lang="en-US" sz="4000" dirty="0">
                <a:latin typeface="HP-211" panose="020B0803050302020204" pitchFamily="34" charset="0"/>
              </a:rPr>
              <a:t>bờ biển</a:t>
            </a:r>
          </a:p>
        </p:txBody>
      </p:sp>
      <p:sp>
        <p:nvSpPr>
          <p:cNvPr id="8" name="TextBox 7">
            <a:extLst>
              <a:ext uri="{FF2B5EF4-FFF2-40B4-BE49-F238E27FC236}">
                <a16:creationId xmlns:a16="http://schemas.microsoft.com/office/drawing/2014/main" id="{CF7AB549-4C86-46E1-8DF5-596CE60EE38E}"/>
              </a:ext>
            </a:extLst>
          </p:cNvPr>
          <p:cNvSpPr txBox="1"/>
          <p:nvPr/>
        </p:nvSpPr>
        <p:spPr>
          <a:xfrm>
            <a:off x="9202359" y="3975744"/>
            <a:ext cx="3517176" cy="707886"/>
          </a:xfrm>
          <a:prstGeom prst="rect">
            <a:avLst/>
          </a:prstGeom>
          <a:noFill/>
        </p:spPr>
        <p:txBody>
          <a:bodyPr wrap="square" rtlCol="0">
            <a:spAutoFit/>
          </a:bodyPr>
          <a:lstStyle/>
          <a:p>
            <a:r>
              <a:rPr lang="en-US" sz="4000" dirty="0">
                <a:latin typeface="HP-211" panose="020B0803050302020204" pitchFamily="34" charset="0"/>
              </a:rPr>
              <a:t>sò điệp</a:t>
            </a:r>
          </a:p>
        </p:txBody>
      </p:sp>
      <p:sp>
        <p:nvSpPr>
          <p:cNvPr id="3" name="Rectangle 2"/>
          <p:cNvSpPr/>
          <p:nvPr/>
        </p:nvSpPr>
        <p:spPr>
          <a:xfrm>
            <a:off x="2532108" y="3986092"/>
            <a:ext cx="968535" cy="707886"/>
          </a:xfrm>
          <a:prstGeom prst="rect">
            <a:avLst/>
          </a:prstGeom>
        </p:spPr>
        <p:txBody>
          <a:bodyPr wrap="none">
            <a:spAutoFit/>
          </a:bodyPr>
          <a:lstStyle/>
          <a:p>
            <a:r>
              <a:rPr lang="en-US" sz="4000" dirty="0">
                <a:solidFill>
                  <a:srgbClr val="FF0000"/>
                </a:solidFill>
                <a:latin typeface="HP-211" panose="020B0803050302020204" pitchFamily="34" charset="0"/>
              </a:rPr>
              <a:t>iêc</a:t>
            </a:r>
            <a:endParaRPr lang="en-US" sz="4000" dirty="0">
              <a:solidFill>
                <a:srgbClr val="FF0000"/>
              </a:solidFill>
            </a:endParaRPr>
          </a:p>
        </p:txBody>
      </p:sp>
      <p:sp>
        <p:nvSpPr>
          <p:cNvPr id="16" name="Rectangle 15"/>
          <p:cNvSpPr/>
          <p:nvPr/>
        </p:nvSpPr>
        <p:spPr>
          <a:xfrm>
            <a:off x="6285086" y="4003932"/>
            <a:ext cx="944489" cy="707886"/>
          </a:xfrm>
          <a:prstGeom prst="rect">
            <a:avLst/>
          </a:prstGeom>
        </p:spPr>
        <p:txBody>
          <a:bodyPr wrap="none">
            <a:spAutoFit/>
          </a:bodyPr>
          <a:lstStyle/>
          <a:p>
            <a:r>
              <a:rPr lang="en-US" sz="4000" dirty="0">
                <a:solidFill>
                  <a:srgbClr val="FF0000"/>
                </a:solidFill>
                <a:latin typeface="HP-211" panose="020B0803050302020204" pitchFamily="34" charset="0"/>
              </a:rPr>
              <a:t>iên</a:t>
            </a:r>
            <a:endParaRPr lang="en-US" sz="4000" dirty="0">
              <a:solidFill>
                <a:srgbClr val="FF0000"/>
              </a:solidFill>
            </a:endParaRPr>
          </a:p>
        </p:txBody>
      </p:sp>
      <p:sp>
        <p:nvSpPr>
          <p:cNvPr id="17" name="Rectangle 16"/>
          <p:cNvSpPr/>
          <p:nvPr/>
        </p:nvSpPr>
        <p:spPr>
          <a:xfrm>
            <a:off x="10236515" y="4002492"/>
            <a:ext cx="981359" cy="707886"/>
          </a:xfrm>
          <a:prstGeom prst="rect">
            <a:avLst/>
          </a:prstGeom>
        </p:spPr>
        <p:txBody>
          <a:bodyPr wrap="none">
            <a:spAutoFit/>
          </a:bodyPr>
          <a:lstStyle/>
          <a:p>
            <a:r>
              <a:rPr lang="en-US" sz="4000" dirty="0">
                <a:solidFill>
                  <a:srgbClr val="FF0000"/>
                </a:solidFill>
                <a:latin typeface="HP-211" panose="020B0803050302020204" pitchFamily="34" charset="0"/>
              </a:rPr>
              <a:t>iêp</a:t>
            </a:r>
            <a:endParaRPr lang="en-US" sz="4000" dirty="0">
              <a:solidFill>
                <a:srgbClr val="FF0000"/>
              </a:solidFill>
            </a:endParaRPr>
          </a:p>
        </p:txBody>
      </p:sp>
      <p:grpSp>
        <p:nvGrpSpPr>
          <p:cNvPr id="20" name="Group 19"/>
          <p:cNvGrpSpPr/>
          <p:nvPr/>
        </p:nvGrpSpPr>
        <p:grpSpPr>
          <a:xfrm>
            <a:off x="1" y="6510969"/>
            <a:ext cx="12202805" cy="347031"/>
            <a:chOff x="1" y="6645897"/>
            <a:chExt cx="12202805" cy="212103"/>
          </a:xfrm>
        </p:grpSpPr>
        <p:sp>
          <p:nvSpPr>
            <p:cNvPr id="21" name="Rectangle 20"/>
            <p:cNvSpPr/>
            <p:nvPr/>
          </p:nvSpPr>
          <p:spPr>
            <a:xfrm>
              <a:off x="1" y="6645897"/>
              <a:ext cx="1119742"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115594"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209103" y="6645897"/>
              <a:ext cx="1093353"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292884" y="6645897"/>
              <a:ext cx="11085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4397410" y="6645897"/>
              <a:ext cx="1093353"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490919" y="6645897"/>
              <a:ext cx="1093353"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584428" y="6645897"/>
              <a:ext cx="1139334"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7687665" y="6645897"/>
              <a:ext cx="1131219" cy="212103"/>
            </a:xfrm>
            <a:prstGeom prst="rect">
              <a:avLst/>
            </a:prstGeom>
            <a:solidFill>
              <a:srgbClr val="AA4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8821812" y="6645897"/>
              <a:ext cx="1131219" cy="212103"/>
            </a:xfrm>
            <a:prstGeom prst="rect">
              <a:avLst/>
            </a:prstGeom>
            <a:solidFill>
              <a:srgbClr val="ED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951389" y="6645897"/>
              <a:ext cx="1120564" cy="212103"/>
            </a:xfrm>
            <a:prstGeom prst="rect">
              <a:avLst/>
            </a:prstGeom>
            <a:solidFill>
              <a:srgbClr val="E89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11071587" y="6645897"/>
              <a:ext cx="1131219" cy="212103"/>
            </a:xfrm>
            <a:prstGeom prst="rect">
              <a:avLst/>
            </a:pr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8" name="Picture 4" descr="El mejor BLOG sobre la pla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188" y="1560810"/>
            <a:ext cx="285750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 Nội - Tuy Hòa - Quy Nhơn - Khám Phá Đảo Xanh Biếc 4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702" y="1506875"/>
            <a:ext cx="2935561" cy="20351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cean View - Blue Sky Seascape — SUZANNE VAUGHAN A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57" b="16661"/>
          <a:stretch/>
        </p:blipFill>
        <p:spPr bwMode="auto">
          <a:xfrm>
            <a:off x="670560" y="1506875"/>
            <a:ext cx="2987040" cy="203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54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additive="base">
                                        <p:cTn id="12" dur="500" fill="hold"/>
                                        <p:tgtEl>
                                          <p:spTgt spid="1032"/>
                                        </p:tgtEl>
                                        <p:attrNameLst>
                                          <p:attrName>ppt_x</p:attrName>
                                        </p:attrNameLst>
                                      </p:cBhvr>
                                      <p:tavLst>
                                        <p:tav tm="0">
                                          <p:val>
                                            <p:strVal val="#ppt_x"/>
                                          </p:val>
                                        </p:tav>
                                        <p:tav tm="100000">
                                          <p:val>
                                            <p:strVal val="#ppt_x"/>
                                          </p:val>
                                        </p:tav>
                                      </p:tavLst>
                                    </p:anim>
                                    <p:anim calcmode="lin" valueType="num">
                                      <p:cBhvr additive="base">
                                        <p:cTn id="1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 calcmode="lin" valueType="num">
                                      <p:cBhvr additive="base">
                                        <p:cTn id="30" dur="500" fill="hold"/>
                                        <p:tgtEl>
                                          <p:spTgt spid="1030"/>
                                        </p:tgtEl>
                                        <p:attrNameLst>
                                          <p:attrName>ppt_x</p:attrName>
                                        </p:attrNameLst>
                                      </p:cBhvr>
                                      <p:tavLst>
                                        <p:tav tm="0">
                                          <p:val>
                                            <p:strVal val="#ppt_x"/>
                                          </p:val>
                                        </p:tav>
                                        <p:tav tm="100000">
                                          <p:val>
                                            <p:strVal val="#ppt_x"/>
                                          </p:val>
                                        </p:tav>
                                      </p:tavLst>
                                    </p:anim>
                                    <p:anim calcmode="lin" valueType="num">
                                      <p:cBhvr additive="base">
                                        <p:cTn id="31"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 calcmode="lin" valueType="num">
                                      <p:cBhvr additive="base">
                                        <p:cTn id="48" dur="500" fill="hold"/>
                                        <p:tgtEl>
                                          <p:spTgt spid="1028"/>
                                        </p:tgtEl>
                                        <p:attrNameLst>
                                          <p:attrName>ppt_x</p:attrName>
                                        </p:attrNameLst>
                                      </p:cBhvr>
                                      <p:tavLst>
                                        <p:tav tm="0">
                                          <p:val>
                                            <p:strVal val="#ppt_x"/>
                                          </p:val>
                                        </p:tav>
                                        <p:tav tm="100000">
                                          <p:val>
                                            <p:strVal val="#ppt_x"/>
                                          </p:val>
                                        </p:tav>
                                      </p:tavLst>
                                    </p:anim>
                                    <p:anim calcmode="lin" valueType="num">
                                      <p:cBhvr additive="base">
                                        <p:cTn id="4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TotalTime>
  <Words>172</Words>
  <Application>Microsoft Office PowerPoint</Application>
  <PresentationFormat>Widescreen</PresentationFormat>
  <Paragraphs>64</Paragraphs>
  <Slides>26</Slides>
  <Notes>2</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宋体</vt:lpstr>
      <vt:lpstr>Adobe Devanagari</vt:lpstr>
      <vt:lpstr>Arial</vt:lpstr>
      <vt:lpstr>Arial-Rounded</vt:lpstr>
      <vt:lpstr>Calibri</vt:lpstr>
      <vt:lpstr>Calibri Light</vt:lpstr>
      <vt:lpstr>等线</vt:lpstr>
      <vt:lpstr>HP001 4 hàng</vt:lpstr>
      <vt:lpstr>HP-211</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126</cp:revision>
  <dcterms:created xsi:type="dcterms:W3CDTF">2020-12-01T04:28:14Z</dcterms:created>
  <dcterms:modified xsi:type="dcterms:W3CDTF">2023-11-27T03:11:19Z</dcterms:modified>
</cp:coreProperties>
</file>