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0" r:id="rId2"/>
    <p:sldId id="335" r:id="rId3"/>
    <p:sldId id="293" r:id="rId4"/>
    <p:sldId id="321" r:id="rId5"/>
    <p:sldId id="323" r:id="rId6"/>
    <p:sldId id="322" r:id="rId7"/>
    <p:sldId id="333" r:id="rId8"/>
    <p:sldId id="334" r:id="rId9"/>
    <p:sldId id="325" r:id="rId10"/>
    <p:sldId id="326" r:id="rId11"/>
    <p:sldId id="327" r:id="rId12"/>
    <p:sldId id="310" r:id="rId13"/>
    <p:sldId id="329" r:id="rId14"/>
    <p:sldId id="260" r:id="rId15"/>
    <p:sldId id="313" r:id="rId16"/>
    <p:sldId id="314" r:id="rId17"/>
    <p:sldId id="330" r:id="rId18"/>
    <p:sldId id="304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D4EDF4"/>
    <a:srgbClr val="BCE6EB"/>
    <a:srgbClr val="FEDEE9"/>
    <a:srgbClr val="ADDDEB"/>
    <a:srgbClr val="A7D4E0"/>
    <a:srgbClr val="A9D7E4"/>
    <a:srgbClr val="FDCFDF"/>
    <a:srgbClr val="EEC8CA"/>
    <a:srgbClr val="F6E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5887" autoAdjust="0"/>
  </p:normalViewPr>
  <p:slideViewPr>
    <p:cSldViewPr snapToGrid="0">
      <p:cViewPr varScale="1">
        <p:scale>
          <a:sx n="41" d="100"/>
          <a:sy n="41" d="100"/>
        </p:scale>
        <p:origin x="6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62FE1-C21D-4786-A0B2-C024F33A04AF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4D89-160B-431D-BB89-649EC80F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8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7546DB1-E859-02C2-DF2D-6ED04886B68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id="{841EB859-42F5-EBFA-BB05-24922C9045F0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6">
            <a:extLst>
              <a:ext uri="{FF2B5EF4-FFF2-40B4-BE49-F238E27FC236}">
                <a16:creationId xmlns:a16="http://schemas.microsoft.com/office/drawing/2014/main" id="{DDCAEEC4-1278-FBBE-24E4-2A951C525F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17">
            <a:extLst>
              <a:ext uri="{FF2B5EF4-FFF2-40B4-BE49-F238E27FC236}">
                <a16:creationId xmlns:a16="http://schemas.microsoft.com/office/drawing/2014/main" id="{FEA75343-E615-285E-5040-40CE450E7F1B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9">
            <a:extLst>
              <a:ext uri="{FF2B5EF4-FFF2-40B4-BE49-F238E27FC236}">
                <a16:creationId xmlns:a16="http://schemas.microsoft.com/office/drawing/2014/main" id="{740E31DF-9631-F561-0CFF-740298AEA409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21">
            <a:extLst>
              <a:ext uri="{FF2B5EF4-FFF2-40B4-BE49-F238E27FC236}">
                <a16:creationId xmlns:a16="http://schemas.microsoft.com/office/drawing/2014/main" id="{4EFD95FE-95B5-07CA-035D-E74F1D94626D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22">
            <a:extLst>
              <a:ext uri="{FF2B5EF4-FFF2-40B4-BE49-F238E27FC236}">
                <a16:creationId xmlns:a16="http://schemas.microsoft.com/office/drawing/2014/main" id="{975A50EF-0604-AC15-94D4-EF402B989EB2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24">
            <a:extLst>
              <a:ext uri="{FF2B5EF4-FFF2-40B4-BE49-F238E27FC236}">
                <a16:creationId xmlns:a16="http://schemas.microsoft.com/office/drawing/2014/main" id="{8E97C2E6-6789-237F-672C-9A67306428F2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5">
            <a:extLst>
              <a:ext uri="{FF2B5EF4-FFF2-40B4-BE49-F238E27FC236}">
                <a16:creationId xmlns:a16="http://schemas.microsoft.com/office/drawing/2014/main" id="{ADD0E33C-1B9C-587E-48A8-47E17AAB7FB9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26">
            <a:extLst>
              <a:ext uri="{FF2B5EF4-FFF2-40B4-BE49-F238E27FC236}">
                <a16:creationId xmlns:a16="http://schemas.microsoft.com/office/drawing/2014/main" id="{2759CF10-75AB-8958-2068-4E7486F59101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28">
            <a:extLst>
              <a:ext uri="{FF2B5EF4-FFF2-40B4-BE49-F238E27FC236}">
                <a16:creationId xmlns:a16="http://schemas.microsoft.com/office/drawing/2014/main" id="{DC3DADBD-04D2-8698-C9C9-CA5E724B46BF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29">
            <a:extLst>
              <a:ext uri="{FF2B5EF4-FFF2-40B4-BE49-F238E27FC236}">
                <a16:creationId xmlns:a16="http://schemas.microsoft.com/office/drawing/2014/main" id="{BD4BED82-86EE-06AB-8894-568A4F269F79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30">
            <a:extLst>
              <a:ext uri="{FF2B5EF4-FFF2-40B4-BE49-F238E27FC236}">
                <a16:creationId xmlns:a16="http://schemas.microsoft.com/office/drawing/2014/main" id="{38D2E198-B5A3-3062-F750-F8F8EA07D578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31">
            <a:extLst>
              <a:ext uri="{FF2B5EF4-FFF2-40B4-BE49-F238E27FC236}">
                <a16:creationId xmlns:a16="http://schemas.microsoft.com/office/drawing/2014/main" id="{EC425D73-8AD4-BC78-2134-CC1027A8F667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32">
            <a:extLst>
              <a:ext uri="{FF2B5EF4-FFF2-40B4-BE49-F238E27FC236}">
                <a16:creationId xmlns:a16="http://schemas.microsoft.com/office/drawing/2014/main" id="{653BB2C8-FF82-C9C8-C3A2-86DEF8965162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33">
            <a:extLst>
              <a:ext uri="{FF2B5EF4-FFF2-40B4-BE49-F238E27FC236}">
                <a16:creationId xmlns:a16="http://schemas.microsoft.com/office/drawing/2014/main" id="{D752414F-A1E4-8C89-98EC-BC6FB7968EF4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34">
            <a:extLst>
              <a:ext uri="{FF2B5EF4-FFF2-40B4-BE49-F238E27FC236}">
                <a16:creationId xmlns:a16="http://schemas.microsoft.com/office/drawing/2014/main" id="{61BDFFBD-CEB8-92B7-E1E0-C62E0EB12F27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35">
            <a:extLst>
              <a:ext uri="{FF2B5EF4-FFF2-40B4-BE49-F238E27FC236}">
                <a16:creationId xmlns:a16="http://schemas.microsoft.com/office/drawing/2014/main" id="{55BE2E9D-5814-1BE0-56AB-A8813E5705A9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36">
            <a:extLst>
              <a:ext uri="{FF2B5EF4-FFF2-40B4-BE49-F238E27FC236}">
                <a16:creationId xmlns:a16="http://schemas.microsoft.com/office/drawing/2014/main" id="{FCFA8D44-9F1F-2661-EA40-91D48D3E30A1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37">
            <a:extLst>
              <a:ext uri="{FF2B5EF4-FFF2-40B4-BE49-F238E27FC236}">
                <a16:creationId xmlns:a16="http://schemas.microsoft.com/office/drawing/2014/main" id="{A28FACBF-269F-7CF8-900C-6D8DB0647F59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38">
            <a:extLst>
              <a:ext uri="{FF2B5EF4-FFF2-40B4-BE49-F238E27FC236}">
                <a16:creationId xmlns:a16="http://schemas.microsoft.com/office/drawing/2014/main" id="{6048A85D-8689-1E01-EA73-E8E99B719022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39">
            <a:extLst>
              <a:ext uri="{FF2B5EF4-FFF2-40B4-BE49-F238E27FC236}">
                <a16:creationId xmlns:a16="http://schemas.microsoft.com/office/drawing/2014/main" id="{24219BA6-337F-3E0A-8D72-483FFE1A376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16">
            <a:extLst>
              <a:ext uri="{FF2B5EF4-FFF2-40B4-BE49-F238E27FC236}">
                <a16:creationId xmlns:a16="http://schemas.microsoft.com/office/drawing/2014/main" id="{0840F81F-65B1-9C82-F57C-09DD235B2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13" y="3310856"/>
            <a:ext cx="9208509" cy="36011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8E748D8-2B5D-910E-A57D-45027081B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2CB3440-5494-60CC-8F92-2B02FD047F59}"/>
              </a:ext>
            </a:extLst>
          </p:cNvPr>
          <p:cNvSpPr txBox="1"/>
          <p:nvPr/>
        </p:nvSpPr>
        <p:spPr>
          <a:xfrm>
            <a:off x="2232101" y="3418666"/>
            <a:ext cx="7470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DA6A2E7-5B29-9443-CC12-8497A93BDF86}"/>
              </a:ext>
            </a:extLst>
          </p:cNvPr>
          <p:cNvSpPr txBox="1"/>
          <p:nvPr/>
        </p:nvSpPr>
        <p:spPr>
          <a:xfrm>
            <a:off x="3348331" y="2047725"/>
            <a:ext cx="68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F79F50-DE83-4992-BDD6-6045DC51B77B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3" name="3">
              <a:extLst>
                <a:ext uri="{FF2B5EF4-FFF2-40B4-BE49-F238E27FC236}">
                  <a16:creationId xmlns:a16="http://schemas.microsoft.com/office/drawing/2014/main" id="{D328B46C-1122-4655-929E-87C330E781A3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88339743-EBF9-45C3-B762-B79BFF6EA5D8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0A3B2FC1-6A2A-44D6-9F10-EDC049644749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6">
              <a:extLst>
                <a:ext uri="{FF2B5EF4-FFF2-40B4-BE49-F238E27FC236}">
                  <a16:creationId xmlns:a16="http://schemas.microsoft.com/office/drawing/2014/main" id="{DC06F09A-8E55-4AF6-98D5-E85EF322606C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7">
              <a:extLst>
                <a:ext uri="{FF2B5EF4-FFF2-40B4-BE49-F238E27FC236}">
                  <a16:creationId xmlns:a16="http://schemas.microsoft.com/office/drawing/2014/main" id="{4AD3F294-5E63-4591-B4DD-978CEB584F32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35E9D4C-4566-4AD4-B3DE-F2DC17887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271" y="91792"/>
            <a:ext cx="2723458" cy="22397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32C1F2-44CD-4EAD-BE7C-A31FF844E3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4" r="4131"/>
          <a:stretch/>
        </p:blipFill>
        <p:spPr>
          <a:xfrm>
            <a:off x="1255549" y="4235023"/>
            <a:ext cx="9943212" cy="24231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3FCD90-1E87-43F7-99E7-3FA093AEB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01" y="2157818"/>
            <a:ext cx="10088597" cy="20772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A73B4A-383B-49C2-8D75-C98722474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7" y="289999"/>
            <a:ext cx="2000241" cy="11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683" y="1743139"/>
            <a:ext cx="4236683" cy="2733933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2">
            <a:extLst>
              <a:ext uri="{FF2B5EF4-FFF2-40B4-BE49-F238E27FC236}">
                <a16:creationId xmlns:a16="http://schemas.microsoft.com/office/drawing/2014/main" id="{08352BA7-0C78-4883-A3EF-65038260D90F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16A6B7-3ED5-4CCA-81E1-E0C7FD65A247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35" name="3">
              <a:extLst>
                <a:ext uri="{FF2B5EF4-FFF2-40B4-BE49-F238E27FC236}">
                  <a16:creationId xmlns:a16="http://schemas.microsoft.com/office/drawing/2014/main" id="{1665AADF-A293-457F-9FE5-769F5EE17D22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4">
              <a:extLst>
                <a:ext uri="{FF2B5EF4-FFF2-40B4-BE49-F238E27FC236}">
                  <a16:creationId xmlns:a16="http://schemas.microsoft.com/office/drawing/2014/main" id="{973468F6-EB13-47DC-9B37-5CA6115F65EE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5">
              <a:extLst>
                <a:ext uri="{FF2B5EF4-FFF2-40B4-BE49-F238E27FC236}">
                  <a16:creationId xmlns:a16="http://schemas.microsoft.com/office/drawing/2014/main" id="{47B0F9EF-C1EE-4277-8DE8-492FADA3E72B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6">
              <a:extLst>
                <a:ext uri="{FF2B5EF4-FFF2-40B4-BE49-F238E27FC236}">
                  <a16:creationId xmlns:a16="http://schemas.microsoft.com/office/drawing/2014/main" id="{88418AF3-728F-46C7-876A-8519FE66E614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7">
              <a:extLst>
                <a:ext uri="{FF2B5EF4-FFF2-40B4-BE49-F238E27FC236}">
                  <a16:creationId xmlns:a16="http://schemas.microsoft.com/office/drawing/2014/main" id="{B6F5D4FA-1498-4F39-8DC9-6CD4C10A531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" y="422988"/>
            <a:ext cx="2440064" cy="1418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C0D280-0F6A-4A67-9D19-38EAE71C3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7029" y="1025047"/>
            <a:ext cx="5024761" cy="2236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5E738F-8C74-4B5B-8C5C-EE7D2B58D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745" y="3352580"/>
            <a:ext cx="3828616" cy="1700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F3C05-C647-4DBB-B077-6A2EB283F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95" y="3334148"/>
            <a:ext cx="3828616" cy="17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4517" y="1725662"/>
            <a:ext cx="4633376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2">
            <a:extLst>
              <a:ext uri="{FF2B5EF4-FFF2-40B4-BE49-F238E27FC236}">
                <a16:creationId xmlns:a16="http://schemas.microsoft.com/office/drawing/2014/main" id="{BB0DDBEF-3DB8-4A60-94B6-BCBEE01B36B3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04F1CA-273E-48B2-939D-4ED606FA64E6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17" name="3">
              <a:extLst>
                <a:ext uri="{FF2B5EF4-FFF2-40B4-BE49-F238E27FC236}">
                  <a16:creationId xmlns:a16="http://schemas.microsoft.com/office/drawing/2014/main" id="{1B533FFB-937E-4D2B-B62D-51168E13ECE8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74E4E0C6-6596-4286-B78A-74563DC3DA9E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4750E5F2-5422-49FC-BF46-279FDB3EA842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6">
              <a:extLst>
                <a:ext uri="{FF2B5EF4-FFF2-40B4-BE49-F238E27FC236}">
                  <a16:creationId xmlns:a16="http://schemas.microsoft.com/office/drawing/2014/main" id="{F00FBC64-0576-4C2E-8DC8-B393416BF543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723FCA86-5800-4FE3-B93F-A916D9AB163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768E09-4DA4-48D9-8E80-06E8F82DFE15}"/>
              </a:ext>
            </a:extLst>
          </p:cNvPr>
          <p:cNvGrpSpPr/>
          <p:nvPr/>
        </p:nvGrpSpPr>
        <p:grpSpPr>
          <a:xfrm>
            <a:off x="1175449" y="750685"/>
            <a:ext cx="9135740" cy="4774231"/>
            <a:chOff x="1366824" y="1618610"/>
            <a:chExt cx="9135740" cy="47742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C3B00B-6723-4608-84BB-267428F10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0598" y="1624091"/>
              <a:ext cx="9121966" cy="476875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8CC902B-0248-4EC6-BEC7-D2EF970CF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824" y="1618610"/>
              <a:ext cx="2155350" cy="1347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80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2">
            <a:extLst>
              <a:ext uri="{FF2B5EF4-FFF2-40B4-BE49-F238E27FC236}">
                <a16:creationId xmlns:a16="http://schemas.microsoft.com/office/drawing/2014/main" id="{A85739D3-6ED8-46B1-AD14-1433C58FC022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223902-56E2-4E7E-8E99-D6F47EE15484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17" name="3">
              <a:extLst>
                <a:ext uri="{FF2B5EF4-FFF2-40B4-BE49-F238E27FC236}">
                  <a16:creationId xmlns:a16="http://schemas.microsoft.com/office/drawing/2014/main" id="{4C33C960-857F-47DD-A9A3-3BEAA42FDC92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315D4887-542D-42A8-B154-A65C0FE71814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DB72E1BB-F1EA-4F8C-B899-2FF5B6579E67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6">
              <a:extLst>
                <a:ext uri="{FF2B5EF4-FFF2-40B4-BE49-F238E27FC236}">
                  <a16:creationId xmlns:a16="http://schemas.microsoft.com/office/drawing/2014/main" id="{2C56EEE7-18ED-485B-8CCB-083597CE3D47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9191C09C-5ECF-41D9-ABAF-970EA027CC2F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67256" y="3673560"/>
            <a:ext cx="105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xuê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“Hai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”.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D3BB6A-B04E-4570-8B0D-1C86134F3E93}"/>
              </a:ext>
            </a:extLst>
          </p:cNvPr>
          <p:cNvGrpSpPr/>
          <p:nvPr/>
        </p:nvGrpSpPr>
        <p:grpSpPr>
          <a:xfrm>
            <a:off x="3020120" y="314325"/>
            <a:ext cx="5655919" cy="1304285"/>
            <a:chOff x="2650840" y="0"/>
            <a:chExt cx="5655919" cy="130428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EC72039-39FA-497F-8833-E03E76559B53}"/>
                </a:ext>
              </a:extLst>
            </p:cNvPr>
            <p:cNvGrpSpPr/>
            <p:nvPr/>
          </p:nvGrpSpPr>
          <p:grpSpPr>
            <a:xfrm>
              <a:off x="2650840" y="0"/>
              <a:ext cx="5655919" cy="461665"/>
              <a:chOff x="1415929" y="131976"/>
              <a:chExt cx="5655919" cy="46166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75113C7-DC71-48A5-8BC3-35C3C9171F71}"/>
                  </a:ext>
                </a:extLst>
              </p:cNvPr>
              <p:cNvSpPr/>
              <p:nvPr/>
            </p:nvSpPr>
            <p:spPr>
              <a:xfrm>
                <a:off x="1415929" y="131976"/>
                <a:ext cx="5282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HP-211" panose="020B0803050302020204" pitchFamily="34" charset="0"/>
                  </a:rPr>
                  <a:t>Thứ         </a:t>
                </a:r>
                <a:r>
                  <a:rPr lang="en-US" sz="2400" dirty="0" err="1">
                    <a:latin typeface="HP-211" panose="020B0803050302020204" pitchFamily="34" charset="0"/>
                  </a:rPr>
                  <a:t>ngày</a:t>
                </a:r>
                <a:r>
                  <a:rPr lang="en-US" sz="2400" dirty="0">
                    <a:latin typeface="HP-211" panose="020B0803050302020204" pitchFamily="34" charset="0"/>
                  </a:rPr>
                  <a:t>     tháng      năm    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594C89D-7627-47CF-9225-2765EEA62D64}"/>
                  </a:ext>
                </a:extLst>
              </p:cNvPr>
              <p:cNvSpPr/>
              <p:nvPr/>
            </p:nvSpPr>
            <p:spPr>
              <a:xfrm>
                <a:off x="1965277" y="131976"/>
                <a:ext cx="1013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HP-211" panose="020B0803050302020204" pitchFamily="34" charset="0"/>
                  </a:rPr>
                  <a:t>tư</a:t>
                </a:r>
                <a:endParaRPr lang="en-US" sz="2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EDCB401-3798-4D73-82F8-5706181C5B55}"/>
                  </a:ext>
                </a:extLst>
              </p:cNvPr>
              <p:cNvSpPr/>
              <p:nvPr/>
            </p:nvSpPr>
            <p:spPr>
              <a:xfrm>
                <a:off x="3580818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30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7B8386-CE14-474B-9FA5-BA26E37855BC}"/>
                  </a:ext>
                </a:extLst>
              </p:cNvPr>
              <p:cNvSpPr/>
              <p:nvPr/>
            </p:nvSpPr>
            <p:spPr>
              <a:xfrm>
                <a:off x="4969890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E05855-47A1-4877-95C2-9BB1A6F67E92}"/>
                  </a:ext>
                </a:extLst>
              </p:cNvPr>
              <p:cNvSpPr/>
              <p:nvPr/>
            </p:nvSpPr>
            <p:spPr>
              <a:xfrm>
                <a:off x="6201097" y="13197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57EE551-9DE7-4151-B1AE-A8485CEE2E18}"/>
                </a:ext>
              </a:extLst>
            </p:cNvPr>
            <p:cNvSpPr/>
            <p:nvPr/>
          </p:nvSpPr>
          <p:spPr>
            <a:xfrm>
              <a:off x="4247376" y="411733"/>
              <a:ext cx="2702984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78: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uân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uât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6AA13DE-6EBB-4E09-AA2D-B88BFEE2E300}"/>
              </a:ext>
            </a:extLst>
          </p:cNvPr>
          <p:cNvGrpSpPr/>
          <p:nvPr/>
        </p:nvGrpSpPr>
        <p:grpSpPr>
          <a:xfrm>
            <a:off x="3212544" y="1501371"/>
            <a:ext cx="5345546" cy="2172189"/>
            <a:chOff x="3064188" y="1526676"/>
            <a:chExt cx="5345546" cy="21721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900237C-56AA-4520-B1FE-4BC7CACC7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251" y="1618610"/>
              <a:ext cx="5193483" cy="208025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1525A07-3CFE-4073-9FB9-3E044C0E1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188" y="1526676"/>
              <a:ext cx="1481424" cy="895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586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直角三角形 2">
            <a:extLst>
              <a:ext uri="{FF2B5EF4-FFF2-40B4-BE49-F238E27FC236}">
                <a16:creationId xmlns:a16="http://schemas.microsoft.com/office/drawing/2014/main" id="{EDD1584D-0C14-45CB-9AF9-4B51713BEFEE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979481-CE69-450E-B4D4-84800AE4B7BE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40" name="3">
              <a:extLst>
                <a:ext uri="{FF2B5EF4-FFF2-40B4-BE49-F238E27FC236}">
                  <a16:creationId xmlns:a16="http://schemas.microsoft.com/office/drawing/2014/main" id="{05E59C52-CF2F-458B-8397-A3A4A9C7E2BD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4">
              <a:extLst>
                <a:ext uri="{FF2B5EF4-FFF2-40B4-BE49-F238E27FC236}">
                  <a16:creationId xmlns:a16="http://schemas.microsoft.com/office/drawing/2014/main" id="{86159EE7-12A0-4CAA-B1C0-1A1FC9725500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5">
              <a:extLst>
                <a:ext uri="{FF2B5EF4-FFF2-40B4-BE49-F238E27FC236}">
                  <a16:creationId xmlns:a16="http://schemas.microsoft.com/office/drawing/2014/main" id="{516DAF00-E344-43F3-AF0B-270F91441A04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6">
              <a:extLst>
                <a:ext uri="{FF2B5EF4-FFF2-40B4-BE49-F238E27FC236}">
                  <a16:creationId xmlns:a16="http://schemas.microsoft.com/office/drawing/2014/main" id="{C33C795A-0407-45F8-B0BC-08A82799CE23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7">
              <a:extLst>
                <a:ext uri="{FF2B5EF4-FFF2-40B4-BE49-F238E27FC236}">
                  <a16:creationId xmlns:a16="http://schemas.microsoft.com/office/drawing/2014/main" id="{937862FF-2187-4AA7-BE3A-5AA9985E8235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6159" y="1418293"/>
            <a:ext cx="11505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ấp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xuê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“Hai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”.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9" y="293721"/>
            <a:ext cx="1923689" cy="11489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28387" y="2156835"/>
            <a:ext cx="283539" cy="639001"/>
            <a:chOff x="3075709" y="1064527"/>
            <a:chExt cx="366789" cy="82661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765263" y="2856784"/>
            <a:ext cx="283539" cy="639001"/>
            <a:chOff x="3075709" y="1064527"/>
            <a:chExt cx="366789" cy="82661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97278" y="3556763"/>
            <a:ext cx="283539" cy="639001"/>
            <a:chOff x="3075709" y="1064527"/>
            <a:chExt cx="366789" cy="826618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9713359" y="4195764"/>
            <a:ext cx="283539" cy="639001"/>
            <a:chOff x="3075709" y="1064527"/>
            <a:chExt cx="366789" cy="82661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788329" y="4888410"/>
            <a:ext cx="283539" cy="639001"/>
            <a:chOff x="3075709" y="1064527"/>
            <a:chExt cx="366789" cy="826618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563" y="1725662"/>
            <a:ext cx="4457284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2">
            <a:extLst>
              <a:ext uri="{FF2B5EF4-FFF2-40B4-BE49-F238E27FC236}">
                <a16:creationId xmlns:a16="http://schemas.microsoft.com/office/drawing/2014/main" id="{660890BC-B2C4-4FE7-B5C3-25155CF60515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21C2AF-4D95-4B60-98A9-F9D1CDADB40E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8" name="3">
              <a:extLst>
                <a:ext uri="{FF2B5EF4-FFF2-40B4-BE49-F238E27FC236}">
                  <a16:creationId xmlns:a16="http://schemas.microsoft.com/office/drawing/2014/main" id="{0D744B34-3D92-49B0-8ECE-826DBC99DCDB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77F09860-C04B-4FB6-8CBD-28AA929D8BC5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CC95EDEC-06DB-44FF-8904-AD9B64A2B699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6">
              <a:extLst>
                <a:ext uri="{FF2B5EF4-FFF2-40B4-BE49-F238E27FC236}">
                  <a16:creationId xmlns:a16="http://schemas.microsoft.com/office/drawing/2014/main" id="{85E60C9C-D14C-413A-80EE-A03D7102D322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7">
              <a:extLst>
                <a:ext uri="{FF2B5EF4-FFF2-40B4-BE49-F238E27FC236}">
                  <a16:creationId xmlns:a16="http://schemas.microsoft.com/office/drawing/2014/main" id="{B9D9F54C-54DB-44CF-8C45-8EC6036A33E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08029" y="615945"/>
            <a:ext cx="499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DB65E5-F0B6-4370-AA0B-F1AB7872E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37" y="286785"/>
            <a:ext cx="1861224" cy="1148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54AE9-FA6A-4608-B7A5-D1DF17900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2" y="1385386"/>
            <a:ext cx="10369833" cy="5033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48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14133" y="2135860"/>
            <a:ext cx="5842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  <a:endParaRPr lang="en-US" sz="8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ACC278-3B53-463A-B69A-88A7E8B6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36" y="3964917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E1B8F8AD-E73A-AA50-9B60-2D63067892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9822" b="982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9;p3">
            <a:extLst>
              <a:ext uri="{FF2B5EF4-FFF2-40B4-BE49-F238E27FC236}">
                <a16:creationId xmlns:a16="http://schemas.microsoft.com/office/drawing/2014/main" id="{51B0544D-4EC0-44FA-E87F-352A65FBE2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55562" y="-130669"/>
            <a:ext cx="6472215" cy="721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4;p2">
            <a:extLst>
              <a:ext uri="{FF2B5EF4-FFF2-40B4-BE49-F238E27FC236}">
                <a16:creationId xmlns:a16="http://schemas.microsoft.com/office/drawing/2014/main" id="{3B402731-9128-A576-F70D-61CFCDA18EE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11469" y="0"/>
            <a:ext cx="1206211" cy="114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7FE04-B312-61B0-1539-A32CE7359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699760"/>
            <a:ext cx="4120727" cy="1336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0BEFA7-1056-2FE8-FC04-FB970B071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743" y="5699760"/>
            <a:ext cx="4120727" cy="1336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ADA3D-CF76-9DCF-9B97-8E5A4DC8D0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8" b="100000" l="9863" r="898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162" y="4258170"/>
            <a:ext cx="3048002" cy="268892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D0799AF6-31A4-D8DC-A5D8-92B1237074BC}"/>
              </a:ext>
            </a:extLst>
          </p:cNvPr>
          <p:cNvSpPr/>
          <p:nvPr/>
        </p:nvSpPr>
        <p:spPr>
          <a:xfrm>
            <a:off x="9802537" y="721366"/>
            <a:ext cx="1493520" cy="65909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42BDE0A-4A57-7542-3CCF-B7477441782C}"/>
              </a:ext>
            </a:extLst>
          </p:cNvPr>
          <p:cNvSpPr/>
          <p:nvPr/>
        </p:nvSpPr>
        <p:spPr>
          <a:xfrm>
            <a:off x="10802911" y="765912"/>
            <a:ext cx="1493520" cy="65909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A26DC7-9E6F-B4DA-2E5E-ED4C096AE77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2" r="30661"/>
          <a:stretch/>
        </p:blipFill>
        <p:spPr>
          <a:xfrm>
            <a:off x="8107414" y="2018787"/>
            <a:ext cx="2912300" cy="4389809"/>
          </a:xfrm>
          <a:prstGeom prst="rect">
            <a:avLst/>
          </a:prstGeom>
        </p:spPr>
      </p:pic>
      <p:pic>
        <p:nvPicPr>
          <p:cNvPr id="11" name="Google Shape;90;p2">
            <a:extLst>
              <a:ext uri="{FF2B5EF4-FFF2-40B4-BE49-F238E27FC236}">
                <a16:creationId xmlns:a16="http://schemas.microsoft.com/office/drawing/2014/main" id="{627F88DB-96D5-BBC1-40B7-57855921A07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5654040" y="5501640"/>
            <a:ext cx="6424108" cy="12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rò chơi hái táo">
            <a:extLst>
              <a:ext uri="{FF2B5EF4-FFF2-40B4-BE49-F238E27FC236}">
                <a16:creationId xmlns:a16="http://schemas.microsoft.com/office/drawing/2014/main" id="{F4792B47-DF3D-05F6-A5D3-FF6FF5EB3EDB}"/>
              </a:ext>
            </a:extLst>
          </p:cNvPr>
          <p:cNvSpPr/>
          <p:nvPr/>
        </p:nvSpPr>
        <p:spPr>
          <a:xfrm>
            <a:off x="4528217" y="-5224"/>
            <a:ext cx="60236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6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đèn pin">
            <a:extLst>
              <a:ext uri="{FF2B5EF4-FFF2-40B4-BE49-F238E27FC236}">
                <a16:creationId xmlns:a16="http://schemas.microsoft.com/office/drawing/2014/main" id="{8139510C-1A09-1354-2363-FCCF858E7B43}"/>
              </a:ext>
            </a:extLst>
          </p:cNvPr>
          <p:cNvSpPr txBox="1"/>
          <p:nvPr/>
        </p:nvSpPr>
        <p:spPr>
          <a:xfrm>
            <a:off x="7133127" y="5642628"/>
            <a:ext cx="39638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mũ len">
            <a:extLst>
              <a:ext uri="{FF2B5EF4-FFF2-40B4-BE49-F238E27FC236}">
                <a16:creationId xmlns:a16="http://schemas.microsoft.com/office/drawing/2014/main" id="{DF9B32D8-9D80-1600-00D9-676CB32CC5E4}"/>
              </a:ext>
            </a:extLst>
          </p:cNvPr>
          <p:cNvSpPr txBox="1"/>
          <p:nvPr/>
        </p:nvSpPr>
        <p:spPr>
          <a:xfrm>
            <a:off x="7116270" y="5642628"/>
            <a:ext cx="402274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 hiệu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mưa phùn">
            <a:extLst>
              <a:ext uri="{FF2B5EF4-FFF2-40B4-BE49-F238E27FC236}">
                <a16:creationId xmlns:a16="http://schemas.microsoft.com/office/drawing/2014/main" id="{F93C9DC3-F9F6-F674-E737-90AEAC4F6FDB}"/>
              </a:ext>
            </a:extLst>
          </p:cNvPr>
          <p:cNvSpPr txBox="1"/>
          <p:nvPr/>
        </p:nvSpPr>
        <p:spPr>
          <a:xfrm>
            <a:off x="7136027" y="5642628"/>
            <a:ext cx="396386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Vạn tuế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dế mèn">
            <a:extLst>
              <a:ext uri="{FF2B5EF4-FFF2-40B4-BE49-F238E27FC236}">
                <a16:creationId xmlns:a16="http://schemas.microsoft.com/office/drawing/2014/main" id="{1C97DBAD-FC04-2FCE-A581-664E0C4BF21D}"/>
              </a:ext>
            </a:extLst>
          </p:cNvPr>
          <p:cNvSpPr txBox="1"/>
          <p:nvPr/>
        </p:nvSpPr>
        <p:spPr>
          <a:xfrm>
            <a:off x="7145711" y="5642628"/>
            <a:ext cx="39638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 triều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bản tin">
            <a:extLst>
              <a:ext uri="{FF2B5EF4-FFF2-40B4-BE49-F238E27FC236}">
                <a16:creationId xmlns:a16="http://schemas.microsoft.com/office/drawing/2014/main" id="{D769D10C-3DE3-1B68-390A-2CF8064D6445}"/>
              </a:ext>
            </a:extLst>
          </p:cNvPr>
          <p:cNvSpPr txBox="1"/>
          <p:nvPr/>
        </p:nvSpPr>
        <p:spPr>
          <a:xfrm>
            <a:off x="7134577" y="5642628"/>
            <a:ext cx="39638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 thủy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un con">
            <a:extLst>
              <a:ext uri="{FF2B5EF4-FFF2-40B4-BE49-F238E27FC236}">
                <a16:creationId xmlns:a16="http://schemas.microsoft.com/office/drawing/2014/main" id="{1F4A4607-B384-12D2-CEB0-FD7BEA5F0883}"/>
              </a:ext>
            </a:extLst>
          </p:cNvPr>
          <p:cNvSpPr txBox="1"/>
          <p:nvPr/>
        </p:nvSpPr>
        <p:spPr>
          <a:xfrm>
            <a:off x="7136027" y="5642628"/>
            <a:ext cx="39609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Khoai sọ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">
            <a:extLst>
              <a:ext uri="{FF2B5EF4-FFF2-40B4-BE49-F238E27FC236}">
                <a16:creationId xmlns:a16="http://schemas.microsoft.com/office/drawing/2014/main" id="{1597B2D1-0F25-65C0-E010-308B72CC9628}"/>
              </a:ext>
            </a:extLst>
          </p:cNvPr>
          <p:cNvGrpSpPr/>
          <p:nvPr/>
        </p:nvGrpSpPr>
        <p:grpSpPr>
          <a:xfrm>
            <a:off x="1032272" y="1286640"/>
            <a:ext cx="1072239" cy="1048433"/>
            <a:chOff x="2341807" y="722423"/>
            <a:chExt cx="1167507" cy="10484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DCB127-87F7-C9A0-E977-14487934C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1">
              <a:extLst>
                <a:ext uri="{FF2B5EF4-FFF2-40B4-BE49-F238E27FC236}">
                  <a16:creationId xmlns:a16="http://schemas.microsoft.com/office/drawing/2014/main" id="{A2296B67-FF68-9F9F-EDD0-84238AFD4A73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991FEBE8-3997-216A-0E6D-6EC9609B0839}"/>
              </a:ext>
            </a:extLst>
          </p:cNvPr>
          <p:cNvGrpSpPr/>
          <p:nvPr/>
        </p:nvGrpSpPr>
        <p:grpSpPr>
          <a:xfrm>
            <a:off x="4445074" y="2734052"/>
            <a:ext cx="1197368" cy="1048433"/>
            <a:chOff x="5632842" y="2105111"/>
            <a:chExt cx="1167507" cy="1048431"/>
          </a:xfrm>
        </p:grpSpPr>
        <p:pic>
          <p:nvPicPr>
            <p:cNvPr id="23" name="2">
              <a:extLst>
                <a:ext uri="{FF2B5EF4-FFF2-40B4-BE49-F238E27FC236}">
                  <a16:creationId xmlns:a16="http://schemas.microsoft.com/office/drawing/2014/main" id="{472B0F9B-D801-73A6-997C-A6281E410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2">
              <a:extLst>
                <a:ext uri="{FF2B5EF4-FFF2-40B4-BE49-F238E27FC236}">
                  <a16:creationId xmlns:a16="http://schemas.microsoft.com/office/drawing/2014/main" id="{2E757921-5338-42AB-15D6-1057105EDC0A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E8D0BBC8-D4F6-69AA-2480-DDD703A204CE}"/>
              </a:ext>
            </a:extLst>
          </p:cNvPr>
          <p:cNvGrpSpPr/>
          <p:nvPr/>
        </p:nvGrpSpPr>
        <p:grpSpPr>
          <a:xfrm>
            <a:off x="235039" y="2979276"/>
            <a:ext cx="1072239" cy="1048433"/>
            <a:chOff x="1559230" y="2459387"/>
            <a:chExt cx="1167507" cy="10484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1FEC1A2-4101-026B-C81D-18E45BC6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5621E2-3C98-E192-6F66-9F8E500270B9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1776B2E7-C79D-0CEB-1C53-2AF9C26A0267}"/>
              </a:ext>
            </a:extLst>
          </p:cNvPr>
          <p:cNvGrpSpPr/>
          <p:nvPr/>
        </p:nvGrpSpPr>
        <p:grpSpPr>
          <a:xfrm>
            <a:off x="2378859" y="191467"/>
            <a:ext cx="1113394" cy="1048433"/>
            <a:chOff x="1559230" y="2459387"/>
            <a:chExt cx="1167507" cy="104843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3612720-9CD6-8947-4680-07EDB089E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4">
              <a:extLst>
                <a:ext uri="{FF2B5EF4-FFF2-40B4-BE49-F238E27FC236}">
                  <a16:creationId xmlns:a16="http://schemas.microsoft.com/office/drawing/2014/main" id="{E597CDE8-2D3B-E686-5FD2-7F67DBF0175C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6A8D6593-DA93-CF3F-E554-6F47C7A66CF4}"/>
              </a:ext>
            </a:extLst>
          </p:cNvPr>
          <p:cNvGrpSpPr/>
          <p:nvPr/>
        </p:nvGrpSpPr>
        <p:grpSpPr>
          <a:xfrm>
            <a:off x="2446749" y="2044543"/>
            <a:ext cx="1045504" cy="1048433"/>
            <a:chOff x="1559230" y="2459387"/>
            <a:chExt cx="1167507" cy="104843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B8859C9-F6AA-570C-9694-C6FDB02A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5">
              <a:extLst>
                <a:ext uri="{FF2B5EF4-FFF2-40B4-BE49-F238E27FC236}">
                  <a16:creationId xmlns:a16="http://schemas.microsoft.com/office/drawing/2014/main" id="{DAC5640F-F8B8-9449-1B3C-CF06E9B1487A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287BA3C1-AE7E-7F58-2F86-DA168E51FB05}"/>
              </a:ext>
            </a:extLst>
          </p:cNvPr>
          <p:cNvGrpSpPr/>
          <p:nvPr/>
        </p:nvGrpSpPr>
        <p:grpSpPr>
          <a:xfrm>
            <a:off x="4003425" y="1532807"/>
            <a:ext cx="1072239" cy="1048433"/>
            <a:chOff x="1559230" y="2459387"/>
            <a:chExt cx="1167507" cy="104843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D932A05-0890-E42D-DF35-7657B60A0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BF7B16-7A26-5D33-FC28-A82DE7846AC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7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1794A6C6-5232-6FAF-DA5E-CE117D2F1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8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B9D13CA-359A-B15F-69B7-D67778F2F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9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2B3750A9-6761-677C-C1B4-31F07C9FD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2" y="1717175"/>
            <a:ext cx="649817" cy="487363"/>
          </a:xfrm>
          <a:prstGeom prst="rect">
            <a:avLst/>
          </a:prstGeom>
        </p:spPr>
      </p:pic>
      <p:pic>
        <p:nvPicPr>
          <p:cNvPr id="40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BFE0391D-6DE5-DA77-5F5C-705E88FDCB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41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2C724B4E-102C-AD68-427E-D9FDD392F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83326" y="2621253"/>
            <a:ext cx="745237" cy="487363"/>
          </a:xfrm>
          <a:prstGeom prst="rect">
            <a:avLst/>
          </a:prstGeom>
        </p:spPr>
      </p:pic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A781CD56-2C37-064D-C9FC-27F0B5F86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  <p:sp>
        <p:nvSpPr>
          <p:cNvPr id="43" name="trò chơi hái táo">
            <a:extLst>
              <a:ext uri="{FF2B5EF4-FFF2-40B4-BE49-F238E27FC236}">
                <a16:creationId xmlns:a16="http://schemas.microsoft.com/office/drawing/2014/main" id="{A789979D-73B4-AB81-BF7A-5A7C3B1F9316}"/>
              </a:ext>
            </a:extLst>
          </p:cNvPr>
          <p:cNvSpPr/>
          <p:nvPr/>
        </p:nvSpPr>
        <p:spPr>
          <a:xfrm>
            <a:off x="4528217" y="-5224"/>
            <a:ext cx="60236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6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A4833E10-38F6-75B7-5C49-8A0E03011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98683" y="40566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3842 0.649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40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4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24323 0.34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2708 0.3490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745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921 L -0.09545 0.762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390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12878 0.456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4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139 L -0.29974 0.491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4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69" y="2087748"/>
            <a:ext cx="5132752" cy="188843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E70DF-CF66-4CBD-AECB-7313114D47AB}"/>
              </a:ext>
            </a:extLst>
          </p:cNvPr>
          <p:cNvSpPr/>
          <p:nvPr/>
        </p:nvSpPr>
        <p:spPr>
          <a:xfrm>
            <a:off x="1182217" y="4690670"/>
            <a:ext cx="9857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	</a:t>
            </a:r>
            <a:r>
              <a:rPr lang="en-US" sz="4000" dirty="0" err="1">
                <a:latin typeface="HP-211" panose="020B0803050302020204" pitchFamily="34" charset="0"/>
              </a:rPr>
              <a:t>Chúng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em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xem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chương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trình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nghệ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thuật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chào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xuân</a:t>
            </a:r>
            <a:r>
              <a:rPr lang="en-US" sz="4000" dirty="0">
                <a:latin typeface="HP-211" panose="020B0803050302020204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486E4-BC83-4043-81BE-DC58901DA1BE}"/>
              </a:ext>
            </a:extLst>
          </p:cNvPr>
          <p:cNvSpPr/>
          <p:nvPr/>
        </p:nvSpPr>
        <p:spPr>
          <a:xfrm>
            <a:off x="1668814" y="5324847"/>
            <a:ext cx="1056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uât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CA1D5-272A-4C5D-B018-F37FA34D9660}"/>
              </a:ext>
            </a:extLst>
          </p:cNvPr>
          <p:cNvSpPr/>
          <p:nvPr/>
        </p:nvSpPr>
        <p:spPr>
          <a:xfrm>
            <a:off x="4410529" y="5324847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uân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16680-D1E5-4CAF-897A-0722243077B0}"/>
              </a:ext>
            </a:extLst>
          </p:cNvPr>
          <p:cNvGrpSpPr/>
          <p:nvPr/>
        </p:nvGrpSpPr>
        <p:grpSpPr>
          <a:xfrm>
            <a:off x="1572174" y="618544"/>
            <a:ext cx="9375604" cy="3743703"/>
            <a:chOff x="1634179" y="1497611"/>
            <a:chExt cx="9375604" cy="374370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9BE1A1-30B0-44CF-B808-42CDF552E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4179" y="1497611"/>
              <a:ext cx="9375604" cy="374370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E469EED-245A-416A-B8A5-30A6410FD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323" y="1506913"/>
              <a:ext cx="2527522" cy="1296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5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154" y="1716810"/>
            <a:ext cx="4236683" cy="2515845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4" y="314325"/>
            <a:ext cx="2437365" cy="144736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31C6DF1-A362-4205-9C10-7BA2EC9AD36A}"/>
              </a:ext>
            </a:extLst>
          </p:cNvPr>
          <p:cNvSpPr txBox="1"/>
          <p:nvPr/>
        </p:nvSpPr>
        <p:spPr>
          <a:xfrm>
            <a:off x="3720769" y="1126840"/>
            <a:ext cx="239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uân</a:t>
            </a:r>
            <a:endParaRPr lang="en-US" sz="7200" dirty="0">
              <a:solidFill>
                <a:srgbClr val="0070C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11C02-2597-4AA3-8825-93281B6CCBEE}"/>
              </a:ext>
            </a:extLst>
          </p:cNvPr>
          <p:cNvSpPr txBox="1"/>
          <p:nvPr/>
        </p:nvSpPr>
        <p:spPr>
          <a:xfrm>
            <a:off x="6033383" y="1126840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B05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uât</a:t>
            </a:r>
            <a:endParaRPr lang="en-US" sz="7200" dirty="0">
              <a:solidFill>
                <a:srgbClr val="00B05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2A81922-59E4-400F-80BB-7E4A61EBB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04414"/>
              </p:ext>
            </p:extLst>
          </p:nvPr>
        </p:nvGraphicFramePr>
        <p:xfrm>
          <a:off x="3854506" y="2482790"/>
          <a:ext cx="4482988" cy="2360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1494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241494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1180232"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1180232">
                <a:tc gridSpan="2"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36C7BCD-A1A6-4D24-90A2-7A7B745E77C0}"/>
              </a:ext>
            </a:extLst>
          </p:cNvPr>
          <p:cNvSpPr txBox="1"/>
          <p:nvPr/>
        </p:nvSpPr>
        <p:spPr>
          <a:xfrm>
            <a:off x="4019288" y="2437169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E2BA8E-E164-48E8-848C-5903F6A45AAD}"/>
              </a:ext>
            </a:extLst>
          </p:cNvPr>
          <p:cNvSpPr txBox="1"/>
          <p:nvPr/>
        </p:nvSpPr>
        <p:spPr>
          <a:xfrm>
            <a:off x="6259843" y="2442985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8DE75A-0FCA-4317-8533-159BAF964622}"/>
              </a:ext>
            </a:extLst>
          </p:cNvPr>
          <p:cNvSpPr txBox="1"/>
          <p:nvPr/>
        </p:nvSpPr>
        <p:spPr>
          <a:xfrm>
            <a:off x="4013626" y="3590625"/>
            <a:ext cx="44480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 err="1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lang="en-US" sz="7000" dirty="0"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618ACA-9791-44BF-A563-F5367F545C98}"/>
              </a:ext>
            </a:extLst>
          </p:cNvPr>
          <p:cNvSpPr txBox="1"/>
          <p:nvPr/>
        </p:nvSpPr>
        <p:spPr>
          <a:xfrm>
            <a:off x="5490183" y="3586031"/>
            <a:ext cx="20915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EDEE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20">
            <a:extLst>
              <a:ext uri="{FF2B5EF4-FFF2-40B4-BE49-F238E27FC236}">
                <a16:creationId xmlns:a16="http://schemas.microsoft.com/office/drawing/2014/main" id="{4B089530-3692-48BB-B787-77F0957DBA20}"/>
              </a:ext>
            </a:extLst>
          </p:cNvPr>
          <p:cNvCxnSpPr>
            <a:cxnSpLocks/>
          </p:cNvCxnSpPr>
          <p:nvPr/>
        </p:nvCxnSpPr>
        <p:spPr>
          <a:xfrm>
            <a:off x="2220043" y="1552405"/>
            <a:ext cx="878492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FDB34448-D03E-4F5A-BDB0-A7234D650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8" y="574284"/>
            <a:ext cx="2437365" cy="14473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E7E271C-0047-47B0-A8EE-F37A0D457B12}"/>
              </a:ext>
            </a:extLst>
          </p:cNvPr>
          <p:cNvGrpSpPr/>
          <p:nvPr/>
        </p:nvGrpSpPr>
        <p:grpSpPr>
          <a:xfrm>
            <a:off x="1369473" y="1558926"/>
            <a:ext cx="2597154" cy="3966152"/>
            <a:chOff x="1353952" y="2310442"/>
            <a:chExt cx="2597154" cy="3966152"/>
          </a:xfrm>
        </p:grpSpPr>
        <p:grpSp>
          <p:nvGrpSpPr>
            <p:cNvPr id="49" name="10">
              <a:extLst>
                <a:ext uri="{FF2B5EF4-FFF2-40B4-BE49-F238E27FC236}">
                  <a16:creationId xmlns:a16="http://schemas.microsoft.com/office/drawing/2014/main" id="{7A7D0F6B-AF03-4263-9540-C0F1F3141521}"/>
                </a:ext>
              </a:extLst>
            </p:cNvPr>
            <p:cNvGrpSpPr/>
            <p:nvPr/>
          </p:nvGrpSpPr>
          <p:grpSpPr>
            <a:xfrm>
              <a:off x="1353952" y="2310442"/>
              <a:ext cx="2597154" cy="3966152"/>
              <a:chOff x="562575" y="1386986"/>
              <a:chExt cx="990602" cy="3244124"/>
            </a:xfrm>
            <a:solidFill>
              <a:srgbClr val="F6E2E3"/>
            </a:solidFill>
          </p:grpSpPr>
          <p:grpSp>
            <p:nvGrpSpPr>
              <p:cNvPr id="52" name="组合 11">
                <a:extLst>
                  <a:ext uri="{FF2B5EF4-FFF2-40B4-BE49-F238E27FC236}">
                    <a16:creationId xmlns:a16="http://schemas.microsoft.com/office/drawing/2014/main" id="{E3352FA0-F9EF-485D-BBD8-6F497213DA32}"/>
                  </a:ext>
                </a:extLst>
              </p:cNvPr>
              <p:cNvGrpSpPr/>
              <p:nvPr/>
            </p:nvGrpSpPr>
            <p:grpSpPr>
              <a:xfrm>
                <a:off x="562575" y="1386986"/>
                <a:ext cx="990602" cy="3203681"/>
                <a:chOff x="751904" y="1673241"/>
                <a:chExt cx="1323980" cy="4281850"/>
              </a:xfrm>
              <a:grpFill/>
            </p:grpSpPr>
            <p:cxnSp>
              <p:nvCxnSpPr>
                <p:cNvPr id="58" name="15">
                  <a:extLst>
                    <a:ext uri="{FF2B5EF4-FFF2-40B4-BE49-F238E27FC236}">
                      <a16:creationId xmlns:a16="http://schemas.microsoft.com/office/drawing/2014/main" id="{8661B7F7-05A7-48C9-BA36-48613D5BAC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4232" y="1673241"/>
                  <a:ext cx="0" cy="2952773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16">
                  <a:extLst>
                    <a:ext uri="{FF2B5EF4-FFF2-40B4-BE49-F238E27FC236}">
                      <a16:creationId xmlns:a16="http://schemas.microsoft.com/office/drawing/2014/main" id="{7150A5C5-AA5E-4479-80CA-870C817DDF4C}"/>
                    </a:ext>
                  </a:extLst>
                </p:cNvPr>
                <p:cNvSpPr/>
                <p:nvPr/>
              </p:nvSpPr>
              <p:spPr>
                <a:xfrm>
                  <a:off x="751904" y="4631111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pattFill prst="pct40">
                  <a:fgClr>
                    <a:srgbClr val="FEDEE9"/>
                  </a:fgClr>
                  <a:bgClr>
                    <a:schemeClr val="bg1"/>
                  </a:bgClr>
                </a:patt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HP-211" panose="020B0803050302020204" pitchFamily="34" charset="0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56" name="13">
                <a:extLst>
                  <a:ext uri="{FF2B5EF4-FFF2-40B4-BE49-F238E27FC236}">
                    <a16:creationId xmlns:a16="http://schemas.microsoft.com/office/drawing/2014/main" id="{BED713BF-3D61-4F8B-B1B1-2C04F9FE19D9}"/>
                  </a:ext>
                </a:extLst>
              </p:cNvPr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pattFill prst="pct90">
                <a:fgClr>
                  <a:srgbClr val="FEDEE9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HP-211" panose="020B0803050302020204" pitchFamily="34" charset="0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4049D7E-A00A-44AA-8791-7BC108808923}"/>
                </a:ext>
              </a:extLst>
            </p:cNvPr>
            <p:cNvSpPr txBox="1"/>
            <p:nvPr/>
          </p:nvSpPr>
          <p:spPr>
            <a:xfrm>
              <a:off x="1594918" y="5320131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chuẩn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DFCB977-D9A7-4857-83E1-B1E1DA0ADB41}"/>
                </a:ext>
              </a:extLst>
            </p:cNvPr>
            <p:cNvSpPr txBox="1"/>
            <p:nvPr/>
          </p:nvSpPr>
          <p:spPr>
            <a:xfrm>
              <a:off x="2355358" y="5320152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uân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1E9C98-B88D-4FDF-BDC1-30FEB1A421A8}"/>
              </a:ext>
            </a:extLst>
          </p:cNvPr>
          <p:cNvGrpSpPr/>
          <p:nvPr/>
        </p:nvGrpSpPr>
        <p:grpSpPr>
          <a:xfrm>
            <a:off x="3946404" y="1552405"/>
            <a:ext cx="2597154" cy="2818230"/>
            <a:chOff x="3930883" y="2303921"/>
            <a:chExt cx="2597154" cy="2818230"/>
          </a:xfrm>
        </p:grpSpPr>
        <p:grpSp>
          <p:nvGrpSpPr>
            <p:cNvPr id="61" name="21">
              <a:extLst>
                <a:ext uri="{FF2B5EF4-FFF2-40B4-BE49-F238E27FC236}">
                  <a16:creationId xmlns:a16="http://schemas.microsoft.com/office/drawing/2014/main" id="{041D08AC-7A39-49DD-963C-D6B4DB6A2733}"/>
                </a:ext>
              </a:extLst>
            </p:cNvPr>
            <p:cNvGrpSpPr/>
            <p:nvPr/>
          </p:nvGrpSpPr>
          <p:grpSpPr>
            <a:xfrm>
              <a:off x="3930883" y="2303921"/>
              <a:ext cx="2597154" cy="2818230"/>
              <a:chOff x="1613160" y="1083724"/>
              <a:chExt cx="990602" cy="2305178"/>
            </a:xfrm>
            <a:solidFill>
              <a:srgbClr val="ADDDEB"/>
            </a:solidFill>
          </p:grpSpPr>
          <p:grpSp>
            <p:nvGrpSpPr>
              <p:cNvPr id="62" name="组合 22">
                <a:extLst>
                  <a:ext uri="{FF2B5EF4-FFF2-40B4-BE49-F238E27FC236}">
                    <a16:creationId xmlns:a16="http://schemas.microsoft.com/office/drawing/2014/main" id="{7166537F-6E36-495E-B6BF-C6DE164A8002}"/>
                  </a:ext>
                </a:extLst>
              </p:cNvPr>
              <p:cNvGrpSpPr/>
              <p:nvPr/>
            </p:nvGrpSpPr>
            <p:grpSpPr>
              <a:xfrm>
                <a:off x="1613160" y="1083724"/>
                <a:ext cx="990602" cy="2227897"/>
                <a:chOff x="2156053" y="1267920"/>
                <a:chExt cx="1323980" cy="2977675"/>
              </a:xfrm>
              <a:grpFill/>
            </p:grpSpPr>
            <p:cxnSp>
              <p:nvCxnSpPr>
                <p:cNvPr id="66" name="26">
                  <a:extLst>
                    <a:ext uri="{FF2B5EF4-FFF2-40B4-BE49-F238E27FC236}">
                      <a16:creationId xmlns:a16="http://schemas.microsoft.com/office/drawing/2014/main" id="{C3130EA6-F511-4489-AB8D-A6352DBA28D7}"/>
                    </a:ext>
                  </a:extLst>
                </p:cNvPr>
                <p:cNvCxnSpPr/>
                <p:nvPr/>
              </p:nvCxnSpPr>
              <p:spPr>
                <a:xfrm>
                  <a:off x="2818381" y="1267920"/>
                  <a:ext cx="0" cy="1648599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27">
                  <a:extLst>
                    <a:ext uri="{FF2B5EF4-FFF2-40B4-BE49-F238E27FC236}">
                      <a16:creationId xmlns:a16="http://schemas.microsoft.com/office/drawing/2014/main" id="{96704FF1-F624-46C8-90C9-5C26596E9757}"/>
                    </a:ext>
                  </a:extLst>
                </p:cNvPr>
                <p:cNvSpPr/>
                <p:nvPr/>
              </p:nvSpPr>
              <p:spPr>
                <a:xfrm>
                  <a:off x="2156053" y="2921615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pattFill prst="pct90">
                  <a:fgClr>
                    <a:srgbClr val="BCE6EB"/>
                  </a:fgClr>
                  <a:bgClr>
                    <a:schemeClr val="bg1"/>
                  </a:bgClr>
                </a:patt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HP-211" panose="020B0803050302020204" pitchFamily="34" charset="0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64" name="24">
                <a:extLst>
                  <a:ext uri="{FF2B5EF4-FFF2-40B4-BE49-F238E27FC236}">
                    <a16:creationId xmlns:a16="http://schemas.microsoft.com/office/drawing/2014/main" id="{C76CCED2-40AE-4E0A-8F75-929CB3197C5C}"/>
                  </a:ext>
                </a:extLst>
              </p:cNvPr>
              <p:cNvSpPr/>
              <p:nvPr/>
            </p:nvSpPr>
            <p:spPr>
              <a:xfrm>
                <a:off x="1659417" y="2490816"/>
                <a:ext cx="898087" cy="898086"/>
              </a:xfrm>
              <a:prstGeom prst="ellipse">
                <a:avLst/>
              </a:prstGeom>
              <a:pattFill prst="pct90">
                <a:fgClr>
                  <a:srgbClr val="D4EDF4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HP-211" panose="020B0803050302020204" pitchFamily="34" charset="0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379313B-2D77-4936-9761-9A4F5CFD111B}"/>
                </a:ext>
              </a:extLst>
            </p:cNvPr>
            <p:cNvSpPr txBox="1"/>
            <p:nvPr/>
          </p:nvSpPr>
          <p:spPr>
            <a:xfrm>
              <a:off x="4226324" y="4195664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huân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A5E86EE-BA58-40B6-AC61-24545CE3C6F6}"/>
                </a:ext>
              </a:extLst>
            </p:cNvPr>
            <p:cNvSpPr txBox="1"/>
            <p:nvPr/>
          </p:nvSpPr>
          <p:spPr>
            <a:xfrm>
              <a:off x="4800074" y="4195685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uân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CA146D-3F43-4207-950D-4041D59E84C1}"/>
              </a:ext>
            </a:extLst>
          </p:cNvPr>
          <p:cNvGrpSpPr/>
          <p:nvPr/>
        </p:nvGrpSpPr>
        <p:grpSpPr>
          <a:xfrm>
            <a:off x="6523335" y="1561542"/>
            <a:ext cx="2597154" cy="3462053"/>
            <a:chOff x="6507814" y="2313058"/>
            <a:chExt cx="2597154" cy="3462053"/>
          </a:xfrm>
        </p:grpSpPr>
        <p:grpSp>
          <p:nvGrpSpPr>
            <p:cNvPr id="68" name="28">
              <a:extLst>
                <a:ext uri="{FF2B5EF4-FFF2-40B4-BE49-F238E27FC236}">
                  <a16:creationId xmlns:a16="http://schemas.microsoft.com/office/drawing/2014/main" id="{E95855B0-7E51-4D43-ABEC-E2E7FD1E09F3}"/>
                </a:ext>
              </a:extLst>
            </p:cNvPr>
            <p:cNvGrpSpPr/>
            <p:nvPr/>
          </p:nvGrpSpPr>
          <p:grpSpPr>
            <a:xfrm>
              <a:off x="6507814" y="2313058"/>
              <a:ext cx="2597154" cy="3462053"/>
              <a:chOff x="2756355" y="1083724"/>
              <a:chExt cx="990602" cy="2831795"/>
            </a:xfrm>
            <a:solidFill>
              <a:srgbClr val="F6E2E3"/>
            </a:solidFill>
          </p:grpSpPr>
          <p:grpSp>
            <p:nvGrpSpPr>
              <p:cNvPr id="69" name="组合 29">
                <a:extLst>
                  <a:ext uri="{FF2B5EF4-FFF2-40B4-BE49-F238E27FC236}">
                    <a16:creationId xmlns:a16="http://schemas.microsoft.com/office/drawing/2014/main" id="{8F1A6A1C-6645-4F7E-A34D-2204E82EAA00}"/>
                  </a:ext>
                </a:extLst>
              </p:cNvPr>
              <p:cNvGrpSpPr/>
              <p:nvPr/>
            </p:nvGrpSpPr>
            <p:grpSpPr>
              <a:xfrm>
                <a:off x="2756355" y="1083724"/>
                <a:ext cx="990602" cy="2774344"/>
                <a:chOff x="3683979" y="1267920"/>
                <a:chExt cx="1323980" cy="3708024"/>
              </a:xfrm>
              <a:grpFill/>
            </p:grpSpPr>
            <p:cxnSp>
              <p:nvCxnSpPr>
                <p:cNvPr id="90" name="33">
                  <a:extLst>
                    <a:ext uri="{FF2B5EF4-FFF2-40B4-BE49-F238E27FC236}">
                      <a16:creationId xmlns:a16="http://schemas.microsoft.com/office/drawing/2014/main" id="{2D052BE5-2622-497D-814D-4A46D19DDB78}"/>
                    </a:ext>
                  </a:extLst>
                </p:cNvPr>
                <p:cNvCxnSpPr/>
                <p:nvPr/>
              </p:nvCxnSpPr>
              <p:spPr>
                <a:xfrm>
                  <a:off x="4346307" y="1267920"/>
                  <a:ext cx="0" cy="2378948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34">
                  <a:extLst>
                    <a:ext uri="{FF2B5EF4-FFF2-40B4-BE49-F238E27FC236}">
                      <a16:creationId xmlns:a16="http://schemas.microsoft.com/office/drawing/2014/main" id="{6C8406CC-19B2-4E58-AD93-252EE99CD8EB}"/>
                    </a:ext>
                  </a:extLst>
                </p:cNvPr>
                <p:cNvSpPr/>
                <p:nvPr/>
              </p:nvSpPr>
              <p:spPr>
                <a:xfrm>
                  <a:off x="3683979" y="3651964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pattFill prst="pct40">
                  <a:fgClr>
                    <a:srgbClr val="FEDEE9"/>
                  </a:fgClr>
                  <a:bgClr>
                    <a:schemeClr val="bg1"/>
                  </a:bgClr>
                </a:patt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HP-211" panose="020B0803050302020204" pitchFamily="34" charset="0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87" name="31">
                <a:extLst>
                  <a:ext uri="{FF2B5EF4-FFF2-40B4-BE49-F238E27FC236}">
                    <a16:creationId xmlns:a16="http://schemas.microsoft.com/office/drawing/2014/main" id="{E4210D5A-48B3-4698-925A-7CCF05A4E49A}"/>
                  </a:ext>
                </a:extLst>
              </p:cNvPr>
              <p:cNvSpPr/>
              <p:nvPr/>
            </p:nvSpPr>
            <p:spPr>
              <a:xfrm>
                <a:off x="2802612" y="3017433"/>
                <a:ext cx="898087" cy="898086"/>
              </a:xfrm>
              <a:prstGeom prst="ellipse">
                <a:avLst/>
              </a:prstGeom>
              <a:pattFill prst="pct90">
                <a:fgClr>
                  <a:srgbClr val="FEDEE9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HP-211" panose="020B0803050302020204" pitchFamily="34" charset="0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4BF83B2-919F-43EC-AF36-5CCE0A0E56E1}"/>
                </a:ext>
              </a:extLst>
            </p:cNvPr>
            <p:cNvSpPr txBox="1"/>
            <p:nvPr/>
          </p:nvSpPr>
          <p:spPr>
            <a:xfrm>
              <a:off x="6764926" y="4815451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khuân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B13493A-06DA-4E01-A7F8-99A34FEBB2B0}"/>
                </a:ext>
              </a:extLst>
            </p:cNvPr>
            <p:cNvSpPr txBox="1"/>
            <p:nvPr/>
          </p:nvSpPr>
          <p:spPr>
            <a:xfrm>
              <a:off x="7483456" y="4815472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uân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AEACF3-C6E2-4596-9A4A-3E9C603BC484}"/>
              </a:ext>
            </a:extLst>
          </p:cNvPr>
          <p:cNvGrpSpPr/>
          <p:nvPr/>
        </p:nvGrpSpPr>
        <p:grpSpPr>
          <a:xfrm>
            <a:off x="9100267" y="1552405"/>
            <a:ext cx="2597154" cy="2352914"/>
            <a:chOff x="9084746" y="2303921"/>
            <a:chExt cx="2597154" cy="2352914"/>
          </a:xfrm>
        </p:grpSpPr>
        <p:grpSp>
          <p:nvGrpSpPr>
            <p:cNvPr id="92" name="35">
              <a:extLst>
                <a:ext uri="{FF2B5EF4-FFF2-40B4-BE49-F238E27FC236}">
                  <a16:creationId xmlns:a16="http://schemas.microsoft.com/office/drawing/2014/main" id="{EA0247DF-BF9E-4198-99E5-6951DE2519B6}"/>
                </a:ext>
              </a:extLst>
            </p:cNvPr>
            <p:cNvGrpSpPr/>
            <p:nvPr/>
          </p:nvGrpSpPr>
          <p:grpSpPr>
            <a:xfrm>
              <a:off x="9084746" y="2303921"/>
              <a:ext cx="2597154" cy="2352914"/>
              <a:chOff x="3801535" y="1092861"/>
              <a:chExt cx="990602" cy="1924572"/>
            </a:xfrm>
            <a:solidFill>
              <a:srgbClr val="ADDDEB"/>
            </a:solidFill>
          </p:grpSpPr>
          <p:grpSp>
            <p:nvGrpSpPr>
              <p:cNvPr id="93" name="组合 36">
                <a:extLst>
                  <a:ext uri="{FF2B5EF4-FFF2-40B4-BE49-F238E27FC236}">
                    <a16:creationId xmlns:a16="http://schemas.microsoft.com/office/drawing/2014/main" id="{2AD6C3D9-34A1-4A70-9104-27C6B1C10C34}"/>
                  </a:ext>
                </a:extLst>
              </p:cNvPr>
              <p:cNvGrpSpPr/>
              <p:nvPr/>
            </p:nvGrpSpPr>
            <p:grpSpPr>
              <a:xfrm>
                <a:off x="3801535" y="1092861"/>
                <a:ext cx="990602" cy="1872126"/>
                <a:chOff x="5080905" y="1263803"/>
                <a:chExt cx="1323980" cy="2502173"/>
              </a:xfrm>
              <a:grpFill/>
            </p:grpSpPr>
            <p:cxnSp>
              <p:nvCxnSpPr>
                <p:cNvPr id="97" name="40">
                  <a:extLst>
                    <a:ext uri="{FF2B5EF4-FFF2-40B4-BE49-F238E27FC236}">
                      <a16:creationId xmlns:a16="http://schemas.microsoft.com/office/drawing/2014/main" id="{98514C3D-4A5C-4915-A535-EB101D94DE4C}"/>
                    </a:ext>
                  </a:extLst>
                </p:cNvPr>
                <p:cNvCxnSpPr/>
                <p:nvPr/>
              </p:nvCxnSpPr>
              <p:spPr>
                <a:xfrm>
                  <a:off x="5743233" y="1263803"/>
                  <a:ext cx="0" cy="1173097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41">
                  <a:extLst>
                    <a:ext uri="{FF2B5EF4-FFF2-40B4-BE49-F238E27FC236}">
                      <a16:creationId xmlns:a16="http://schemas.microsoft.com/office/drawing/2014/main" id="{B51308D8-2FFE-4F9B-8192-D5F4F7E8A4B4}"/>
                    </a:ext>
                  </a:extLst>
                </p:cNvPr>
                <p:cNvSpPr/>
                <p:nvPr/>
              </p:nvSpPr>
              <p:spPr>
                <a:xfrm>
                  <a:off x="5080905" y="2441996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pattFill prst="pct90">
                  <a:fgClr>
                    <a:srgbClr val="BCE6EB"/>
                  </a:fgClr>
                  <a:bgClr>
                    <a:schemeClr val="bg1"/>
                  </a:bgClr>
                </a:patt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HP-211" panose="020B0803050302020204" pitchFamily="34" charset="0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95" name="38">
                <a:extLst>
                  <a:ext uri="{FF2B5EF4-FFF2-40B4-BE49-F238E27FC236}">
                    <a16:creationId xmlns:a16="http://schemas.microsoft.com/office/drawing/2014/main" id="{60577E3E-0129-4653-97B5-FD861B4465A3}"/>
                  </a:ext>
                </a:extLst>
              </p:cNvPr>
              <p:cNvSpPr/>
              <p:nvPr/>
            </p:nvSpPr>
            <p:spPr>
              <a:xfrm>
                <a:off x="3847792" y="2119347"/>
                <a:ext cx="898087" cy="898086"/>
              </a:xfrm>
              <a:prstGeom prst="ellipse">
                <a:avLst/>
              </a:prstGeom>
              <a:pattFill prst="pct90">
                <a:fgClr>
                  <a:srgbClr val="D4EDF4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HP-211" panose="020B0803050302020204" pitchFamily="34" charset="0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E74B19C-DD24-43CB-AA49-16836298A645}"/>
                </a:ext>
              </a:extLst>
            </p:cNvPr>
            <p:cNvSpPr txBox="1"/>
            <p:nvPr/>
          </p:nvSpPr>
          <p:spPr>
            <a:xfrm>
              <a:off x="9382044" y="3685237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tuần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CC96519-2A90-470C-AA5C-195BC4936FC1}"/>
                </a:ext>
              </a:extLst>
            </p:cNvPr>
            <p:cNvSpPr txBox="1"/>
            <p:nvPr/>
          </p:nvSpPr>
          <p:spPr>
            <a:xfrm>
              <a:off x="9883404" y="3685258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uân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4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20">
            <a:extLst>
              <a:ext uri="{FF2B5EF4-FFF2-40B4-BE49-F238E27FC236}">
                <a16:creationId xmlns:a16="http://schemas.microsoft.com/office/drawing/2014/main" id="{4B089530-3692-48BB-B787-77F0957DBA20}"/>
              </a:ext>
            </a:extLst>
          </p:cNvPr>
          <p:cNvCxnSpPr>
            <a:cxnSpLocks/>
          </p:cNvCxnSpPr>
          <p:nvPr/>
        </p:nvCxnSpPr>
        <p:spPr>
          <a:xfrm>
            <a:off x="2152295" y="1628874"/>
            <a:ext cx="878492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FDB34448-D03E-4F5A-BDB0-A7234D650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" y="683746"/>
            <a:ext cx="2437365" cy="14473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9D4E30-0985-4F37-B850-EC87E5FCBE40}"/>
              </a:ext>
            </a:extLst>
          </p:cNvPr>
          <p:cNvGrpSpPr/>
          <p:nvPr/>
        </p:nvGrpSpPr>
        <p:grpSpPr>
          <a:xfrm>
            <a:off x="1328886" y="1635395"/>
            <a:ext cx="2597154" cy="3966152"/>
            <a:chOff x="1353952" y="2310442"/>
            <a:chExt cx="2597154" cy="3966152"/>
          </a:xfrm>
        </p:grpSpPr>
        <p:grpSp>
          <p:nvGrpSpPr>
            <p:cNvPr id="49" name="10">
              <a:extLst>
                <a:ext uri="{FF2B5EF4-FFF2-40B4-BE49-F238E27FC236}">
                  <a16:creationId xmlns:a16="http://schemas.microsoft.com/office/drawing/2014/main" id="{7A7D0F6B-AF03-4263-9540-C0F1F3141521}"/>
                </a:ext>
              </a:extLst>
            </p:cNvPr>
            <p:cNvGrpSpPr/>
            <p:nvPr/>
          </p:nvGrpSpPr>
          <p:grpSpPr>
            <a:xfrm>
              <a:off x="1353952" y="2310442"/>
              <a:ext cx="2597154" cy="3966152"/>
              <a:chOff x="562575" y="1386986"/>
              <a:chExt cx="990602" cy="3244124"/>
            </a:xfrm>
            <a:solidFill>
              <a:srgbClr val="F6E2E3"/>
            </a:solidFill>
          </p:grpSpPr>
          <p:grpSp>
            <p:nvGrpSpPr>
              <p:cNvPr id="52" name="组合 11">
                <a:extLst>
                  <a:ext uri="{FF2B5EF4-FFF2-40B4-BE49-F238E27FC236}">
                    <a16:creationId xmlns:a16="http://schemas.microsoft.com/office/drawing/2014/main" id="{E3352FA0-F9EF-485D-BBD8-6F497213DA32}"/>
                  </a:ext>
                </a:extLst>
              </p:cNvPr>
              <p:cNvGrpSpPr/>
              <p:nvPr/>
            </p:nvGrpSpPr>
            <p:grpSpPr>
              <a:xfrm>
                <a:off x="562575" y="1386986"/>
                <a:ext cx="990602" cy="3203680"/>
                <a:chOff x="751904" y="1673241"/>
                <a:chExt cx="1323980" cy="4281849"/>
              </a:xfrm>
              <a:grpFill/>
            </p:grpSpPr>
            <p:cxnSp>
              <p:nvCxnSpPr>
                <p:cNvPr id="58" name="15">
                  <a:extLst>
                    <a:ext uri="{FF2B5EF4-FFF2-40B4-BE49-F238E27FC236}">
                      <a16:creationId xmlns:a16="http://schemas.microsoft.com/office/drawing/2014/main" id="{8661B7F7-05A7-48C9-BA36-48613D5BAC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4232" y="1673241"/>
                  <a:ext cx="0" cy="2952773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16">
                  <a:extLst>
                    <a:ext uri="{FF2B5EF4-FFF2-40B4-BE49-F238E27FC236}">
                      <a16:creationId xmlns:a16="http://schemas.microsoft.com/office/drawing/2014/main" id="{7150A5C5-AA5E-4479-80CA-870C817DDF4C}"/>
                    </a:ext>
                  </a:extLst>
                </p:cNvPr>
                <p:cNvSpPr/>
                <p:nvPr/>
              </p:nvSpPr>
              <p:spPr>
                <a:xfrm>
                  <a:off x="751904" y="4631110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字魂58号-创中黑" panose="00000500000000000000" pitchFamily="2" charset="-122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56" name="13">
                <a:extLst>
                  <a:ext uri="{FF2B5EF4-FFF2-40B4-BE49-F238E27FC236}">
                    <a16:creationId xmlns:a16="http://schemas.microsoft.com/office/drawing/2014/main" id="{BED713BF-3D61-4F8B-B1B1-2C04F9FE19D9}"/>
                  </a:ext>
                </a:extLst>
              </p:cNvPr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pattFill prst="pct90">
                <a:fgClr>
                  <a:srgbClr val="FEDEE9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4049D7E-A00A-44AA-8791-7BC108808923}"/>
                </a:ext>
              </a:extLst>
            </p:cNvPr>
            <p:cNvSpPr txBox="1"/>
            <p:nvPr/>
          </p:nvSpPr>
          <p:spPr>
            <a:xfrm>
              <a:off x="1594918" y="5320131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khuất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DFCB977-D9A7-4857-83E1-B1E1DA0ADB41}"/>
                </a:ext>
              </a:extLst>
            </p:cNvPr>
            <p:cNvSpPr txBox="1"/>
            <p:nvPr/>
          </p:nvSpPr>
          <p:spPr>
            <a:xfrm>
              <a:off x="2387632" y="5320152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uât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65BB6C-D586-4E3C-AA01-42F072D49914}"/>
              </a:ext>
            </a:extLst>
          </p:cNvPr>
          <p:cNvGrpSpPr/>
          <p:nvPr/>
        </p:nvGrpSpPr>
        <p:grpSpPr>
          <a:xfrm>
            <a:off x="3905817" y="1628874"/>
            <a:ext cx="2597154" cy="2818230"/>
            <a:chOff x="3930883" y="2303921"/>
            <a:chExt cx="2597154" cy="2818230"/>
          </a:xfrm>
        </p:grpSpPr>
        <p:grpSp>
          <p:nvGrpSpPr>
            <p:cNvPr id="61" name="21">
              <a:extLst>
                <a:ext uri="{FF2B5EF4-FFF2-40B4-BE49-F238E27FC236}">
                  <a16:creationId xmlns:a16="http://schemas.microsoft.com/office/drawing/2014/main" id="{041D08AC-7A39-49DD-963C-D6B4DB6A2733}"/>
                </a:ext>
              </a:extLst>
            </p:cNvPr>
            <p:cNvGrpSpPr/>
            <p:nvPr/>
          </p:nvGrpSpPr>
          <p:grpSpPr>
            <a:xfrm>
              <a:off x="3930883" y="2303921"/>
              <a:ext cx="2597154" cy="2818230"/>
              <a:chOff x="1613160" y="1083724"/>
              <a:chExt cx="990602" cy="2305178"/>
            </a:xfrm>
            <a:solidFill>
              <a:srgbClr val="ADDDEB"/>
            </a:solidFill>
          </p:grpSpPr>
          <p:grpSp>
            <p:nvGrpSpPr>
              <p:cNvPr id="62" name="组合 22">
                <a:extLst>
                  <a:ext uri="{FF2B5EF4-FFF2-40B4-BE49-F238E27FC236}">
                    <a16:creationId xmlns:a16="http://schemas.microsoft.com/office/drawing/2014/main" id="{7166537F-6E36-495E-B6BF-C6DE164A8002}"/>
                  </a:ext>
                </a:extLst>
              </p:cNvPr>
              <p:cNvGrpSpPr/>
              <p:nvPr/>
            </p:nvGrpSpPr>
            <p:grpSpPr>
              <a:xfrm>
                <a:off x="1613160" y="1083724"/>
                <a:ext cx="990602" cy="2227897"/>
                <a:chOff x="2156053" y="1267920"/>
                <a:chExt cx="1323980" cy="2977675"/>
              </a:xfrm>
              <a:grpFill/>
            </p:grpSpPr>
            <p:cxnSp>
              <p:nvCxnSpPr>
                <p:cNvPr id="66" name="26">
                  <a:extLst>
                    <a:ext uri="{FF2B5EF4-FFF2-40B4-BE49-F238E27FC236}">
                      <a16:creationId xmlns:a16="http://schemas.microsoft.com/office/drawing/2014/main" id="{C3130EA6-F511-4489-AB8D-A6352DBA28D7}"/>
                    </a:ext>
                  </a:extLst>
                </p:cNvPr>
                <p:cNvCxnSpPr/>
                <p:nvPr/>
              </p:nvCxnSpPr>
              <p:spPr>
                <a:xfrm>
                  <a:off x="2818381" y="1267920"/>
                  <a:ext cx="0" cy="1648599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27">
                  <a:extLst>
                    <a:ext uri="{FF2B5EF4-FFF2-40B4-BE49-F238E27FC236}">
                      <a16:creationId xmlns:a16="http://schemas.microsoft.com/office/drawing/2014/main" id="{96704FF1-F624-46C8-90C9-5C26596E9757}"/>
                    </a:ext>
                  </a:extLst>
                </p:cNvPr>
                <p:cNvSpPr/>
                <p:nvPr/>
              </p:nvSpPr>
              <p:spPr>
                <a:xfrm>
                  <a:off x="2156053" y="2921615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字魂58号-创中黑" panose="00000500000000000000" pitchFamily="2" charset="-122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64" name="24">
                <a:extLst>
                  <a:ext uri="{FF2B5EF4-FFF2-40B4-BE49-F238E27FC236}">
                    <a16:creationId xmlns:a16="http://schemas.microsoft.com/office/drawing/2014/main" id="{C76CCED2-40AE-4E0A-8F75-929CB3197C5C}"/>
                  </a:ext>
                </a:extLst>
              </p:cNvPr>
              <p:cNvSpPr/>
              <p:nvPr/>
            </p:nvSpPr>
            <p:spPr>
              <a:xfrm>
                <a:off x="1659417" y="2490816"/>
                <a:ext cx="898087" cy="898086"/>
              </a:xfrm>
              <a:prstGeom prst="ellipse">
                <a:avLst/>
              </a:prstGeom>
              <a:pattFill prst="pct90">
                <a:fgClr>
                  <a:srgbClr val="D4EDF4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379313B-2D77-4936-9761-9A4F5CFD111B}"/>
                </a:ext>
              </a:extLst>
            </p:cNvPr>
            <p:cNvSpPr txBox="1"/>
            <p:nvPr/>
          </p:nvSpPr>
          <p:spPr>
            <a:xfrm>
              <a:off x="4226324" y="4195664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luật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A5E86EE-BA58-40B6-AC61-24545CE3C6F6}"/>
                </a:ext>
              </a:extLst>
            </p:cNvPr>
            <p:cNvSpPr txBox="1"/>
            <p:nvPr/>
          </p:nvSpPr>
          <p:spPr>
            <a:xfrm>
              <a:off x="4762421" y="4195685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uât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7D8322-BC9A-4CCA-A964-8C86D5DB6FA3}"/>
              </a:ext>
            </a:extLst>
          </p:cNvPr>
          <p:cNvGrpSpPr/>
          <p:nvPr/>
        </p:nvGrpSpPr>
        <p:grpSpPr>
          <a:xfrm>
            <a:off x="6482748" y="1638011"/>
            <a:ext cx="2597154" cy="3462053"/>
            <a:chOff x="6507814" y="2313058"/>
            <a:chExt cx="2597154" cy="3462053"/>
          </a:xfrm>
        </p:grpSpPr>
        <p:grpSp>
          <p:nvGrpSpPr>
            <p:cNvPr id="68" name="28">
              <a:extLst>
                <a:ext uri="{FF2B5EF4-FFF2-40B4-BE49-F238E27FC236}">
                  <a16:creationId xmlns:a16="http://schemas.microsoft.com/office/drawing/2014/main" id="{E95855B0-7E51-4D43-ABEC-E2E7FD1E09F3}"/>
                </a:ext>
              </a:extLst>
            </p:cNvPr>
            <p:cNvGrpSpPr/>
            <p:nvPr/>
          </p:nvGrpSpPr>
          <p:grpSpPr>
            <a:xfrm>
              <a:off x="6507814" y="2313058"/>
              <a:ext cx="2597154" cy="3462053"/>
              <a:chOff x="2756355" y="1083724"/>
              <a:chExt cx="990602" cy="2831795"/>
            </a:xfrm>
            <a:solidFill>
              <a:srgbClr val="F6E2E3"/>
            </a:solidFill>
          </p:grpSpPr>
          <p:grpSp>
            <p:nvGrpSpPr>
              <p:cNvPr id="69" name="组合 29">
                <a:extLst>
                  <a:ext uri="{FF2B5EF4-FFF2-40B4-BE49-F238E27FC236}">
                    <a16:creationId xmlns:a16="http://schemas.microsoft.com/office/drawing/2014/main" id="{8F1A6A1C-6645-4F7E-A34D-2204E82EAA00}"/>
                  </a:ext>
                </a:extLst>
              </p:cNvPr>
              <p:cNvGrpSpPr/>
              <p:nvPr/>
            </p:nvGrpSpPr>
            <p:grpSpPr>
              <a:xfrm>
                <a:off x="2756355" y="1083724"/>
                <a:ext cx="990602" cy="2774344"/>
                <a:chOff x="3683979" y="1267920"/>
                <a:chExt cx="1323980" cy="3708024"/>
              </a:xfrm>
              <a:grpFill/>
            </p:grpSpPr>
            <p:cxnSp>
              <p:nvCxnSpPr>
                <p:cNvPr id="90" name="33">
                  <a:extLst>
                    <a:ext uri="{FF2B5EF4-FFF2-40B4-BE49-F238E27FC236}">
                      <a16:creationId xmlns:a16="http://schemas.microsoft.com/office/drawing/2014/main" id="{2D052BE5-2622-497D-814D-4A46D19DDB78}"/>
                    </a:ext>
                  </a:extLst>
                </p:cNvPr>
                <p:cNvCxnSpPr/>
                <p:nvPr/>
              </p:nvCxnSpPr>
              <p:spPr>
                <a:xfrm>
                  <a:off x="4346307" y="1267920"/>
                  <a:ext cx="0" cy="2378948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34">
                  <a:extLst>
                    <a:ext uri="{FF2B5EF4-FFF2-40B4-BE49-F238E27FC236}">
                      <a16:creationId xmlns:a16="http://schemas.microsoft.com/office/drawing/2014/main" id="{6C8406CC-19B2-4E58-AD93-252EE99CD8EB}"/>
                    </a:ext>
                  </a:extLst>
                </p:cNvPr>
                <p:cNvSpPr/>
                <p:nvPr/>
              </p:nvSpPr>
              <p:spPr>
                <a:xfrm>
                  <a:off x="3683979" y="3651964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字魂58号-创中黑" panose="00000500000000000000" pitchFamily="2" charset="-122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87" name="31">
                <a:extLst>
                  <a:ext uri="{FF2B5EF4-FFF2-40B4-BE49-F238E27FC236}">
                    <a16:creationId xmlns:a16="http://schemas.microsoft.com/office/drawing/2014/main" id="{E4210D5A-48B3-4698-925A-7CCF05A4E49A}"/>
                  </a:ext>
                </a:extLst>
              </p:cNvPr>
              <p:cNvSpPr/>
              <p:nvPr/>
            </p:nvSpPr>
            <p:spPr>
              <a:xfrm>
                <a:off x="2802612" y="3017433"/>
                <a:ext cx="898087" cy="898086"/>
              </a:xfrm>
              <a:prstGeom prst="ellipse">
                <a:avLst/>
              </a:prstGeom>
              <a:pattFill prst="pct90">
                <a:fgClr>
                  <a:srgbClr val="FEDEE9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4BF83B2-919F-43EC-AF36-5CCE0A0E56E1}"/>
                </a:ext>
              </a:extLst>
            </p:cNvPr>
            <p:cNvSpPr txBox="1"/>
            <p:nvPr/>
          </p:nvSpPr>
          <p:spPr>
            <a:xfrm>
              <a:off x="6764926" y="4815451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thuật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B13493A-06DA-4E01-A7F8-99A34FEBB2B0}"/>
                </a:ext>
              </a:extLst>
            </p:cNvPr>
            <p:cNvSpPr txBox="1"/>
            <p:nvPr/>
          </p:nvSpPr>
          <p:spPr>
            <a:xfrm>
              <a:off x="7510351" y="4815472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uât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4DADB5-4BF4-442F-BF99-58135BCD8BD7}"/>
              </a:ext>
            </a:extLst>
          </p:cNvPr>
          <p:cNvGrpSpPr/>
          <p:nvPr/>
        </p:nvGrpSpPr>
        <p:grpSpPr>
          <a:xfrm>
            <a:off x="9059680" y="1628874"/>
            <a:ext cx="2597154" cy="2352914"/>
            <a:chOff x="9084746" y="2303921"/>
            <a:chExt cx="2597154" cy="2352914"/>
          </a:xfrm>
        </p:grpSpPr>
        <p:grpSp>
          <p:nvGrpSpPr>
            <p:cNvPr id="92" name="35">
              <a:extLst>
                <a:ext uri="{FF2B5EF4-FFF2-40B4-BE49-F238E27FC236}">
                  <a16:creationId xmlns:a16="http://schemas.microsoft.com/office/drawing/2014/main" id="{EA0247DF-BF9E-4198-99E5-6951DE2519B6}"/>
                </a:ext>
              </a:extLst>
            </p:cNvPr>
            <p:cNvGrpSpPr/>
            <p:nvPr/>
          </p:nvGrpSpPr>
          <p:grpSpPr>
            <a:xfrm>
              <a:off x="9084746" y="2303921"/>
              <a:ext cx="2597154" cy="2352914"/>
              <a:chOff x="3801535" y="1092861"/>
              <a:chExt cx="990602" cy="1924572"/>
            </a:xfrm>
            <a:solidFill>
              <a:srgbClr val="ADDDEB"/>
            </a:solidFill>
          </p:grpSpPr>
          <p:grpSp>
            <p:nvGrpSpPr>
              <p:cNvPr id="93" name="组合 36">
                <a:extLst>
                  <a:ext uri="{FF2B5EF4-FFF2-40B4-BE49-F238E27FC236}">
                    <a16:creationId xmlns:a16="http://schemas.microsoft.com/office/drawing/2014/main" id="{2AD6C3D9-34A1-4A70-9104-27C6B1C10C34}"/>
                  </a:ext>
                </a:extLst>
              </p:cNvPr>
              <p:cNvGrpSpPr/>
              <p:nvPr/>
            </p:nvGrpSpPr>
            <p:grpSpPr>
              <a:xfrm>
                <a:off x="3801535" y="1092861"/>
                <a:ext cx="990602" cy="1872126"/>
                <a:chOff x="5080905" y="1263803"/>
                <a:chExt cx="1323980" cy="2502173"/>
              </a:xfrm>
              <a:grpFill/>
            </p:grpSpPr>
            <p:cxnSp>
              <p:nvCxnSpPr>
                <p:cNvPr id="97" name="直接连接符 40">
                  <a:extLst>
                    <a:ext uri="{FF2B5EF4-FFF2-40B4-BE49-F238E27FC236}">
                      <a16:creationId xmlns:a16="http://schemas.microsoft.com/office/drawing/2014/main" id="{98514C3D-4A5C-4915-A535-EB101D94DE4C}"/>
                    </a:ext>
                  </a:extLst>
                </p:cNvPr>
                <p:cNvCxnSpPr/>
                <p:nvPr/>
              </p:nvCxnSpPr>
              <p:spPr>
                <a:xfrm>
                  <a:off x="5743233" y="1263803"/>
                  <a:ext cx="0" cy="1173097"/>
                </a:xfrm>
                <a:prstGeom prst="line">
                  <a:avLst/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弧形 41">
                  <a:extLst>
                    <a:ext uri="{FF2B5EF4-FFF2-40B4-BE49-F238E27FC236}">
                      <a16:creationId xmlns:a16="http://schemas.microsoft.com/office/drawing/2014/main" id="{B51308D8-2FFE-4F9B-8192-D5F4F7E8A4B4}"/>
                    </a:ext>
                  </a:extLst>
                </p:cNvPr>
                <p:cNvSpPr/>
                <p:nvPr/>
              </p:nvSpPr>
              <p:spPr>
                <a:xfrm>
                  <a:off x="5080905" y="2441996"/>
                  <a:ext cx="1323980" cy="1323980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grp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accent2"/>
                    </a:solidFill>
                    <a:latin typeface="字魂58号-创中黑" panose="00000500000000000000" pitchFamily="2" charset="-122"/>
                    <a:ea typeface="字魂58号-创中黑" panose="00000500000000000000" pitchFamily="2" charset="-122"/>
                  </a:endParaRPr>
                </a:p>
              </p:txBody>
            </p:sp>
          </p:grpSp>
          <p:sp>
            <p:nvSpPr>
              <p:cNvPr id="95" name="椭圆 38">
                <a:extLst>
                  <a:ext uri="{FF2B5EF4-FFF2-40B4-BE49-F238E27FC236}">
                    <a16:creationId xmlns:a16="http://schemas.microsoft.com/office/drawing/2014/main" id="{60577E3E-0129-4653-97B5-FD861B4465A3}"/>
                  </a:ext>
                </a:extLst>
              </p:cNvPr>
              <p:cNvSpPr/>
              <p:nvPr/>
            </p:nvSpPr>
            <p:spPr>
              <a:xfrm>
                <a:off x="3847792" y="2119347"/>
                <a:ext cx="898087" cy="898086"/>
              </a:xfrm>
              <a:prstGeom prst="ellipse">
                <a:avLst/>
              </a:prstGeom>
              <a:pattFill prst="pct90">
                <a:fgClr>
                  <a:srgbClr val="D4EDF4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accent2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E74B19C-DD24-43CB-AA49-16836298A645}"/>
                </a:ext>
              </a:extLst>
            </p:cNvPr>
            <p:cNvSpPr txBox="1"/>
            <p:nvPr/>
          </p:nvSpPr>
          <p:spPr>
            <a:xfrm>
              <a:off x="9382044" y="3685237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xuất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CC96519-2A90-470C-AA5C-195BC4936FC1}"/>
                </a:ext>
              </a:extLst>
            </p:cNvPr>
            <p:cNvSpPr txBox="1"/>
            <p:nvPr/>
          </p:nvSpPr>
          <p:spPr>
            <a:xfrm>
              <a:off x="10001737" y="3685258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uât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4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688931"/>
            <a:ext cx="2437365" cy="144736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E592B5A-77F3-4EBB-AD0D-E93508D425D0}"/>
              </a:ext>
            </a:extLst>
          </p:cNvPr>
          <p:cNvSpPr txBox="1"/>
          <p:nvPr/>
        </p:nvSpPr>
        <p:spPr>
          <a:xfrm>
            <a:off x="1267345" y="3973271"/>
            <a:ext cx="2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tuần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tra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7BAFFB-3EA8-4C47-8BEF-8C8ACCC1BDCD}"/>
              </a:ext>
            </a:extLst>
          </p:cNvPr>
          <p:cNvSpPr txBox="1"/>
          <p:nvPr/>
        </p:nvSpPr>
        <p:spPr>
          <a:xfrm>
            <a:off x="5123449" y="3971724"/>
            <a:ext cx="292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mùa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xuân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F562D7-1646-408E-8A90-B54AB22F237A}"/>
              </a:ext>
            </a:extLst>
          </p:cNvPr>
          <p:cNvSpPr txBox="1"/>
          <p:nvPr/>
        </p:nvSpPr>
        <p:spPr>
          <a:xfrm>
            <a:off x="8927228" y="3970006"/>
            <a:ext cx="351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võ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thuật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A55442-6507-45A4-B67D-BAF1F28B5ED1}"/>
              </a:ext>
            </a:extLst>
          </p:cNvPr>
          <p:cNvSpPr/>
          <p:nvPr/>
        </p:nvSpPr>
        <p:spPr>
          <a:xfrm>
            <a:off x="6688336" y="3995814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uân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281269E-689C-43EB-A30B-7EB5BDF84E7A}"/>
              </a:ext>
            </a:extLst>
          </p:cNvPr>
          <p:cNvSpPr/>
          <p:nvPr/>
        </p:nvSpPr>
        <p:spPr>
          <a:xfrm>
            <a:off x="1443342" y="3999722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uân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4A867-9A26-4A18-AB00-C71EFC9F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29" y="1933670"/>
            <a:ext cx="3027071" cy="2062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5CB62-858A-48BF-849C-9F9B95F7E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346" y="1896155"/>
            <a:ext cx="2925137" cy="20738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95D0B3-EC8B-4FEC-9A1B-EC7B49EC2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055" y="1942098"/>
            <a:ext cx="1978396" cy="204528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E838BCC-43AE-4055-82BD-C4C9495C88FB}"/>
              </a:ext>
            </a:extLst>
          </p:cNvPr>
          <p:cNvSpPr/>
          <p:nvPr/>
        </p:nvSpPr>
        <p:spPr>
          <a:xfrm>
            <a:off x="10181656" y="3995814"/>
            <a:ext cx="1056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uât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9" grpId="0"/>
      <p:bldP spid="52" grpId="0"/>
      <p:bldP spid="55" grpId="0"/>
      <p:bldP spid="56" grpId="0"/>
      <p:bldP spid="58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237</Words>
  <Application>Microsoft Office PowerPoint</Application>
  <PresentationFormat>Widescreen</PresentationFormat>
  <Paragraphs>58</Paragraphs>
  <Slides>19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HP-211</vt:lpstr>
      <vt:lpstr>VNI-Avo</vt:lpstr>
      <vt:lpstr>字魂58号-创中黑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543</cp:revision>
  <dcterms:created xsi:type="dcterms:W3CDTF">2020-12-01T04:28:14Z</dcterms:created>
  <dcterms:modified xsi:type="dcterms:W3CDTF">2023-12-19T15:03:18Z</dcterms:modified>
</cp:coreProperties>
</file>