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78" r:id="rId2"/>
    <p:sldId id="339" r:id="rId3"/>
    <p:sldId id="356" r:id="rId4"/>
    <p:sldId id="357" r:id="rId5"/>
    <p:sldId id="379" r:id="rId6"/>
    <p:sldId id="297" r:id="rId7"/>
    <p:sldId id="380" r:id="rId8"/>
    <p:sldId id="372" r:id="rId9"/>
    <p:sldId id="373" r:id="rId10"/>
    <p:sldId id="374" r:id="rId11"/>
    <p:sldId id="375" r:id="rId12"/>
    <p:sldId id="376" r:id="rId13"/>
    <p:sldId id="377" r:id="rId14"/>
    <p:sldId id="30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B91"/>
    <a:srgbClr val="9FCFF0"/>
    <a:srgbClr val="D3FFFF"/>
    <a:srgbClr val="FFCC99"/>
    <a:srgbClr val="B8F78D"/>
    <a:srgbClr val="B340B6"/>
    <a:srgbClr val="FFFF99"/>
    <a:srgbClr val="FFCCFF"/>
    <a:srgbClr val="FF99FF"/>
    <a:srgbClr val="BC4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63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4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49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3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0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183" r="-985" b="49211"/>
          <a:stretch/>
        </p:blipFill>
        <p:spPr>
          <a:xfrm>
            <a:off x="0" y="-698338"/>
            <a:ext cx="12312073" cy="4181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16" y="3740101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65" y="4535064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403869" y="3834384"/>
            <a:ext cx="338426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Tiết</a:t>
            </a:r>
            <a:r>
              <a:rPr lang="en-US" sz="10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 1</a:t>
            </a:r>
            <a:endParaRPr lang="en-US" sz="10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0806" y="13996"/>
            <a:ext cx="6550907" cy="1392421"/>
            <a:chOff x="2650840" y="0"/>
            <a:chExt cx="6550907" cy="1392421"/>
          </a:xfrm>
        </p:grpSpPr>
        <p:grpSp>
          <p:nvGrpSpPr>
            <p:cNvPr id="3" name="Group 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" y="1268832"/>
            <a:ext cx="2597407" cy="118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345" y="1748691"/>
            <a:ext cx="63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0FAF6-C224-4648-B6FF-206716C160B2}"/>
              </a:ext>
            </a:extLst>
          </p:cNvPr>
          <p:cNvGrpSpPr/>
          <p:nvPr/>
        </p:nvGrpSpPr>
        <p:grpSpPr>
          <a:xfrm>
            <a:off x="7034113" y="3209925"/>
            <a:ext cx="4130932" cy="1790700"/>
            <a:chOff x="7034113" y="3209925"/>
            <a:chExt cx="4130932" cy="17907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070BF7AD-AF8D-4570-94E2-8DA56CA6C550}"/>
                </a:ext>
              </a:extLst>
            </p:cNvPr>
            <p:cNvSpPr/>
            <p:nvPr/>
          </p:nvSpPr>
          <p:spPr>
            <a:xfrm>
              <a:off x="7034113" y="3209925"/>
              <a:ext cx="4130932" cy="1790700"/>
            </a:xfrm>
            <a:prstGeom prst="cloudCallout">
              <a:avLst>
                <a:gd name="adj1" fmla="val -81609"/>
                <a:gd name="adj2" fmla="val -24734"/>
              </a:avLst>
            </a:prstGeom>
            <a:solidFill>
              <a:srgbClr val="A9EB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DF15B-470B-492D-A4B6-BB3D42772439}"/>
                </a:ext>
              </a:extLst>
            </p:cNvPr>
            <p:cNvSpPr txBox="1"/>
            <p:nvPr/>
          </p:nvSpPr>
          <p:spPr>
            <a:xfrm>
              <a:off x="7330708" y="3540517"/>
              <a:ext cx="3704573" cy="10772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7E44685-7CF6-4D1F-8082-C34B54DD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260" t="5671" r="7837" b="3115"/>
          <a:stretch/>
        </p:blipFill>
        <p:spPr>
          <a:xfrm>
            <a:off x="1818024" y="2617892"/>
            <a:ext cx="3704573" cy="33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0806" y="13996"/>
            <a:ext cx="6550907" cy="1392421"/>
            <a:chOff x="2650840" y="0"/>
            <a:chExt cx="6550907" cy="1392421"/>
          </a:xfrm>
        </p:grpSpPr>
        <p:grpSp>
          <p:nvGrpSpPr>
            <p:cNvPr id="3" name="Group 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" y="1268832"/>
            <a:ext cx="2597407" cy="118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345" y="1748691"/>
            <a:ext cx="63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0FAF6-C224-4648-B6FF-206716C160B2}"/>
              </a:ext>
            </a:extLst>
          </p:cNvPr>
          <p:cNvGrpSpPr/>
          <p:nvPr/>
        </p:nvGrpSpPr>
        <p:grpSpPr>
          <a:xfrm>
            <a:off x="7034113" y="3209925"/>
            <a:ext cx="4130932" cy="2552700"/>
            <a:chOff x="7034113" y="3209925"/>
            <a:chExt cx="4130932" cy="25527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070BF7AD-AF8D-4570-94E2-8DA56CA6C550}"/>
                </a:ext>
              </a:extLst>
            </p:cNvPr>
            <p:cNvSpPr/>
            <p:nvPr/>
          </p:nvSpPr>
          <p:spPr>
            <a:xfrm>
              <a:off x="7034113" y="3209925"/>
              <a:ext cx="4130932" cy="2552700"/>
            </a:xfrm>
            <a:prstGeom prst="cloudCallout">
              <a:avLst>
                <a:gd name="adj1" fmla="val -81609"/>
                <a:gd name="adj2" fmla="val -24734"/>
              </a:avLst>
            </a:prstGeom>
            <a:solidFill>
              <a:srgbClr val="A9EB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DF15B-470B-492D-A4B6-BB3D42772439}"/>
                </a:ext>
              </a:extLst>
            </p:cNvPr>
            <p:cNvSpPr txBox="1"/>
            <p:nvPr/>
          </p:nvSpPr>
          <p:spPr>
            <a:xfrm>
              <a:off x="7365412" y="3668052"/>
              <a:ext cx="3506433" cy="156966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xuống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con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FA5DF6E-D12F-4202-9316-8AE2E6B3B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69" t="8557" r="52017" b="2774"/>
          <a:stretch/>
        </p:blipFill>
        <p:spPr>
          <a:xfrm>
            <a:off x="1695591" y="2617892"/>
            <a:ext cx="3777556" cy="33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0806" y="13996"/>
            <a:ext cx="6550907" cy="1392421"/>
            <a:chOff x="2650840" y="0"/>
            <a:chExt cx="6550907" cy="1392421"/>
          </a:xfrm>
        </p:grpSpPr>
        <p:grpSp>
          <p:nvGrpSpPr>
            <p:cNvPr id="3" name="Group 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" y="1268832"/>
            <a:ext cx="2597407" cy="118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345" y="1748691"/>
            <a:ext cx="63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0FAF6-C224-4648-B6FF-206716C160B2}"/>
              </a:ext>
            </a:extLst>
          </p:cNvPr>
          <p:cNvGrpSpPr/>
          <p:nvPr/>
        </p:nvGrpSpPr>
        <p:grpSpPr>
          <a:xfrm>
            <a:off x="7034113" y="3209925"/>
            <a:ext cx="4179545" cy="2105025"/>
            <a:chOff x="7034113" y="3209925"/>
            <a:chExt cx="4179545" cy="21050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070BF7AD-AF8D-4570-94E2-8DA56CA6C550}"/>
                </a:ext>
              </a:extLst>
            </p:cNvPr>
            <p:cNvSpPr/>
            <p:nvPr/>
          </p:nvSpPr>
          <p:spPr>
            <a:xfrm>
              <a:off x="7034113" y="3209925"/>
              <a:ext cx="4130932" cy="2105025"/>
            </a:xfrm>
            <a:prstGeom prst="cloudCallout">
              <a:avLst>
                <a:gd name="adj1" fmla="val -81609"/>
                <a:gd name="adj2" fmla="val -24734"/>
              </a:avLst>
            </a:prstGeom>
            <a:solidFill>
              <a:srgbClr val="A9EB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DF15B-470B-492D-A4B6-BB3D42772439}"/>
                </a:ext>
              </a:extLst>
            </p:cNvPr>
            <p:cNvSpPr txBox="1"/>
            <p:nvPr/>
          </p:nvSpPr>
          <p:spPr>
            <a:xfrm>
              <a:off x="7509085" y="3640404"/>
              <a:ext cx="3704573" cy="1077218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Nước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mây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AB7D7CB-6E55-41EA-84B5-23029D4152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50" t="8605" r="9096" b="2711"/>
          <a:stretch/>
        </p:blipFill>
        <p:spPr>
          <a:xfrm>
            <a:off x="1784247" y="2617892"/>
            <a:ext cx="3769592" cy="33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0806" y="13996"/>
            <a:ext cx="6550907" cy="1392421"/>
            <a:chOff x="2650840" y="0"/>
            <a:chExt cx="6550907" cy="1392421"/>
          </a:xfrm>
        </p:grpSpPr>
        <p:grpSp>
          <p:nvGrpSpPr>
            <p:cNvPr id="3" name="Group 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" y="1268832"/>
            <a:ext cx="2597407" cy="118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345" y="1748691"/>
            <a:ext cx="63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7FEE8A-7D47-4767-AACE-80868B3033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243503" y="2793484"/>
            <a:ext cx="2514185" cy="2568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1A129-EE7D-463A-94A6-5070311A7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3344472" y="2793484"/>
            <a:ext cx="2514185" cy="2568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AE6E35-4804-490C-919D-2733260BD7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69" t="8557" r="52017" b="2774"/>
          <a:stretch/>
        </p:blipFill>
        <p:spPr>
          <a:xfrm>
            <a:off x="6402578" y="2793484"/>
            <a:ext cx="2514184" cy="2568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7EF1ED-C436-4246-815E-97B56F0EBA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50" t="8605" r="9096" b="2711"/>
          <a:stretch/>
        </p:blipFill>
        <p:spPr>
          <a:xfrm>
            <a:off x="9460684" y="2793484"/>
            <a:ext cx="2514185" cy="2568646"/>
          </a:xfrm>
          <a:prstGeom prst="rect">
            <a:avLst/>
          </a:prstGeom>
        </p:spPr>
      </p:pic>
      <p:pic>
        <p:nvPicPr>
          <p:cNvPr id="17" name="Chuyện của mây">
            <a:hlinkClick r:id="" action="ppaction://media"/>
            <a:extLst>
              <a:ext uri="{FF2B5EF4-FFF2-40B4-BE49-F238E27FC236}">
                <a16:creationId xmlns:a16="http://schemas.microsoft.com/office/drawing/2014/main" id="{10E2625D-5848-4FA1-962E-341A2DB30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653" y="581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580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721" cy="6497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6600" y="3608839"/>
            <a:ext cx="3936693" cy="2888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48D38-8BBE-48DF-97C2-9245ECC93D93}"/>
              </a:ext>
            </a:extLst>
          </p:cNvPr>
          <p:cNvSpPr txBox="1"/>
          <p:nvPr/>
        </p:nvSpPr>
        <p:spPr>
          <a:xfrm>
            <a:off x="2840718" y="1013714"/>
            <a:ext cx="6330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3235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FABB269C-0F87-41B9-9522-9E7415121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017"/>
            <a:ext cx="12192000" cy="494831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118164" y="115596"/>
            <a:ext cx="6550907" cy="1392421"/>
            <a:chOff x="2650840" y="0"/>
            <a:chExt cx="6550907" cy="1392421"/>
          </a:xfrm>
        </p:grpSpPr>
        <p:grpSp>
          <p:nvGrpSpPr>
            <p:cNvPr id="13" name="Group 1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AE243B0-90A2-4C3A-9B02-1A0D4011D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940210"/>
              </p:ext>
            </p:extLst>
          </p:nvPr>
        </p:nvGraphicFramePr>
        <p:xfrm>
          <a:off x="1824156" y="3085692"/>
          <a:ext cx="8543688" cy="10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22">
                  <a:extLst>
                    <a:ext uri="{9D8B030D-6E8A-4147-A177-3AD203B41FA5}">
                      <a16:colId xmlns:a16="http://schemas.microsoft.com/office/drawing/2014/main" val="533926344"/>
                    </a:ext>
                  </a:extLst>
                </a:gridCol>
                <a:gridCol w="2135922">
                  <a:extLst>
                    <a:ext uri="{9D8B030D-6E8A-4147-A177-3AD203B41FA5}">
                      <a16:colId xmlns:a16="http://schemas.microsoft.com/office/drawing/2014/main" val="3554662789"/>
                    </a:ext>
                  </a:extLst>
                </a:gridCol>
                <a:gridCol w="2135922">
                  <a:extLst>
                    <a:ext uri="{9D8B030D-6E8A-4147-A177-3AD203B41FA5}">
                      <a16:colId xmlns:a16="http://schemas.microsoft.com/office/drawing/2014/main" val="3956740664"/>
                    </a:ext>
                  </a:extLst>
                </a:gridCol>
                <a:gridCol w="2135922">
                  <a:extLst>
                    <a:ext uri="{9D8B030D-6E8A-4147-A177-3AD203B41FA5}">
                      <a16:colId xmlns:a16="http://schemas.microsoft.com/office/drawing/2014/main" val="3718198060"/>
                    </a:ext>
                  </a:extLst>
                </a:gridCol>
              </a:tblGrid>
              <a:tr h="1064352">
                <a:tc>
                  <a:txBody>
                    <a:bodyPr/>
                    <a:lstStyle/>
                    <a:p>
                      <a:pPr algn="ctr"/>
                      <a:r>
                        <a:rPr lang="vi-VN" sz="54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ớc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lướt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gươm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54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ư</a:t>
                      </a:r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ớp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5347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FC7F42-0C3D-4F4A-8CCF-3563731E0A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93987"/>
              </p:ext>
            </p:extLst>
          </p:nvPr>
        </p:nvGraphicFramePr>
        <p:xfrm>
          <a:off x="1824156" y="4428720"/>
          <a:ext cx="8543688" cy="10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922">
                  <a:extLst>
                    <a:ext uri="{9D8B030D-6E8A-4147-A177-3AD203B41FA5}">
                      <a16:colId xmlns:a16="http://schemas.microsoft.com/office/drawing/2014/main" val="4093234523"/>
                    </a:ext>
                  </a:extLst>
                </a:gridCol>
                <a:gridCol w="2135922">
                  <a:extLst>
                    <a:ext uri="{9D8B030D-6E8A-4147-A177-3AD203B41FA5}">
                      <a16:colId xmlns:a16="http://schemas.microsoft.com/office/drawing/2014/main" val="1996154555"/>
                    </a:ext>
                  </a:extLst>
                </a:gridCol>
                <a:gridCol w="2135922">
                  <a:extLst>
                    <a:ext uri="{9D8B030D-6E8A-4147-A177-3AD203B41FA5}">
                      <a16:colId xmlns:a16="http://schemas.microsoft.com/office/drawing/2014/main" val="1096324185"/>
                    </a:ext>
                  </a:extLst>
                </a:gridCol>
                <a:gridCol w="2135922">
                  <a:extLst>
                    <a:ext uri="{9D8B030D-6E8A-4147-A177-3AD203B41FA5}">
                      <a16:colId xmlns:a16="http://schemas.microsoft.com/office/drawing/2014/main" val="3633961343"/>
                    </a:ext>
                  </a:extLst>
                </a:gridCol>
              </a:tblGrid>
              <a:tr h="1064352"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lượn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hương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hoa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loe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solidFill>
                      <a:srgbClr val="9FC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862700"/>
                  </a:ext>
                </a:extLst>
              </a:tr>
            </a:tbl>
          </a:graphicData>
        </a:graphic>
      </p:graphicFrame>
      <p:pic>
        <p:nvPicPr>
          <p:cNvPr id="34" name="Picture 33">
            <a:extLst>
              <a:ext uri="{FF2B5EF4-FFF2-40B4-BE49-F238E27FC236}">
                <a16:creationId xmlns:a16="http://schemas.microsoft.com/office/drawing/2014/main" id="{6E51D53C-CB7C-484D-8644-D54D6F2F0C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261" y="1300276"/>
            <a:ext cx="2139919" cy="12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6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B52C371-02DA-4035-B3F4-154BB3BF1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417"/>
            <a:ext cx="12191999" cy="54375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43" y="1141892"/>
            <a:ext cx="2139919" cy="12707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868782" y="13996"/>
            <a:ext cx="6550907" cy="1392421"/>
            <a:chOff x="2650840" y="0"/>
            <a:chExt cx="6550907" cy="1392421"/>
          </a:xfrm>
        </p:grpSpPr>
        <p:grpSp>
          <p:nvGrpSpPr>
            <p:cNvPr id="17" name="Group 16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C9A13D2-33D5-4FBB-AF36-A025633F88DC}"/>
              </a:ext>
            </a:extLst>
          </p:cNvPr>
          <p:cNvSpPr txBox="1"/>
          <p:nvPr/>
        </p:nvSpPr>
        <p:spPr>
          <a:xfrm>
            <a:off x="3717912" y="1906286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368127-72E7-48C7-ACA5-1AC3DAE5C1BF}"/>
              </a:ext>
            </a:extLst>
          </p:cNvPr>
          <p:cNvSpPr txBox="1"/>
          <p:nvPr/>
        </p:nvSpPr>
        <p:spPr>
          <a:xfrm rot="21150727">
            <a:off x="1101992" y="2234023"/>
            <a:ext cx="162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 sóng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5979CC-BB3A-4D4C-AA05-AC0A15E3940F}"/>
              </a:ext>
            </a:extLst>
          </p:cNvPr>
          <p:cNvSpPr txBox="1"/>
          <p:nvPr/>
        </p:nvSpPr>
        <p:spPr>
          <a:xfrm>
            <a:off x="3055056" y="1972414"/>
            <a:ext cx="149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 mơ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048E49-368E-4D6D-A440-E0B97DBC4E79}"/>
              </a:ext>
            </a:extLst>
          </p:cNvPr>
          <p:cNvSpPr txBox="1"/>
          <p:nvPr/>
        </p:nvSpPr>
        <p:spPr>
          <a:xfrm>
            <a:off x="4793247" y="2039488"/>
            <a:ext cx="191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 mướp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968133-1591-4080-9324-CE5F5816B978}"/>
              </a:ext>
            </a:extLst>
          </p:cNvPr>
          <p:cNvSpPr txBox="1"/>
          <p:nvPr/>
        </p:nvSpPr>
        <p:spPr>
          <a:xfrm rot="171023">
            <a:off x="6547086" y="1959070"/>
            <a:ext cx="213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2D6408-AA9F-437B-80BE-B86AF49572D4}"/>
              </a:ext>
            </a:extLst>
          </p:cNvPr>
          <p:cNvSpPr txBox="1"/>
          <p:nvPr/>
        </p:nvSpPr>
        <p:spPr>
          <a:xfrm>
            <a:off x="8309697" y="2485207"/>
            <a:ext cx="156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lượn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7E01D4-6E98-4FA0-A359-A773833EA589}"/>
              </a:ext>
            </a:extLst>
          </p:cNvPr>
          <p:cNvSpPr txBox="1"/>
          <p:nvPr/>
        </p:nvSpPr>
        <p:spPr>
          <a:xfrm>
            <a:off x="8155338" y="3187957"/>
            <a:ext cx="142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hoa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80776E-0B0A-4C6C-97FB-F38CA6411CB6}"/>
              </a:ext>
            </a:extLst>
          </p:cNvPr>
          <p:cNvSpPr txBox="1"/>
          <p:nvPr/>
        </p:nvSpPr>
        <p:spPr>
          <a:xfrm>
            <a:off x="6796562" y="3711177"/>
            <a:ext cx="163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 hoe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2F3E13-47EE-4BDF-8D02-7F64FFC3009F}"/>
              </a:ext>
            </a:extLst>
          </p:cNvPr>
          <p:cNvSpPr txBox="1"/>
          <p:nvPr/>
        </p:nvSpPr>
        <p:spPr>
          <a:xfrm>
            <a:off x="6234478" y="4664650"/>
            <a:ext cx="1756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 hương</a:t>
            </a:r>
          </a:p>
        </p:txBody>
      </p:sp>
    </p:spTree>
    <p:extLst>
      <p:ext uri="{BB962C8B-B14F-4D97-AF65-F5344CB8AC3E}">
        <p14:creationId xmlns:p14="http://schemas.microsoft.com/office/powerpoint/2010/main" val="16826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78" y="987163"/>
            <a:ext cx="2139919" cy="12707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8782" y="13996"/>
            <a:ext cx="6550907" cy="1392421"/>
            <a:chOff x="2650840" y="0"/>
            <a:chExt cx="6550907" cy="1392421"/>
          </a:xfrm>
        </p:grpSpPr>
        <p:grpSp>
          <p:nvGrpSpPr>
            <p:cNvPr id="8" name="Group 7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3FD8A3C-BD02-4E0E-926F-FB55BDAEB895}"/>
              </a:ext>
            </a:extLst>
          </p:cNvPr>
          <p:cNvSpPr txBox="1"/>
          <p:nvPr/>
        </p:nvSpPr>
        <p:spPr>
          <a:xfrm>
            <a:off x="6613138" y="1617587"/>
            <a:ext cx="36407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sớm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tỉnh giấc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hồng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đám mây bông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 vai thức dậy.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gió thì chạy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cánh rừng xa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cả hương hoa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 vào lớp học.</a:t>
            </a:r>
          </a:p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		</a:t>
            </a:r>
            <a:r>
              <a: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(Hoàng Minh Ngọc)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5FD213-EB07-4EFE-8454-AEC3495F0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/>
        </p:blipFill>
        <p:spPr>
          <a:xfrm>
            <a:off x="1191477" y="1993393"/>
            <a:ext cx="4037747" cy="41420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77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183" r="-985" b="49211"/>
          <a:stretch/>
        </p:blipFill>
        <p:spPr>
          <a:xfrm>
            <a:off x="0" y="-698338"/>
            <a:ext cx="12312073" cy="41814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16" y="3740101"/>
            <a:ext cx="3581121" cy="2716227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665" y="4535064"/>
            <a:ext cx="884624" cy="112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293263" y="3834384"/>
            <a:ext cx="360547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Tiết</a:t>
            </a:r>
            <a:r>
              <a:rPr lang="en-US" sz="100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icksand" panose="00000500000000000000" pitchFamily="2" charset="0"/>
                <a:cs typeface="Arial" panose="020B0604020202020204" pitchFamily="34" charset="0"/>
              </a:rPr>
              <a:t> 2</a:t>
            </a:r>
            <a:endParaRPr lang="en-US" sz="100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468"/>
            <a:ext cx="2383954" cy="13860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8782" y="13996"/>
            <a:ext cx="6550907" cy="1392421"/>
            <a:chOff x="2650840" y="0"/>
            <a:chExt cx="6550907" cy="1392421"/>
          </a:xfrm>
        </p:grpSpPr>
        <p:grpSp>
          <p:nvGrpSpPr>
            <p:cNvPr id="8" name="Group 7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</a:t>
                </a:r>
                <a:r>
                  <a:rPr lang="en-US" sz="2800" dirty="0" err="1">
                    <a:latin typeface="HP-211" panose="020B0803050302020204" pitchFamily="34" charset="0"/>
                  </a:rPr>
                  <a:t>ngày</a:t>
                </a:r>
                <a:r>
                  <a:rPr lang="en-US" sz="2800" dirty="0">
                    <a:latin typeface="HP-211" panose="020B0803050302020204" pitchFamily="34" charset="0"/>
                  </a:rPr>
                  <a:t>     tháng      năm   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5" name="Picture 14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1F6E32A3-B177-43D9-9CFF-F2B231275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33" y="2643288"/>
            <a:ext cx="4344590" cy="1930216"/>
          </a:xfrm>
          <a:prstGeom prst="rect">
            <a:avLst/>
          </a:prstGeom>
        </p:spPr>
      </p:pic>
      <p:pic>
        <p:nvPicPr>
          <p:cNvPr id="17" name="Picture 16" descr="A picture containing chart&#10;&#10;Description automatically generated">
            <a:extLst>
              <a:ext uri="{FF2B5EF4-FFF2-40B4-BE49-F238E27FC236}">
                <a16:creationId xmlns:a16="http://schemas.microsoft.com/office/drawing/2014/main" id="{25831654-0982-45BD-8686-F5341851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77" y="2643288"/>
            <a:ext cx="4344590" cy="1933423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51B631F-2BCB-46C3-B781-FDAFB82598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02" y="4573504"/>
            <a:ext cx="4347796" cy="193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468"/>
            <a:ext cx="2383954" cy="13860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8782" y="13996"/>
            <a:ext cx="6550907" cy="1392421"/>
            <a:chOff x="2650840" y="0"/>
            <a:chExt cx="6550907" cy="1392421"/>
          </a:xfrm>
        </p:grpSpPr>
        <p:grpSp>
          <p:nvGrpSpPr>
            <p:cNvPr id="8" name="Group 7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</a:t>
                </a:r>
                <a:r>
                  <a:rPr lang="en-US" sz="2800" dirty="0" err="1">
                    <a:latin typeface="HP-211" panose="020B0803050302020204" pitchFamily="34" charset="0"/>
                  </a:rPr>
                  <a:t>ngày</a:t>
                </a:r>
                <a:r>
                  <a:rPr lang="en-US" sz="2800" dirty="0">
                    <a:latin typeface="HP-211" panose="020B0803050302020204" pitchFamily="34" charset="0"/>
                  </a:rPr>
                  <a:t>     tháng      năm    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A672F75-0E86-422B-8AD9-149487082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" y="2897486"/>
            <a:ext cx="11000509" cy="18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0806" y="13996"/>
            <a:ext cx="6550907" cy="1392421"/>
            <a:chOff x="2650840" y="0"/>
            <a:chExt cx="6550907" cy="1392421"/>
          </a:xfrm>
        </p:grpSpPr>
        <p:grpSp>
          <p:nvGrpSpPr>
            <p:cNvPr id="3" name="Group 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" y="1268832"/>
            <a:ext cx="2597407" cy="118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345" y="1748691"/>
            <a:ext cx="63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7FEE8A-7D47-4767-AACE-80868B3033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233978" y="2793484"/>
            <a:ext cx="2514185" cy="2568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E51A129-EE7D-463A-94A6-5070311A735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3334947" y="2793484"/>
            <a:ext cx="2514185" cy="2568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AE6E35-4804-490C-919D-2733260BD7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69" t="8557" r="52017" b="2774"/>
          <a:stretch/>
        </p:blipFill>
        <p:spPr>
          <a:xfrm>
            <a:off x="6393053" y="2793484"/>
            <a:ext cx="2514184" cy="2568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7EF1ED-C436-4246-815E-97B56F0EBA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50" t="8605" r="9096" b="2711"/>
          <a:stretch/>
        </p:blipFill>
        <p:spPr>
          <a:xfrm>
            <a:off x="9451159" y="2793484"/>
            <a:ext cx="2514185" cy="2568646"/>
          </a:xfrm>
          <a:prstGeom prst="rect">
            <a:avLst/>
          </a:prstGeom>
        </p:spPr>
      </p:pic>
      <p:pic>
        <p:nvPicPr>
          <p:cNvPr id="23" name="Chuyện của mây">
            <a:hlinkClick r:id="" action="ppaction://media"/>
            <a:extLst>
              <a:ext uri="{FF2B5EF4-FFF2-40B4-BE49-F238E27FC236}">
                <a16:creationId xmlns:a16="http://schemas.microsoft.com/office/drawing/2014/main" id="{D93C94EB-9F50-415A-B447-C0187744C7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653" y="5819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58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0806" y="13996"/>
            <a:ext cx="6550907" cy="1392421"/>
            <a:chOff x="2650840" y="0"/>
            <a:chExt cx="6550907" cy="1392421"/>
          </a:xfrm>
        </p:grpSpPr>
        <p:grpSp>
          <p:nvGrpSpPr>
            <p:cNvPr id="3" name="Group 2"/>
            <p:cNvGrpSpPr/>
            <p:nvPr/>
          </p:nvGrpSpPr>
          <p:grpSpPr>
            <a:xfrm>
              <a:off x="2650840" y="0"/>
              <a:ext cx="6550907" cy="523220"/>
              <a:chOff x="1415929" y="131976"/>
              <a:chExt cx="6550907" cy="52322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415929" y="131976"/>
                <a:ext cx="61221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HP-211" panose="020B0803050302020204" pitchFamily="34" charset="0"/>
                  </a:rPr>
                  <a:t>Thứ         ngày     tháng      năm    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097481" y="131976"/>
                <a:ext cx="101357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sáu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908962" y="131976"/>
                <a:ext cx="5854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25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480861" y="131976"/>
                <a:ext cx="5854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12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80669" y="131976"/>
                <a:ext cx="986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HP-211" panose="020B0803050302020204" pitchFamily="34" charset="0"/>
                  </a:rPr>
                  <a:t>2020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260345" y="499869"/>
              <a:ext cx="4677051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u="sng" dirty="0">
                  <a:latin typeface="HP-211" panose="020B0803050302020204" pitchFamily="34" charset="0"/>
                </a:rPr>
                <a:t>TIẾNG VIỆT</a:t>
              </a:r>
            </a:p>
            <a:p>
              <a:pPr algn="ctr"/>
              <a:r>
                <a:rPr lang="en-US" sz="2800" b="1" dirty="0" err="1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Bài</a:t>
              </a:r>
              <a:r>
                <a:rPr lang="en-US" sz="2800" b="1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75: ÔN TẬP VÀ KỂ CHUYỆN</a:t>
              </a:r>
              <a:endPara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211" panose="020B08030503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" y="1268832"/>
            <a:ext cx="2597407" cy="11823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1345" y="1748691"/>
            <a:ext cx="630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07FEE8A-7D47-4767-AACE-80868B3033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32" t="5478" r="51140" b="2819"/>
          <a:stretch/>
        </p:blipFill>
        <p:spPr>
          <a:xfrm>
            <a:off x="1956598" y="2563842"/>
            <a:ext cx="3597241" cy="367516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F0FAF6-C224-4648-B6FF-206716C160B2}"/>
              </a:ext>
            </a:extLst>
          </p:cNvPr>
          <p:cNvGrpSpPr/>
          <p:nvPr/>
        </p:nvGrpSpPr>
        <p:grpSpPr>
          <a:xfrm>
            <a:off x="7034113" y="3209925"/>
            <a:ext cx="4130932" cy="1790700"/>
            <a:chOff x="7034113" y="3209925"/>
            <a:chExt cx="4130932" cy="1790700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070BF7AD-AF8D-4570-94E2-8DA56CA6C550}"/>
                </a:ext>
              </a:extLst>
            </p:cNvPr>
            <p:cNvSpPr/>
            <p:nvPr/>
          </p:nvSpPr>
          <p:spPr>
            <a:xfrm>
              <a:off x="7034113" y="3209925"/>
              <a:ext cx="4130932" cy="1790700"/>
            </a:xfrm>
            <a:prstGeom prst="cloudCallout">
              <a:avLst>
                <a:gd name="adj1" fmla="val -81609"/>
                <a:gd name="adj2" fmla="val -24734"/>
              </a:avLst>
            </a:prstGeom>
            <a:solidFill>
              <a:srgbClr val="A9EB9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10DF15B-470B-492D-A4B6-BB3D42772439}"/>
                </a:ext>
              </a:extLst>
            </p:cNvPr>
            <p:cNvSpPr txBox="1"/>
            <p:nvPr/>
          </p:nvSpPr>
          <p:spPr>
            <a:xfrm>
              <a:off x="7418446" y="3786738"/>
              <a:ext cx="33393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 sao mây buồn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3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329</Words>
  <Application>Microsoft Office PowerPoint</Application>
  <PresentationFormat>Widescreen</PresentationFormat>
  <Paragraphs>117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HP-211</vt:lpstr>
      <vt:lpstr>Quicksand</vt:lpstr>
      <vt:lpstr>Quicksand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duyen pham</cp:lastModifiedBy>
  <cp:revision>482</cp:revision>
  <dcterms:created xsi:type="dcterms:W3CDTF">2020-08-07T01:41:03Z</dcterms:created>
  <dcterms:modified xsi:type="dcterms:W3CDTF">2021-07-08T07:40:49Z</dcterms:modified>
</cp:coreProperties>
</file>