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1" r:id="rId2"/>
    <p:sldId id="322" r:id="rId3"/>
    <p:sldId id="323" r:id="rId4"/>
    <p:sldId id="324" r:id="rId5"/>
    <p:sldId id="325" r:id="rId6"/>
    <p:sldId id="326" r:id="rId7"/>
    <p:sldId id="293" r:id="rId8"/>
    <p:sldId id="292" r:id="rId9"/>
    <p:sldId id="257" r:id="rId10"/>
    <p:sldId id="258" r:id="rId11"/>
    <p:sldId id="316" r:id="rId12"/>
    <p:sldId id="317" r:id="rId13"/>
    <p:sldId id="307" r:id="rId14"/>
    <p:sldId id="318" r:id="rId15"/>
    <p:sldId id="309" r:id="rId16"/>
    <p:sldId id="310" r:id="rId17"/>
    <p:sldId id="315" r:id="rId18"/>
    <p:sldId id="260" r:id="rId19"/>
    <p:sldId id="313" r:id="rId20"/>
    <p:sldId id="314" r:id="rId21"/>
    <p:sldId id="277" r:id="rId22"/>
    <p:sldId id="304" r:id="rId23"/>
    <p:sldId id="319" r:id="rId24"/>
    <p:sldId id="320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BF1"/>
    <a:srgbClr val="B6DF89"/>
    <a:srgbClr val="FDCFDF"/>
    <a:srgbClr val="FCA3CC"/>
    <a:srgbClr val="FEC156"/>
    <a:srgbClr val="AA4A30"/>
    <a:srgbClr val="E89F71"/>
    <a:srgbClr val="D57149"/>
    <a:srgbClr val="BCE6EB"/>
    <a:srgbClr val="FBB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>
        <p:scale>
          <a:sx n="25" d="100"/>
          <a:sy n="25" d="100"/>
        </p:scale>
        <p:origin x="2438" y="13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62FE1-C21D-4786-A0B2-C024F33A04AF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C4D89-160B-431D-BB89-649EC80F2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32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2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9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1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9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4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8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05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2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82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089B-0B33-4B13-A184-FC2F9D4D818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121BE-6301-4A94-A613-8C4147A65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7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image" Target="../media/image15.gif"/><Relationship Id="rId3" Type="http://schemas.openxmlformats.org/officeDocument/2006/relationships/slide" Target="slide8.xml"/><Relationship Id="rId21" Type="http://schemas.openxmlformats.org/officeDocument/2006/relationships/image" Target="../media/image18.gif"/><Relationship Id="rId7" Type="http://schemas.openxmlformats.org/officeDocument/2006/relationships/image" Target="../media/image8.png"/><Relationship Id="rId12" Type="http://schemas.openxmlformats.org/officeDocument/2006/relationships/slide" Target="slide14.xml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slide" Target="slide24.xml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slide" Target="slide12.xml"/><Relationship Id="rId19" Type="http://schemas.openxmlformats.org/officeDocument/2006/relationships/image" Target="../media/image16.gif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slide" Target="slide23.xml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372167" y="1559029"/>
            <a:ext cx="7401093" cy="2919569"/>
            <a:chOff x="1812547" y="2395527"/>
            <a:chExt cx="8844409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1812547" y="3069917"/>
              <a:ext cx="87887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2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1"/>
            <a:ext cx="2627736" cy="18514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A9499-898E-48D1-E5D4-B37BA7622D5B}"/>
              </a:ext>
            </a:extLst>
          </p:cNvPr>
          <p:cNvSpPr txBox="1"/>
          <p:nvPr/>
        </p:nvSpPr>
        <p:spPr>
          <a:xfrm>
            <a:off x="3464334" y="742161"/>
            <a:ext cx="685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2602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18" y="1662756"/>
            <a:ext cx="6167047" cy="3662141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E683B-19E0-4257-AFEB-0EF6888F9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6488935"/>
            <a:ext cx="12191788" cy="369065"/>
            <a:chOff x="1" y="6645897"/>
            <a:chExt cx="12191788" cy="212103"/>
          </a:xfrm>
        </p:grpSpPr>
        <p:sp>
          <p:nvSpPr>
            <p:cNvPr id="4" name="Rectangle 3"/>
            <p:cNvSpPr/>
            <p:nvPr/>
          </p:nvSpPr>
          <p:spPr>
            <a:xfrm>
              <a:off x="1" y="6645897"/>
              <a:ext cx="1105710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05866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199375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92884" y="6645897"/>
              <a:ext cx="1093353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86393" y="6645897"/>
              <a:ext cx="1093353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479902" y="6645897"/>
              <a:ext cx="1093353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73411" y="6645897"/>
              <a:ext cx="1093353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666920" y="6645897"/>
              <a:ext cx="1131219" cy="212103"/>
            </a:xfrm>
            <a:prstGeom prst="rect">
              <a:avLst/>
            </a:prstGeom>
            <a:solidFill>
              <a:srgbClr val="FCA3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801067" y="6645897"/>
              <a:ext cx="1131219" cy="212103"/>
            </a:xfrm>
            <a:prstGeom prst="rect">
              <a:avLst/>
            </a:prstGeom>
            <a:solidFill>
              <a:srgbClr val="BCE6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929354" y="6645897"/>
              <a:ext cx="1131219" cy="212103"/>
            </a:xfrm>
            <a:prstGeom prst="rect">
              <a:avLst/>
            </a:prstGeom>
            <a:solidFill>
              <a:srgbClr val="FDCF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060570" y="6645897"/>
              <a:ext cx="1131219" cy="212103"/>
            </a:xfrm>
            <a:prstGeom prst="rect">
              <a:avLst/>
            </a:prstGeom>
            <a:solidFill>
              <a:srgbClr val="FBB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9" y="334823"/>
            <a:ext cx="2437365" cy="144736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4011780" y="1182026"/>
            <a:ext cx="2396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oa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7081553" y="1182025"/>
            <a:ext cx="2720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0070C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oe</a:t>
            </a:r>
            <a:endParaRPr lang="en-US" sz="7200" dirty="0">
              <a:solidFill>
                <a:srgbClr val="0070C0"/>
              </a:solidFill>
              <a:latin typeface="HP-211" panose="020B0803050302020204" pitchFamily="34" charset="0"/>
              <a:ea typeface="Arial-Rounded" panose="020B0500000000000000" pitchFamily="34" charset="0"/>
              <a:cs typeface="Adobe Devanagari" panose="02040503050201020203" pitchFamily="18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0DB045B1-C63D-42BD-BE1C-5E431E97B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671054"/>
              </p:ext>
            </p:extLst>
          </p:nvPr>
        </p:nvGraphicFramePr>
        <p:xfrm>
          <a:off x="3954427" y="2678517"/>
          <a:ext cx="4482988" cy="236046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241494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241494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1180232"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3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1180232">
                <a:tc gridSpan="2">
                  <a:txBody>
                    <a:bodyPr/>
                    <a:lstStyle/>
                    <a:p>
                      <a:pPr algn="ctr"/>
                      <a:endParaRPr lang="en-US" sz="7300" b="1" dirty="0">
                        <a:latin typeface="VNI-Avo" pitchFamily="2" charset="0"/>
                      </a:endParaRPr>
                    </a:p>
                  </a:txBody>
                  <a:tcPr marL="66696" marR="66696" marT="33348" marB="33348"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13057D4E-A608-47E6-8C68-9661AF96327F}"/>
              </a:ext>
            </a:extLst>
          </p:cNvPr>
          <p:cNvSpPr txBox="1"/>
          <p:nvPr/>
        </p:nvSpPr>
        <p:spPr>
          <a:xfrm>
            <a:off x="4119209" y="2632896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2DF7A2-8CA6-4B6D-AB73-4D88EFCF69DE}"/>
              </a:ext>
            </a:extLst>
          </p:cNvPr>
          <p:cNvSpPr txBox="1"/>
          <p:nvPr/>
        </p:nvSpPr>
        <p:spPr>
          <a:xfrm>
            <a:off x="6669366" y="2638712"/>
            <a:ext cx="20915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1FDDE3-59E4-4533-A00A-24251D978E18}"/>
              </a:ext>
            </a:extLst>
          </p:cNvPr>
          <p:cNvSpPr txBox="1"/>
          <p:nvPr/>
        </p:nvSpPr>
        <p:spPr>
          <a:xfrm>
            <a:off x="3943939" y="3786352"/>
            <a:ext cx="44480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000" dirty="0" err="1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en-US" sz="7000" dirty="0"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747642" y="3783381"/>
            <a:ext cx="20915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7000" dirty="0">
              <a:solidFill>
                <a:srgbClr val="FF0000"/>
              </a:solidFill>
              <a:latin typeface="HP-211" panose="020B08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7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22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07993" y="1934567"/>
            <a:ext cx="6017633" cy="2133470"/>
            <a:chOff x="2679097" y="624454"/>
            <a:chExt cx="6788728" cy="2401779"/>
          </a:xfrm>
        </p:grpSpPr>
        <p:grpSp>
          <p:nvGrpSpPr>
            <p:cNvPr id="18" name="1"/>
            <p:cNvGrpSpPr/>
            <p:nvPr/>
          </p:nvGrpSpPr>
          <p:grpSpPr>
            <a:xfrm>
              <a:off x="2679097" y="624454"/>
              <a:ext cx="6788728" cy="2401779"/>
              <a:chOff x="3283530" y="624454"/>
              <a:chExt cx="6788728" cy="240177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283531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6899567" y="624454"/>
                <a:ext cx="3172691" cy="1137779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6899567" y="1888455"/>
                <a:ext cx="3172691" cy="1137778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687420" y="762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hoà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220326" y="762457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loa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185689" y="2026456"/>
                <a:ext cx="235489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xoá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3283530" y="1888453"/>
                <a:ext cx="3172691" cy="1137778"/>
              </a:xfrm>
              <a:prstGeom prst="roundRect">
                <a:avLst/>
              </a:prstGeom>
              <a:solidFill>
                <a:srgbClr val="FBBE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528087" y="2026457"/>
                <a:ext cx="2627296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toả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19" name="1-1"/>
            <p:cNvGrpSpPr/>
            <p:nvPr/>
          </p:nvGrpSpPr>
          <p:grpSpPr>
            <a:xfrm>
              <a:off x="3815008" y="762479"/>
              <a:ext cx="5106982" cy="2130458"/>
              <a:chOff x="4413989" y="610601"/>
              <a:chExt cx="5106982" cy="2130458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523351" y="610601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7929321" y="612039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413989" y="1874852"/>
                <a:ext cx="1469784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7983114" y="1874585"/>
                <a:ext cx="1537857" cy="866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oa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08653" y="4191759"/>
            <a:ext cx="6087149" cy="2124041"/>
            <a:chOff x="2679097" y="3882931"/>
            <a:chExt cx="6867153" cy="2391168"/>
          </a:xfrm>
        </p:grpSpPr>
        <p:grpSp>
          <p:nvGrpSpPr>
            <p:cNvPr id="20" name="2"/>
            <p:cNvGrpSpPr/>
            <p:nvPr/>
          </p:nvGrpSpPr>
          <p:grpSpPr>
            <a:xfrm>
              <a:off x="2679097" y="3882931"/>
              <a:ext cx="6788728" cy="2391168"/>
              <a:chOff x="3283530" y="3882931"/>
              <a:chExt cx="6788728" cy="2391168"/>
            </a:xfrm>
          </p:grpSpPr>
          <p:sp>
            <p:nvSpPr>
              <p:cNvPr id="46" name="Rounded Rectangle 45"/>
              <p:cNvSpPr/>
              <p:nvPr/>
            </p:nvSpPr>
            <p:spPr>
              <a:xfrm>
                <a:off x="3283531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>
                <a:off x="6899567" y="3882931"/>
                <a:ext cx="3172691" cy="1137778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899567" y="5136320"/>
                <a:ext cx="3172691" cy="1137779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685316" y="4020935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khoẻ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301348" y="402093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loe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294419" y="5274322"/>
                <a:ext cx="2425170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xoè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3283530" y="5136320"/>
                <a:ext cx="3172691" cy="1137779"/>
              </a:xfrm>
              <a:prstGeom prst="roundRect">
                <a:avLst/>
              </a:prstGeom>
              <a:solidFill>
                <a:srgbClr val="BDD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553683" y="5274322"/>
                <a:ext cx="2705698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latin typeface="HP-211" panose="020B0803050302020204" pitchFamily="34" charset="0"/>
                  </a:rPr>
                  <a:t>loé</a:t>
                </a:r>
                <a:endParaRPr lang="en-US" sz="4400" dirty="0">
                  <a:latin typeface="HP-211" panose="020B0803050302020204" pitchFamily="34" charset="0"/>
                </a:endParaRPr>
              </a:p>
            </p:txBody>
          </p:sp>
        </p:grpSp>
        <p:grpSp>
          <p:nvGrpSpPr>
            <p:cNvPr id="21" name="2-2"/>
            <p:cNvGrpSpPr/>
            <p:nvPr/>
          </p:nvGrpSpPr>
          <p:grpSpPr>
            <a:xfrm>
              <a:off x="3850881" y="4020703"/>
              <a:ext cx="5695369" cy="2119052"/>
              <a:chOff x="4455314" y="4020703"/>
              <a:chExt cx="5695369" cy="2119052"/>
            </a:xfrm>
          </p:grpSpPr>
          <p:sp>
            <p:nvSpPr>
              <p:cNvPr id="65" name="TextBox 64"/>
              <p:cNvSpPr txBox="1"/>
              <p:nvPr/>
            </p:nvSpPr>
            <p:spPr>
              <a:xfrm>
                <a:off x="4737228" y="4020703"/>
                <a:ext cx="1159366" cy="866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8060804" y="4021463"/>
                <a:ext cx="1469414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455314" y="5273546"/>
                <a:ext cx="2008915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141767" y="5273277"/>
                <a:ext cx="2008916" cy="866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err="1">
                    <a:solidFill>
                      <a:srgbClr val="FF0000"/>
                    </a:solidFill>
                    <a:latin typeface="HP-211" panose="020B0803050302020204" pitchFamily="34" charset="0"/>
                  </a:rPr>
                  <a:t>oe</a:t>
                </a:r>
                <a:endParaRPr lang="en-US" sz="4400" dirty="0">
                  <a:solidFill>
                    <a:srgbClr val="FF0000"/>
                  </a:solidFill>
                  <a:latin typeface="HP-211" panose="020B0803050302020204" pitchFamily="34" charset="0"/>
                </a:endParaRPr>
              </a:p>
            </p:txBody>
          </p:sp>
        </p:grp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8" y="1096823"/>
            <a:ext cx="2437365" cy="144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5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982"/>
            <a:ext cx="2437365" cy="144736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16DADA2-C58C-41E1-AF2C-A8123D81F8E6}"/>
              </a:ext>
            </a:extLst>
          </p:cNvPr>
          <p:cNvSpPr txBox="1"/>
          <p:nvPr/>
        </p:nvSpPr>
        <p:spPr>
          <a:xfrm>
            <a:off x="770570" y="4044086"/>
            <a:ext cx="2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đoá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hoa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007EE5-9846-46ED-B3F0-8BBE48F5163D}"/>
              </a:ext>
            </a:extLst>
          </p:cNvPr>
          <p:cNvSpPr txBox="1"/>
          <p:nvPr/>
        </p:nvSpPr>
        <p:spPr>
          <a:xfrm>
            <a:off x="5069855" y="4077547"/>
            <a:ext cx="2925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váy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xoè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007A3F9-9A88-41D4-8640-558CFD21B70F}"/>
              </a:ext>
            </a:extLst>
          </p:cNvPr>
          <p:cNvSpPr txBox="1"/>
          <p:nvPr/>
        </p:nvSpPr>
        <p:spPr>
          <a:xfrm>
            <a:off x="8734789" y="4066125"/>
            <a:ext cx="351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HP-211" panose="020B0803050302020204" pitchFamily="34" charset="0"/>
              </a:rPr>
              <a:t>chích</a:t>
            </a:r>
            <a:r>
              <a:rPr lang="en-US" sz="4000" dirty="0">
                <a:latin typeface="HP-211" panose="020B0803050302020204" pitchFamily="34" charset="0"/>
              </a:rPr>
              <a:t> </a:t>
            </a:r>
            <a:r>
              <a:rPr lang="en-US" sz="4000" dirty="0" err="1">
                <a:latin typeface="HP-211" panose="020B0803050302020204" pitchFamily="34" charset="0"/>
              </a:rPr>
              <a:t>choè</a:t>
            </a:r>
            <a:endParaRPr lang="en-US" sz="4000" dirty="0">
              <a:latin typeface="HP-211" panose="020B08030503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38CF01-5DAB-4AF6-AB32-4DDE086E48B2}"/>
              </a:ext>
            </a:extLst>
          </p:cNvPr>
          <p:cNvSpPr/>
          <p:nvPr/>
        </p:nvSpPr>
        <p:spPr>
          <a:xfrm>
            <a:off x="1121992" y="4074405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1819344-3B58-4D21-9BD8-C40AAC499D19}"/>
              </a:ext>
            </a:extLst>
          </p:cNvPr>
          <p:cNvSpPr/>
          <p:nvPr/>
        </p:nvSpPr>
        <p:spPr>
          <a:xfrm>
            <a:off x="6435607" y="4104152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861DAA-B02D-487E-9812-FE46C5E76644}"/>
              </a:ext>
            </a:extLst>
          </p:cNvPr>
          <p:cNvSpPr/>
          <p:nvPr/>
        </p:nvSpPr>
        <p:spPr>
          <a:xfrm>
            <a:off x="10928662" y="4095187"/>
            <a:ext cx="861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oe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Au secours : ma fille est une princesse ! - Femmes.nc">
            <a:extLst>
              <a:ext uri="{FF2B5EF4-FFF2-40B4-BE49-F238E27FC236}">
                <a16:creationId xmlns:a16="http://schemas.microsoft.com/office/drawing/2014/main" id="{FB6F49FE-9C4D-43D8-9CA8-29A0EEC7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599" y="1936822"/>
            <a:ext cx="2724455" cy="19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reat British Bird Quiz | Kennedy Wild Bird Food">
            <a:extLst>
              <a:ext uri="{FF2B5EF4-FFF2-40B4-BE49-F238E27FC236}">
                <a16:creationId xmlns:a16="http://schemas.microsoft.com/office/drawing/2014/main" id="{5FC25DE2-9BCA-4BBE-B754-C1A7F13B1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196" y="1929828"/>
            <a:ext cx="2771429" cy="190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BD756E1-27E2-472B-B18B-6045F18DEA0B}"/>
              </a:ext>
            </a:extLst>
          </p:cNvPr>
          <p:cNvSpPr/>
          <p:nvPr/>
        </p:nvSpPr>
        <p:spPr>
          <a:xfrm>
            <a:off x="2270916" y="4072409"/>
            <a:ext cx="878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HP-211" panose="020B0803050302020204" pitchFamily="34" charset="0"/>
              </a:rPr>
              <a:t>oa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82235C8-AF4A-4D2A-9771-7BD4597DFB06}"/>
              </a:ext>
            </a:extLst>
          </p:cNvPr>
          <p:cNvGrpSpPr/>
          <p:nvPr/>
        </p:nvGrpSpPr>
        <p:grpSpPr>
          <a:xfrm>
            <a:off x="604936" y="1929828"/>
            <a:ext cx="2791645" cy="1932842"/>
            <a:chOff x="4753321" y="2628897"/>
            <a:chExt cx="2860247" cy="1964334"/>
          </a:xfrm>
        </p:grpSpPr>
        <p:pic>
          <p:nvPicPr>
            <p:cNvPr id="46" name="Picture 2" descr="Hình nền : màu xanh lá, màu vàng, trắng, nơi 1920x1080 - goodfon - 1047321  - Hình nền đẹp hd - WallHere">
              <a:extLst>
                <a:ext uri="{FF2B5EF4-FFF2-40B4-BE49-F238E27FC236}">
                  <a16:creationId xmlns:a16="http://schemas.microsoft.com/office/drawing/2014/main" id="{84C6127C-4DEA-430D-9088-ED36F4093A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68" t="22271"/>
            <a:stretch/>
          </p:blipFill>
          <p:spPr bwMode="auto">
            <a:xfrm flipV="1">
              <a:off x="4753321" y="2628897"/>
              <a:ext cx="2860247" cy="195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BA55A91-FF9A-4AE2-98AC-C3F032C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698" y="2793092"/>
              <a:ext cx="2640204" cy="1800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71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4" grpId="0"/>
      <p:bldP spid="47" grpId="0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303"/>
            <a:ext cx="2437365" cy="1447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7425" y="2730539"/>
            <a:ext cx="3535587" cy="1354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9354" y="4145453"/>
            <a:ext cx="6795572" cy="1806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4422" y="664393"/>
            <a:ext cx="2900361" cy="2080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7712" y="2709254"/>
            <a:ext cx="3706990" cy="139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951199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999680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F48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79" y="2411350"/>
            <a:ext cx="6249725" cy="3261318"/>
          </a:xfrm>
          <a:prstGeom prst="rect">
            <a:avLst/>
          </a:prstGeom>
        </p:spPr>
      </p:pic>
      <p:pic>
        <p:nvPicPr>
          <p:cNvPr id="30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" y="-44975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083CB-13BE-4984-BF48-73C905748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4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" y="331090"/>
            <a:ext cx="2440064" cy="1418642"/>
          </a:xfrm>
          <a:prstGeom prst="rect">
            <a:avLst/>
          </a:prstGeom>
        </p:spPr>
      </p:pic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A9F39839-2C3A-49A4-ABAB-8566057E1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929" y="1024943"/>
            <a:ext cx="5600421" cy="24922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29057E-7E0D-4463-9582-71DE5CAFB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" y="3329186"/>
            <a:ext cx="5924364" cy="2632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3BD7B-1F80-4D2C-A94C-CBD433686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111" y="3329186"/>
            <a:ext cx="5924364" cy="263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951199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999680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F48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12" y="2411350"/>
            <a:ext cx="5492059" cy="3261318"/>
          </a:xfrm>
          <a:prstGeom prst="rect">
            <a:avLst/>
          </a:prstGeom>
        </p:spPr>
      </p:pic>
      <p:pic>
        <p:nvPicPr>
          <p:cNvPr id="30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1" y="-44975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2199F-3AF6-430A-AA52-8512F0688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5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A0FAA1A-4C93-40D1-8AD2-59A69C7F35E5}"/>
              </a:ext>
            </a:extLst>
          </p:cNvPr>
          <p:cNvGrpSpPr/>
          <p:nvPr/>
        </p:nvGrpSpPr>
        <p:grpSpPr>
          <a:xfrm>
            <a:off x="249006" y="372776"/>
            <a:ext cx="11633028" cy="5377889"/>
            <a:chOff x="279486" y="1104296"/>
            <a:chExt cx="11633028" cy="53778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EF21752-6EB3-4B5A-B810-AD93A6066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2990" y="2025042"/>
              <a:ext cx="11409524" cy="44571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570655-9A78-4783-BB2C-10B6D5555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86" y="1104296"/>
              <a:ext cx="2155350" cy="13476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680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3101" y="3507085"/>
            <a:ext cx="115756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 đến, hoa đào khoe sắc hồng tươi, hoa mai vàng nở rộ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phượng bừng lửa đỏ, ch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cả g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trời. C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hương hoa sữa nồng nàn, ng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thơm từng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phố. Cuối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hoa cải trải thảm vàng rực rỡ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Những sắc hoa, hương hoa làm đẹp </a:t>
            </a:r>
            <a:r>
              <a:rPr lang="en-US" altLang="vi-V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cuộc sống.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310A7C-E784-4D09-87B4-B79E77BEE593}"/>
              </a:ext>
            </a:extLst>
          </p:cNvPr>
          <p:cNvGrpSpPr/>
          <p:nvPr/>
        </p:nvGrpSpPr>
        <p:grpSpPr>
          <a:xfrm>
            <a:off x="333100" y="228303"/>
            <a:ext cx="10944499" cy="3278782"/>
            <a:chOff x="1925096" y="1417023"/>
            <a:chExt cx="6611422" cy="215641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1BCE758-CF3B-4E4D-928C-0E423DB82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8664" y="1531167"/>
              <a:ext cx="5227854" cy="204226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9BA7AA3-7AB6-49E0-99BA-7A08671F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5096" y="1417023"/>
              <a:ext cx="1481424" cy="92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86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hlinkClick r:id="rId3" action="ppaction://hlinksldjump"/>
            <a:extLst>
              <a:ext uri="{FF2B5EF4-FFF2-40B4-BE49-F238E27FC236}">
                <a16:creationId xmlns:a16="http://schemas.microsoft.com/office/drawing/2014/main" id="{F876AB9D-8292-4BD6-80D2-62D38BD07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02"/>
          <a:stretch/>
        </p:blipFill>
        <p:spPr>
          <a:xfrm>
            <a:off x="3788729" y="1102638"/>
            <a:ext cx="6712157" cy="4764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397" y="1043922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45" y="1043923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43" y="336177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43" y="3382821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10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8" y="980518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2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597" y="982484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4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019" y="3309999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6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61" y="3317925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2697842" y="6170648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34805" y="1258977"/>
            <a:ext cx="1150527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Tết đến, hoa đào khoe sắc hồng tươi, hoa mai vàng nở rộ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phượng bừng lửa đỏ, ch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 cả g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trời. C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uối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thu, hương hoa sữa nồng nàn, ng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thơm từng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</a:t>
            </a:r>
            <a:r>
              <a:rPr lang="en-US" alt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phố. Cuối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hoa cải trải thảm vàng rực rỡ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alt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Những sắc hoa, hương hoa làm đẹp </a:t>
            </a:r>
            <a:r>
              <a:rPr lang="en-US" altLang="vi-VN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alt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cuộc sống.</a:t>
            </a:r>
            <a:endParaRPr lang="en-US" sz="4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0" y="352277"/>
            <a:ext cx="1923689" cy="114890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166645" y="1997519"/>
            <a:ext cx="283539" cy="639001"/>
            <a:chOff x="3075709" y="1064527"/>
            <a:chExt cx="366789" cy="826618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820460" y="2605135"/>
            <a:ext cx="283539" cy="639001"/>
            <a:chOff x="3075709" y="1064527"/>
            <a:chExt cx="366789" cy="826618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7244000" y="3244136"/>
            <a:ext cx="283539" cy="639001"/>
            <a:chOff x="3075709" y="1064527"/>
            <a:chExt cx="366789" cy="826618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904258" y="3883137"/>
            <a:ext cx="283539" cy="639001"/>
            <a:chOff x="3075709" y="1064527"/>
            <a:chExt cx="366789" cy="826618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638803" y="4590294"/>
            <a:ext cx="283539" cy="639001"/>
            <a:chOff x="3075709" y="1064527"/>
            <a:chExt cx="366789" cy="826618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3215751" y="1064527"/>
              <a:ext cx="226747" cy="8266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17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53" y="1645192"/>
            <a:ext cx="5989577" cy="3697269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0D22F1-9FC3-4F25-8658-64323E4EE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" y="-56749"/>
            <a:ext cx="2520445" cy="1555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95700" y="933553"/>
            <a:ext cx="499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BE0D55-79B6-4A7E-B128-20301E768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703" y="1702994"/>
            <a:ext cx="8483093" cy="4744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8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670E0-AF62-4BC4-98D2-4F0A4D910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" y="-56749"/>
            <a:ext cx="2520445" cy="1555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99D57-0B91-463B-B1AA-05608791092D}"/>
              </a:ext>
            </a:extLst>
          </p:cNvPr>
          <p:cNvSpPr txBox="1"/>
          <p:nvPr/>
        </p:nvSpPr>
        <p:spPr>
          <a:xfrm>
            <a:off x="3695700" y="721166"/>
            <a:ext cx="499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A3890E-5A6F-44D3-AB44-93182B5557D6}"/>
              </a:ext>
            </a:extLst>
          </p:cNvPr>
          <p:cNvGrpSpPr/>
          <p:nvPr/>
        </p:nvGrpSpPr>
        <p:grpSpPr>
          <a:xfrm>
            <a:off x="255603" y="2045110"/>
            <a:ext cx="3930890" cy="3677264"/>
            <a:chOff x="255603" y="2045110"/>
            <a:chExt cx="3930890" cy="3677264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F6260564-3D17-4B20-AB60-101ACEBFA41D}"/>
                </a:ext>
              </a:extLst>
            </p:cNvPr>
            <p:cNvSpPr/>
            <p:nvPr/>
          </p:nvSpPr>
          <p:spPr>
            <a:xfrm>
              <a:off x="255603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Ảnh bông hoa anh đào PNG">
              <a:extLst>
                <a:ext uri="{FF2B5EF4-FFF2-40B4-BE49-F238E27FC236}">
                  <a16:creationId xmlns:a16="http://schemas.microsoft.com/office/drawing/2014/main" id="{F30AEC39-6101-4CF4-A30A-46C48DE25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03" y="2603090"/>
              <a:ext cx="3930890" cy="2561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20E392-37A6-4ACF-A28D-FC46DB49DE83}"/>
              </a:ext>
            </a:extLst>
          </p:cNvPr>
          <p:cNvGrpSpPr/>
          <p:nvPr/>
        </p:nvGrpSpPr>
        <p:grpSpPr>
          <a:xfrm>
            <a:off x="8951802" y="1911203"/>
            <a:ext cx="3008706" cy="3945077"/>
            <a:chOff x="8951802" y="1911203"/>
            <a:chExt cx="3008706" cy="3945077"/>
          </a:xfrm>
        </p:grpSpPr>
        <p:sp>
          <p:nvSpPr>
            <p:cNvPr id="15" name="Rectangle: Diagonal Corners Rounded 14">
              <a:extLst>
                <a:ext uri="{FF2B5EF4-FFF2-40B4-BE49-F238E27FC236}">
                  <a16:creationId xmlns:a16="http://schemas.microsoft.com/office/drawing/2014/main" id="{7D35E11D-4C5E-479D-B04A-6318248F3E1D}"/>
                </a:ext>
              </a:extLst>
            </p:cNvPr>
            <p:cNvSpPr/>
            <p:nvPr/>
          </p:nvSpPr>
          <p:spPr>
            <a:xfrm>
              <a:off x="8951802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E748F3-8BF0-4476-8A97-A30109708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1518" y="1911203"/>
              <a:ext cx="2705814" cy="39450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F9A70D-CBAA-4633-A3BC-054724C9486E}"/>
              </a:ext>
            </a:extLst>
          </p:cNvPr>
          <p:cNvGrpSpPr/>
          <p:nvPr/>
        </p:nvGrpSpPr>
        <p:grpSpPr>
          <a:xfrm>
            <a:off x="4542573" y="2045109"/>
            <a:ext cx="3106854" cy="3677264"/>
            <a:chOff x="8853654" y="2045110"/>
            <a:chExt cx="3106854" cy="3677264"/>
          </a:xfrm>
        </p:grpSpPr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37BF78EA-D36C-43A0-B362-0B10AF9DFB95}"/>
                </a:ext>
              </a:extLst>
            </p:cNvPr>
            <p:cNvSpPr/>
            <p:nvPr/>
          </p:nvSpPr>
          <p:spPr>
            <a:xfrm>
              <a:off x="8951802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126B1DB-1A9C-47B4-A7D6-5CC5C90A0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67"/>
            <a:stretch/>
          </p:blipFill>
          <p:spPr>
            <a:xfrm flipH="1">
              <a:off x="8853654" y="2193201"/>
              <a:ext cx="3081098" cy="3529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07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670E0-AF62-4BC4-98D2-4F0A4D9105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" y="-56749"/>
            <a:ext cx="2520445" cy="15558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E99D57-0B91-463B-B1AA-05608791092D}"/>
              </a:ext>
            </a:extLst>
          </p:cNvPr>
          <p:cNvSpPr txBox="1"/>
          <p:nvPr/>
        </p:nvSpPr>
        <p:spPr>
          <a:xfrm>
            <a:off x="3695700" y="721166"/>
            <a:ext cx="499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490B4D-9A19-4EBD-8E4E-DB4BF19BAD78}"/>
              </a:ext>
            </a:extLst>
          </p:cNvPr>
          <p:cNvGrpSpPr/>
          <p:nvPr/>
        </p:nvGrpSpPr>
        <p:grpSpPr>
          <a:xfrm>
            <a:off x="255603" y="2045110"/>
            <a:ext cx="3716395" cy="3677264"/>
            <a:chOff x="255603" y="2045110"/>
            <a:chExt cx="3716395" cy="3677264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F6260564-3D17-4B20-AB60-101ACEBFA41D}"/>
                </a:ext>
              </a:extLst>
            </p:cNvPr>
            <p:cNvSpPr/>
            <p:nvPr/>
          </p:nvSpPr>
          <p:spPr>
            <a:xfrm>
              <a:off x="255603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0" name="Picture 2" descr="hoa-mai-16">
              <a:extLst>
                <a:ext uri="{FF2B5EF4-FFF2-40B4-BE49-F238E27FC236}">
                  <a16:creationId xmlns:a16="http://schemas.microsoft.com/office/drawing/2014/main" id="{1DAB5160-237C-4551-8366-69DBF6EF8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7248" y="2193201"/>
              <a:ext cx="3714750" cy="2600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5242092-5328-4188-9974-09667AB26B50}"/>
              </a:ext>
            </a:extLst>
          </p:cNvPr>
          <p:cNvGrpSpPr/>
          <p:nvPr/>
        </p:nvGrpSpPr>
        <p:grpSpPr>
          <a:xfrm>
            <a:off x="4405460" y="2045110"/>
            <a:ext cx="3381080" cy="3677264"/>
            <a:chOff x="4405460" y="2045110"/>
            <a:chExt cx="3381080" cy="3677264"/>
          </a:xfrm>
        </p:grpSpPr>
        <p:sp>
          <p:nvSpPr>
            <p:cNvPr id="13" name="Rectangle: Diagonal Corners Rounded 12">
              <a:extLst>
                <a:ext uri="{FF2B5EF4-FFF2-40B4-BE49-F238E27FC236}">
                  <a16:creationId xmlns:a16="http://schemas.microsoft.com/office/drawing/2014/main" id="{CB9E5240-F199-42B4-B6BE-E96B8F2024D8}"/>
                </a:ext>
              </a:extLst>
            </p:cNvPr>
            <p:cNvSpPr/>
            <p:nvPr/>
          </p:nvSpPr>
          <p:spPr>
            <a:xfrm>
              <a:off x="4679686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A6A646-5D0B-436F-967A-C1017621A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5460" y="2193201"/>
              <a:ext cx="3381080" cy="338108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73F83F-78C3-497F-BE53-3C7D953CC0CF}"/>
              </a:ext>
            </a:extLst>
          </p:cNvPr>
          <p:cNvGrpSpPr/>
          <p:nvPr/>
        </p:nvGrpSpPr>
        <p:grpSpPr>
          <a:xfrm>
            <a:off x="8822766" y="2054942"/>
            <a:ext cx="3106855" cy="3677264"/>
            <a:chOff x="4679686" y="2045110"/>
            <a:chExt cx="3106855" cy="3677264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6D703BC8-5195-438B-ABB3-2D8EF30FA18D}"/>
                </a:ext>
              </a:extLst>
            </p:cNvPr>
            <p:cNvSpPr/>
            <p:nvPr/>
          </p:nvSpPr>
          <p:spPr>
            <a:xfrm>
              <a:off x="4679686" y="2045110"/>
              <a:ext cx="3008706" cy="3677264"/>
            </a:xfrm>
            <a:prstGeom prst="round2DiagRect">
              <a:avLst>
                <a:gd name="adj1" fmla="val 0"/>
                <a:gd name="adj2" fmla="val 40196"/>
              </a:avLst>
            </a:prstGeom>
            <a:solidFill>
              <a:srgbClr val="B6DF8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6ED620-0D73-4261-92D9-7614586C7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777834" y="2372077"/>
              <a:ext cx="3008707" cy="3340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0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5109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3042" y="3622189"/>
            <a:ext cx="3936693" cy="2888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648D38-8BBE-48DF-97C2-9245ECC93D93}"/>
              </a:ext>
            </a:extLst>
          </p:cNvPr>
          <p:cNvSpPr txBox="1"/>
          <p:nvPr/>
        </p:nvSpPr>
        <p:spPr>
          <a:xfrm>
            <a:off x="3000142" y="1355740"/>
            <a:ext cx="61917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251187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7680" y="426720"/>
            <a:ext cx="11094720" cy="6078445"/>
          </a:xfrm>
          <a:prstGeom prst="roundRect">
            <a:avLst>
              <a:gd name="adj" fmla="val 7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959123" y="920831"/>
            <a:ext cx="6502118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vượn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F263-44D0-7925-2191-F2DA05C4502C}"/>
              </a:ext>
            </a:extLst>
          </p:cNvPr>
          <p:cNvSpPr txBox="1"/>
          <p:nvPr/>
        </p:nvSpPr>
        <p:spPr>
          <a:xfrm>
            <a:off x="3141059" y="2490491"/>
            <a:ext cx="7150605" cy="156966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A0F61-6BEE-26F3-6CDE-50BCA1A9B53B}"/>
              </a:ext>
            </a:extLst>
          </p:cNvPr>
          <p:cNvSpPr txBox="1"/>
          <p:nvPr/>
        </p:nvSpPr>
        <p:spPr>
          <a:xfrm>
            <a:off x="3077785" y="4060151"/>
            <a:ext cx="5923416" cy="156966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87680" y="426720"/>
            <a:ext cx="11094720" cy="6078445"/>
          </a:xfrm>
          <a:prstGeom prst="roundRect">
            <a:avLst>
              <a:gd name="adj" fmla="val 76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3511480" y="884010"/>
            <a:ext cx="423866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ươn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3611666" y="2552230"/>
            <a:ext cx="624562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3234160" y="4179735"/>
            <a:ext cx="578876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uê</a:t>
            </a:r>
            <a:r>
              <a:rPr lang="en-US" sz="96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5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526263" y="2645007"/>
            <a:ext cx="11139588" cy="116955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7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7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7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7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7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7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7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7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0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70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7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3355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9842FF-E60B-1F6C-47A3-2BA446238BD2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375558" y="2421208"/>
            <a:ext cx="11604948" cy="175432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Con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dải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lụa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54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5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Trở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về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8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08" y="216896"/>
            <a:ext cx="7488846" cy="5223813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0" y="2163779"/>
            <a:ext cx="2208947" cy="1330048"/>
          </a:xfrm>
          <a:custGeom>
            <a:avLst/>
            <a:gdLst>
              <a:gd name="connsiteX0" fmla="*/ 1218628 w 1792587"/>
              <a:gd name="connsiteY0" fmla="*/ 0 h 959668"/>
              <a:gd name="connsiteX1" fmla="*/ 1792587 w 1792587"/>
              <a:gd name="connsiteY1" fmla="*/ 479834 h 959668"/>
              <a:gd name="connsiteX2" fmla="*/ 1218628 w 1792587"/>
              <a:gd name="connsiteY2" fmla="*/ 959668 h 959668"/>
              <a:gd name="connsiteX3" fmla="*/ 1218628 w 1792587"/>
              <a:gd name="connsiteY3" fmla="*/ 719751 h 959668"/>
              <a:gd name="connsiteX4" fmla="*/ 1042216 w 1792587"/>
              <a:gd name="connsiteY4" fmla="*/ 719751 h 959668"/>
              <a:gd name="connsiteX5" fmla="*/ 1042216 w 1792587"/>
              <a:gd name="connsiteY5" fmla="*/ 818419 h 959668"/>
              <a:gd name="connsiteX6" fmla="*/ 0 w 1792587"/>
              <a:gd name="connsiteY6" fmla="*/ 818419 h 959668"/>
              <a:gd name="connsiteX7" fmla="*/ 0 w 1792587"/>
              <a:gd name="connsiteY7" fmla="*/ 141250 h 959668"/>
              <a:gd name="connsiteX8" fmla="*/ 1042216 w 1792587"/>
              <a:gd name="connsiteY8" fmla="*/ 141250 h 959668"/>
              <a:gd name="connsiteX9" fmla="*/ 1042216 w 1792587"/>
              <a:gd name="connsiteY9" fmla="*/ 239917 h 959668"/>
              <a:gd name="connsiteX10" fmla="*/ 1218628 w 1792587"/>
              <a:gd name="connsiteY10" fmla="*/ 239917 h 9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2587" h="959668">
                <a:moveTo>
                  <a:pt x="1218628" y="0"/>
                </a:moveTo>
                <a:lnTo>
                  <a:pt x="1792587" y="479834"/>
                </a:lnTo>
                <a:lnTo>
                  <a:pt x="1218628" y="959668"/>
                </a:lnTo>
                <a:lnTo>
                  <a:pt x="1218628" y="719751"/>
                </a:lnTo>
                <a:lnTo>
                  <a:pt x="1042216" y="719751"/>
                </a:lnTo>
                <a:lnTo>
                  <a:pt x="1042216" y="818419"/>
                </a:lnTo>
                <a:lnTo>
                  <a:pt x="0" y="818419"/>
                </a:lnTo>
                <a:lnTo>
                  <a:pt x="0" y="141250"/>
                </a:lnTo>
                <a:lnTo>
                  <a:pt x="1042216" y="141250"/>
                </a:lnTo>
                <a:lnTo>
                  <a:pt x="1042216" y="239917"/>
                </a:lnTo>
                <a:lnTo>
                  <a:pt x="1218628" y="239917"/>
                </a:lnTo>
                <a:close/>
              </a:path>
            </a:pathLst>
          </a:custGeom>
          <a:solidFill>
            <a:srgbClr val="D571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37" y="2351699"/>
            <a:ext cx="6208608" cy="2284256"/>
          </a:xfrm>
          <a:prstGeom prst="rect">
            <a:avLst/>
          </a:prstGeom>
        </p:spPr>
      </p:pic>
      <p:pic>
        <p:nvPicPr>
          <p:cNvPr id="17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1" y="0"/>
            <a:ext cx="1064527" cy="10645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07CCF7-A7E3-4DFE-A91B-30C1D9164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30" y="2218331"/>
            <a:ext cx="3316569" cy="4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35D14D-9CB9-4610-AE0E-26EE0CF3DAD6}"/>
              </a:ext>
            </a:extLst>
          </p:cNvPr>
          <p:cNvSpPr/>
          <p:nvPr/>
        </p:nvSpPr>
        <p:spPr>
          <a:xfrm>
            <a:off x="1005388" y="4893547"/>
            <a:ext cx="10495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HP-211" panose="020B0803050302020204" pitchFamily="34" charset="0"/>
              </a:rPr>
              <a:t>Các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loài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hoa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đua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nhau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khoe</a:t>
            </a:r>
            <a:r>
              <a:rPr lang="en-US" sz="4800" dirty="0">
                <a:latin typeface="HP-211" panose="020B0803050302020204" pitchFamily="34" charset="0"/>
              </a:rPr>
              <a:t> </a:t>
            </a:r>
            <a:r>
              <a:rPr lang="en-US" sz="4800" dirty="0" err="1">
                <a:latin typeface="HP-211" panose="020B0803050302020204" pitchFamily="34" charset="0"/>
              </a:rPr>
              <a:t>sắc</a:t>
            </a:r>
            <a:r>
              <a:rPr lang="en-US" sz="48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18A37C-CB24-4972-A6E7-FAF6AF34C5DB}"/>
              </a:ext>
            </a:extLst>
          </p:cNvPr>
          <p:cNvSpPr/>
          <p:nvPr/>
        </p:nvSpPr>
        <p:spPr>
          <a:xfrm>
            <a:off x="4141219" y="4925889"/>
            <a:ext cx="10166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anose="020B0803050302020204" pitchFamily="34" charset="0"/>
              </a:rPr>
              <a:t>oa</a:t>
            </a:r>
            <a:endParaRPr lang="en-US" sz="4800" dirty="0">
              <a:solidFill>
                <a:srgbClr val="FF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DB05A8-0944-47B1-B4F3-E1E9C07B4971}"/>
              </a:ext>
            </a:extLst>
          </p:cNvPr>
          <p:cNvGrpSpPr/>
          <p:nvPr/>
        </p:nvGrpSpPr>
        <p:grpSpPr>
          <a:xfrm>
            <a:off x="-1284" y="0"/>
            <a:ext cx="12192000" cy="4536554"/>
            <a:chOff x="0" y="1065079"/>
            <a:chExt cx="12192000" cy="45365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876AB9D-8292-4BD6-80D2-62D38BD07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65079"/>
              <a:ext cx="12192000" cy="45365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BDB5C76-5310-440F-BA8B-CF6F868D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750" y="2253069"/>
              <a:ext cx="3228250" cy="1684487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E5D6D3F-C95F-4D30-B9B9-BCFAF117C2F9}"/>
              </a:ext>
            </a:extLst>
          </p:cNvPr>
          <p:cNvSpPr/>
          <p:nvPr/>
        </p:nvSpPr>
        <p:spPr>
          <a:xfrm>
            <a:off x="8999482" y="4925889"/>
            <a:ext cx="9957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HP-211" panose="020B0803050302020204" pitchFamily="34" charset="0"/>
              </a:rPr>
              <a:t>oe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0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3721" cy="649761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418737" y="1559029"/>
            <a:ext cx="7354523" cy="2919569"/>
            <a:chOff x="1868199" y="2395527"/>
            <a:chExt cx="8788757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1868199" y="2395527"/>
              <a:ext cx="8788757" cy="2919569"/>
            </a:xfrm>
            <a:prstGeom prst="roundRect">
              <a:avLst/>
            </a:prstGeom>
            <a:grpFill/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2648D38-8BBE-48DF-97C2-9245ECC93D93}"/>
                </a:ext>
              </a:extLst>
            </p:cNvPr>
            <p:cNvSpPr txBox="1"/>
            <p:nvPr/>
          </p:nvSpPr>
          <p:spPr>
            <a:xfrm>
              <a:off x="3553837" y="2641091"/>
              <a:ext cx="51767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79624A9-5175-4996-8B97-76546D990D60}"/>
                </a:ext>
              </a:extLst>
            </p:cNvPr>
            <p:cNvSpPr txBox="1"/>
            <p:nvPr/>
          </p:nvSpPr>
          <p:spPr>
            <a:xfrm>
              <a:off x="1873099" y="3693480"/>
              <a:ext cx="87114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Bài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74:</a:t>
              </a:r>
              <a:r>
                <a:rPr lang="en-US" sz="7200" b="1" dirty="0">
                  <a:ln w="0"/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oa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 </a:t>
              </a:r>
              <a:r>
                <a:rPr lang="en-US" sz="6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oe</a:t>
              </a:r>
              <a:r>
                <a:rPr lang="en-US" sz="6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HP-211" panose="020B0803050302020204" pitchFamily="34" charset="0"/>
                </a:rPr>
                <a:t>  </a:t>
              </a:r>
            </a:p>
          </p:txBody>
        </p:sp>
      </p:grpSp>
      <p:pic>
        <p:nvPicPr>
          <p:cNvPr id="9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16" y="4724162"/>
            <a:ext cx="2466128" cy="173335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737" y="4710691"/>
            <a:ext cx="2627736" cy="185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0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</TotalTime>
  <Words>118</Words>
  <Application>Microsoft Office PowerPoint</Application>
  <PresentationFormat>Widescreen</PresentationFormat>
  <Paragraphs>54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Devanagari</vt:lpstr>
      <vt:lpstr>Arial</vt:lpstr>
      <vt:lpstr>Arial-Rounded</vt:lpstr>
      <vt:lpstr>Calibri</vt:lpstr>
      <vt:lpstr>Calibri Light</vt:lpstr>
      <vt:lpstr>HP-211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390</cp:revision>
  <dcterms:created xsi:type="dcterms:W3CDTF">2020-12-01T04:28:14Z</dcterms:created>
  <dcterms:modified xsi:type="dcterms:W3CDTF">2023-12-14T01:32:47Z</dcterms:modified>
</cp:coreProperties>
</file>