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8" r:id="rId2"/>
    <p:sldId id="316" r:id="rId3"/>
    <p:sldId id="317" r:id="rId4"/>
    <p:sldId id="257" r:id="rId5"/>
    <p:sldId id="293" r:id="rId6"/>
    <p:sldId id="292" r:id="rId7"/>
    <p:sldId id="258" r:id="rId8"/>
    <p:sldId id="305" r:id="rId9"/>
    <p:sldId id="306" r:id="rId10"/>
    <p:sldId id="307" r:id="rId11"/>
    <p:sldId id="312" r:id="rId12"/>
    <p:sldId id="309" r:id="rId13"/>
    <p:sldId id="310" r:id="rId14"/>
    <p:sldId id="315" r:id="rId15"/>
    <p:sldId id="260" r:id="rId16"/>
    <p:sldId id="313" r:id="rId17"/>
    <p:sldId id="314" r:id="rId18"/>
    <p:sldId id="277" r:id="rId19"/>
    <p:sldId id="278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FDF"/>
    <a:srgbClr val="FCA3CC"/>
    <a:srgbClr val="FEC156"/>
    <a:srgbClr val="AA4A30"/>
    <a:srgbClr val="E89F71"/>
    <a:srgbClr val="D57149"/>
    <a:srgbClr val="BCE6EB"/>
    <a:srgbClr val="FBBEDF"/>
    <a:srgbClr val="EDC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4" autoAdjust="0"/>
  </p:normalViewPr>
  <p:slideViewPr>
    <p:cSldViewPr snapToGrid="0">
      <p:cViewPr>
        <p:scale>
          <a:sx n="66" d="100"/>
          <a:sy n="66" d="100"/>
        </p:scale>
        <p:origin x="1301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62FE1-C21D-4786-A0B2-C024F33A04A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C4D89-160B-431D-BB89-649EC80F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3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F44A6DCB-D322-469C-9B9B-BADB2D735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22F8EB07-6E69-4546-8F77-B9D481C593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AFFF1E-3CE2-4F95-BC03-39A446B6D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32CB4D-A6F0-4E11-AD19-BA9532F396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27A19-67F8-4681-961E-4448D114C7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7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2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9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1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9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4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8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05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2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2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5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8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7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4976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372167" y="1559029"/>
            <a:ext cx="7401093" cy="2919569"/>
            <a:chOff x="1812547" y="2395527"/>
            <a:chExt cx="8844409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1812547" y="3069917"/>
              <a:ext cx="87887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216" y="4724162"/>
            <a:ext cx="2466128" cy="173335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37" y="4710691"/>
            <a:ext cx="2627736" cy="18514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7A9499-898E-48D1-E5D4-B37BA7622D5B}"/>
              </a:ext>
            </a:extLst>
          </p:cNvPr>
          <p:cNvSpPr txBox="1"/>
          <p:nvPr/>
        </p:nvSpPr>
        <p:spPr>
          <a:xfrm>
            <a:off x="3464334" y="742161"/>
            <a:ext cx="6851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1718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99DECBCE-D3C3-45D6-A518-BA1966479EC6}"/>
              </a:ext>
            </a:extLst>
          </p:cNvPr>
          <p:cNvSpPr txBox="1"/>
          <p:nvPr/>
        </p:nvSpPr>
        <p:spPr>
          <a:xfrm>
            <a:off x="689890" y="3886358"/>
            <a:ext cx="2840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P-211" panose="020B0803050302020204" pitchFamily="34" charset="0"/>
              </a:rPr>
              <a:t>con </a:t>
            </a:r>
            <a:r>
              <a:rPr lang="en-US" sz="4000" dirty="0" err="1">
                <a:latin typeface="HP-211" panose="020B0803050302020204" pitchFamily="34" charset="0"/>
              </a:rPr>
              <a:t>bướm</a:t>
            </a:r>
            <a:endParaRPr lang="en-US" sz="4000" dirty="0">
              <a:latin typeface="HP-211" panose="020B08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0D66AA-DEAF-44D8-B967-D04AE697AD6D}"/>
              </a:ext>
            </a:extLst>
          </p:cNvPr>
          <p:cNvSpPr txBox="1"/>
          <p:nvPr/>
        </p:nvSpPr>
        <p:spPr>
          <a:xfrm>
            <a:off x="4592200" y="3886750"/>
            <a:ext cx="3603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HP-211" panose="020B0803050302020204" pitchFamily="34" charset="0"/>
              </a:rPr>
              <a:t>nườm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nượp</a:t>
            </a:r>
            <a:endParaRPr lang="en-US" sz="4000" dirty="0">
              <a:latin typeface="HP-211" panose="020B08030503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7AB549-4C86-46E1-8DF5-596CE60EE38E}"/>
              </a:ext>
            </a:extLst>
          </p:cNvPr>
          <p:cNvSpPr txBox="1"/>
          <p:nvPr/>
        </p:nvSpPr>
        <p:spPr>
          <a:xfrm>
            <a:off x="8674824" y="3886750"/>
            <a:ext cx="351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HP-211" panose="020B0803050302020204" pitchFamily="34" charset="0"/>
              </a:rPr>
              <a:t>giàn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mướp</a:t>
            </a:r>
            <a:endParaRPr lang="en-US" sz="4000" dirty="0">
              <a:latin typeface="HP-211" panose="020B08030503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165024" y="3912562"/>
            <a:ext cx="13484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ươm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514326" y="3912562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ươp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422063" y="3910788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ươp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365" cy="1447366"/>
          </a:xfrm>
          <a:prstGeom prst="rect">
            <a:avLst/>
          </a:prstGeom>
        </p:spPr>
      </p:pic>
      <p:pic>
        <p:nvPicPr>
          <p:cNvPr id="1028" name="Picture 4" descr="Cómo optimizar el tráfico vehicular y salvar vidas - Itusers.today |  Contaminacion ambiental dibujos, Congestion vehicular, Transporte">
            <a:extLst>
              <a:ext uri="{FF2B5EF4-FFF2-40B4-BE49-F238E27FC236}">
                <a16:creationId xmlns:a16="http://schemas.microsoft.com/office/drawing/2014/main" id="{27DED6F8-4E01-4C47-8DA7-30CF49461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69" y="1835696"/>
            <a:ext cx="2977387" cy="198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ỹ thuật gieo trồng cây mướp cho năng suất cao | Kinh nghiệm làm ăn | Báo  ảnh Dân tộc và Miền núi">
            <a:extLst>
              <a:ext uri="{FF2B5EF4-FFF2-40B4-BE49-F238E27FC236}">
                <a16:creationId xmlns:a16="http://schemas.microsoft.com/office/drawing/2014/main" id="{F71A98F5-86FA-46CA-AC87-3F9636719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687" y="1814027"/>
            <a:ext cx="2977387" cy="198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to Find and Take Beautiful Butterfly Photography">
            <a:extLst>
              <a:ext uri="{FF2B5EF4-FFF2-40B4-BE49-F238E27FC236}">
                <a16:creationId xmlns:a16="http://schemas.microsoft.com/office/drawing/2014/main" id="{331C0958-F6E8-4131-9DDE-B48566CDB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0" y="1835696"/>
            <a:ext cx="2977387" cy="198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3588E42-4F4F-485C-900E-D953DB63640B}"/>
              </a:ext>
            </a:extLst>
          </p:cNvPr>
          <p:cNvSpPr/>
          <p:nvPr/>
        </p:nvSpPr>
        <p:spPr>
          <a:xfrm>
            <a:off x="4901218" y="3910788"/>
            <a:ext cx="13484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ươm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1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52" grpId="0"/>
      <p:bldP spid="53" grpId="0"/>
      <p:bldP spid="5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59"/>
            <a:ext cx="2437365" cy="1447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8281" y="2731572"/>
            <a:ext cx="3535587" cy="1354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035" y="4409538"/>
            <a:ext cx="6489360" cy="16814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1320" y="108689"/>
            <a:ext cx="3733642" cy="2362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402" y="2731572"/>
            <a:ext cx="3666132" cy="139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3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951199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999680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F48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79" y="2411350"/>
            <a:ext cx="6249725" cy="3261318"/>
          </a:xfrm>
          <a:prstGeom prst="rect">
            <a:avLst/>
          </a:prstGeom>
        </p:spPr>
      </p:pic>
      <p:pic>
        <p:nvPicPr>
          <p:cNvPr id="30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1" y="-44975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54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6488935"/>
            <a:ext cx="12191788" cy="369065"/>
            <a:chOff x="1" y="6645897"/>
            <a:chExt cx="12191788" cy="212103"/>
          </a:xfrm>
        </p:grpSpPr>
        <p:sp>
          <p:nvSpPr>
            <p:cNvPr id="3" name="Rectangle 2"/>
            <p:cNvSpPr/>
            <p:nvPr/>
          </p:nvSpPr>
          <p:spPr>
            <a:xfrm>
              <a:off x="1" y="6645897"/>
              <a:ext cx="1105710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105866" y="6645897"/>
              <a:ext cx="1093353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199375" y="6645897"/>
              <a:ext cx="1093353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92884" y="6645897"/>
              <a:ext cx="1093353" cy="212103"/>
            </a:xfrm>
            <a:prstGeom prst="rect">
              <a:avLst/>
            </a:prstGeom>
            <a:solidFill>
              <a:srgbClr val="FCA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386393" y="6645897"/>
              <a:ext cx="1093353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479902" y="6645897"/>
              <a:ext cx="1093353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573411" y="6645897"/>
              <a:ext cx="1093353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66920" y="6645897"/>
              <a:ext cx="1131219" cy="212103"/>
            </a:xfrm>
            <a:prstGeom prst="rect">
              <a:avLst/>
            </a:prstGeom>
            <a:solidFill>
              <a:srgbClr val="FCA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801067" y="6645897"/>
              <a:ext cx="1131219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929354" y="6645897"/>
              <a:ext cx="1131219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060570" y="6645897"/>
              <a:ext cx="1131219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4" y="65914"/>
            <a:ext cx="2440064" cy="1418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959" y="3812574"/>
            <a:ext cx="4954145" cy="21017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4437" y="1321001"/>
            <a:ext cx="5584281" cy="21900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6D973A-1A32-4B93-8C6F-4FE0EBBA9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3804" y="3822351"/>
            <a:ext cx="4954145" cy="209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951199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999680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F48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12" y="2411350"/>
            <a:ext cx="5492059" cy="3261318"/>
          </a:xfrm>
          <a:prstGeom prst="rect">
            <a:avLst/>
          </a:prstGeom>
        </p:spPr>
      </p:pic>
      <p:pic>
        <p:nvPicPr>
          <p:cNvPr id="30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1" y="-44975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25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590931-4CAB-4828-8BD1-8D9E63C774D6}"/>
              </a:ext>
            </a:extLst>
          </p:cNvPr>
          <p:cNvGrpSpPr/>
          <p:nvPr/>
        </p:nvGrpSpPr>
        <p:grpSpPr>
          <a:xfrm>
            <a:off x="248522" y="88639"/>
            <a:ext cx="11645879" cy="4664440"/>
            <a:chOff x="202802" y="1679695"/>
            <a:chExt cx="11645879" cy="46644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DA8C20-D8EE-495B-B72C-52E013E6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318" y="1679695"/>
              <a:ext cx="11505363" cy="466444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62960EC-7389-4687-A702-D806C7FE5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02" y="2167959"/>
              <a:ext cx="2756415" cy="1646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6809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69677" y="3012131"/>
            <a:ext cx="115756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ra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41CB6-C199-4FCE-A31F-708138447B07}"/>
              </a:ext>
            </a:extLst>
          </p:cNvPr>
          <p:cNvGrpSpPr/>
          <p:nvPr/>
        </p:nvGrpSpPr>
        <p:grpSpPr>
          <a:xfrm>
            <a:off x="0" y="0"/>
            <a:ext cx="12088368" cy="2779776"/>
            <a:chOff x="2383803" y="1439556"/>
            <a:chExt cx="6034534" cy="194795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11CA87-348F-42D1-B819-16F11B9F5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13998" y="1541259"/>
              <a:ext cx="5404339" cy="18462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F7EBDFE-43DF-47E4-8F79-79F97D47E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803" y="1439556"/>
              <a:ext cx="1923689" cy="1148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86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1069" y="1077509"/>
            <a:ext cx="115052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ra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395"/>
            <a:ext cx="1923689" cy="114890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513425" y="1180710"/>
            <a:ext cx="283539" cy="639001"/>
            <a:chOff x="3075709" y="1064527"/>
            <a:chExt cx="366789" cy="826618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825504" y="2700664"/>
            <a:ext cx="283539" cy="639001"/>
            <a:chOff x="3075709" y="1064527"/>
            <a:chExt cx="366789" cy="826618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1591057" y="2657795"/>
            <a:ext cx="283539" cy="639001"/>
            <a:chOff x="3075709" y="1064527"/>
            <a:chExt cx="366789" cy="826618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349552" y="3339665"/>
            <a:ext cx="283539" cy="639001"/>
            <a:chOff x="3075709" y="1064527"/>
            <a:chExt cx="366789" cy="826618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8766905" y="4110906"/>
            <a:ext cx="283539" cy="639001"/>
            <a:chOff x="3075709" y="1064527"/>
            <a:chExt cx="366789" cy="826618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E16AEA-F3C0-4C03-918F-0A80FA41F119}"/>
              </a:ext>
            </a:extLst>
          </p:cNvPr>
          <p:cNvGrpSpPr/>
          <p:nvPr/>
        </p:nvGrpSpPr>
        <p:grpSpPr>
          <a:xfrm>
            <a:off x="7035869" y="4834387"/>
            <a:ext cx="283539" cy="639001"/>
            <a:chOff x="3075709" y="1064527"/>
            <a:chExt cx="366789" cy="826618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DA330B2-A623-4F4B-A6B9-F985EF9C8A70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C9DD72D-C96E-4ACD-9968-7D469D7A7F91}"/>
                </a:ext>
              </a:extLst>
            </p:cNvPr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17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3" y="1645192"/>
            <a:ext cx="5989577" cy="3697269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3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89" y="-154436"/>
            <a:ext cx="2643578" cy="16318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19146" y="557586"/>
            <a:ext cx="7116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5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5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5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5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B929FB-DF91-4665-B1FC-700F4201B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227" y="1477402"/>
            <a:ext cx="9607546" cy="495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856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3" descr="资源 734302">
            <a:extLst>
              <a:ext uri="{FF2B5EF4-FFF2-40B4-BE49-F238E27FC236}">
                <a16:creationId xmlns:a16="http://schemas.microsoft.com/office/drawing/2014/main" id="{1772D1EA-E838-4CF6-9761-C85459A33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89" y="3478213"/>
            <a:ext cx="7842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图片 4" descr="资源 134302">
            <a:extLst>
              <a:ext uri="{FF2B5EF4-FFF2-40B4-BE49-F238E27FC236}">
                <a16:creationId xmlns:a16="http://schemas.microsoft.com/office/drawing/2014/main" id="{050584C8-D2D6-4223-98B3-E13E4841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623">
            <a:off x="4196266" y="436890"/>
            <a:ext cx="3553781" cy="21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图片 5" descr="资源 234302">
            <a:extLst>
              <a:ext uri="{FF2B5EF4-FFF2-40B4-BE49-F238E27FC236}">
                <a16:creationId xmlns:a16="http://schemas.microsoft.com/office/drawing/2014/main" id="{DEF8E8B0-2F21-401D-A3A9-019B52D4B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8" y="918782"/>
            <a:ext cx="198596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图片 6" descr="资源 334302">
            <a:extLst>
              <a:ext uri="{FF2B5EF4-FFF2-40B4-BE49-F238E27FC236}">
                <a16:creationId xmlns:a16="http://schemas.microsoft.com/office/drawing/2014/main" id="{CF60E73B-2D9C-49B7-8B9D-EAB250D3E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657" y="257011"/>
            <a:ext cx="1560513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图片 8" descr="资源 534302">
            <a:extLst>
              <a:ext uri="{FF2B5EF4-FFF2-40B4-BE49-F238E27FC236}">
                <a16:creationId xmlns:a16="http://schemas.microsoft.com/office/drawing/2014/main" id="{201850E6-2008-4E5D-A81B-0DE7D4B0B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2" y="2789853"/>
            <a:ext cx="9621944" cy="367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图片 9" descr="资源 634302">
            <a:extLst>
              <a:ext uri="{FF2B5EF4-FFF2-40B4-BE49-F238E27FC236}">
                <a16:creationId xmlns:a16="http://schemas.microsoft.com/office/drawing/2014/main" id="{F76AD176-5FB8-4891-9F3C-583956B19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8713"/>
            <a:ext cx="121920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CE5ECC-B098-467C-9DBB-D443EA75536D}"/>
              </a:ext>
            </a:extLst>
          </p:cNvPr>
          <p:cNvSpPr/>
          <p:nvPr/>
        </p:nvSpPr>
        <p:spPr>
          <a:xfrm>
            <a:off x="8622" y="1885569"/>
            <a:ext cx="1218337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</a:rPr>
              <a:t>Trò chơi: HÁI TÁO</a:t>
            </a:r>
          </a:p>
        </p:txBody>
      </p:sp>
    </p:spTree>
    <p:extLst>
      <p:ext uri="{BB962C8B-B14F-4D97-AF65-F5344CB8AC3E}">
        <p14:creationId xmlns:p14="http://schemas.microsoft.com/office/powerpoint/2010/main" val="145285665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1.85185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5109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042" y="3622189"/>
            <a:ext cx="3936693" cy="2888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648D38-8BBE-48DF-97C2-9245ECC93D93}"/>
              </a:ext>
            </a:extLst>
          </p:cNvPr>
          <p:cNvSpPr txBox="1"/>
          <p:nvPr/>
        </p:nvSpPr>
        <p:spPr>
          <a:xfrm>
            <a:off x="3000142" y="1355740"/>
            <a:ext cx="61917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  <a:endParaRPr lang="en-US" sz="88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7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đèn p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828041" y="4563955"/>
            <a:ext cx="3695481" cy="861766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s-E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hiếc</a:t>
            </a:r>
            <a:r>
              <a:rPr kumimoji="0" lang="es-E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endParaRPr kumimoji="0" lang="es-E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ũ le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829005" y="4545209"/>
            <a:ext cx="3694517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s-E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828041" y="4544061"/>
            <a:ext cx="370495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thướt</a:t>
            </a:r>
            <a:r>
              <a:rPr kumimoji="0" lang="es-E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799047" y="4544061"/>
            <a:ext cx="370495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s-E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s-E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bản t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803781" y="4533177"/>
            <a:ext cx="369548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hược</a:t>
            </a:r>
            <a:r>
              <a:rPr kumimoji="0" lang="es-E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dược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un co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828041" y="4512513"/>
            <a:ext cx="369548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lang="es-ES" sz="5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s-ES" sz="5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5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giỏ đự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25" y="4588694"/>
            <a:ext cx="4022747" cy="2591602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370802" y="619445"/>
            <a:ext cx="1556676" cy="1048433"/>
            <a:chOff x="2341807" y="722423"/>
            <a:chExt cx="1167507" cy="10484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4250540" y="2642322"/>
            <a:ext cx="1556676" cy="1048433"/>
            <a:chOff x="5632842" y="2105111"/>
            <a:chExt cx="1167507" cy="1048431"/>
          </a:xfrm>
        </p:grpSpPr>
        <p:pic>
          <p:nvPicPr>
            <p:cNvPr id="11" name="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0082" y="1990174"/>
            <a:ext cx="1556676" cy="1048433"/>
            <a:chOff x="1559230" y="2459387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4266986" y="435444"/>
            <a:ext cx="1556676" cy="1048433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5"/>
          <p:cNvGrpSpPr/>
          <p:nvPr/>
        </p:nvGrpSpPr>
        <p:grpSpPr>
          <a:xfrm>
            <a:off x="3087600" y="1850678"/>
            <a:ext cx="1556676" cy="1048433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14411" y="1608631"/>
            <a:ext cx="1556676" cy="1048433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Oval mặt trời"/>
          <p:cNvSpPr/>
          <p:nvPr/>
        </p:nvSpPr>
        <p:spPr>
          <a:xfrm>
            <a:off x="9214338" y="1226807"/>
            <a:ext cx="1242655" cy="1204310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83326" y="2621253"/>
            <a:ext cx="745237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:a16="http://schemas.microsoft.com/office/drawing/2014/main" id="{6A09F3A1-02AB-44DC-8258-7AE50EC14C7F}"/>
              </a:ext>
            </a:extLst>
          </p:cNvPr>
          <p:cNvSpPr/>
          <p:nvPr/>
        </p:nvSpPr>
        <p:spPr>
          <a:xfrm>
            <a:off x="6267266" y="-19255"/>
            <a:ext cx="602364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5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3670F0BD-3248-4703-BF8C-031A9E705C20}"/>
              </a:ext>
            </a:extLst>
          </p:cNvPr>
          <p:cNvSpPr/>
          <p:nvPr/>
        </p:nvSpPr>
        <p:spPr>
          <a:xfrm>
            <a:off x="11034318" y="6292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BA9B55E-7069-4256-9E8C-73F7AC3C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8683" y="4056698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4976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418737" y="1559029"/>
            <a:ext cx="7354523" cy="2919569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7" y="2641091"/>
              <a:ext cx="51767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80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72:</a:t>
              </a:r>
              <a:r>
                <a:rPr lang="en-US" sz="80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6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ươm</a:t>
              </a:r>
              <a:r>
                <a:rPr lang="en-US" sz="6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  <a:r>
                <a:rPr lang="en-US" sz="6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ươp</a:t>
              </a:r>
              <a:r>
                <a:rPr lang="en-US" sz="6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216" y="4724162"/>
            <a:ext cx="2466128" cy="173335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37" y="4710691"/>
            <a:ext cx="2627736" cy="185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337" y="2351699"/>
            <a:ext cx="6208608" cy="2284256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65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4055" y="5673297"/>
            <a:ext cx="1213024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dirty="0" err="1">
                <a:latin typeface="HP-211" panose="020B0803050302020204" pitchFamily="34" charset="0"/>
              </a:rPr>
              <a:t>Hoa</a:t>
            </a:r>
            <a:r>
              <a:rPr lang="en-US" sz="4500" dirty="0">
                <a:latin typeface="HP-211" panose="020B0803050302020204" pitchFamily="34" charset="0"/>
              </a:rPr>
              <a:t> </a:t>
            </a:r>
            <a:r>
              <a:rPr lang="en-US" sz="4500" dirty="0" err="1">
                <a:latin typeface="HP-211" panose="020B0803050302020204" pitchFamily="34" charset="0"/>
              </a:rPr>
              <a:t>mướp</a:t>
            </a:r>
            <a:r>
              <a:rPr lang="en-US" sz="4500" dirty="0">
                <a:latin typeface="HP-211" panose="020B0803050302020204" pitchFamily="34" charset="0"/>
              </a:rPr>
              <a:t> </a:t>
            </a:r>
            <a:r>
              <a:rPr lang="en-US" sz="4500" dirty="0" err="1">
                <a:latin typeface="HP-211" panose="020B0803050302020204" pitchFamily="34" charset="0"/>
              </a:rPr>
              <a:t>vàng</a:t>
            </a:r>
            <a:r>
              <a:rPr lang="en-US" sz="4500" dirty="0">
                <a:latin typeface="HP-211" panose="020B0803050302020204" pitchFamily="34" charset="0"/>
              </a:rPr>
              <a:t> </a:t>
            </a:r>
            <a:r>
              <a:rPr lang="en-US" sz="4500" dirty="0" err="1">
                <a:latin typeface="HP-211" panose="020B0803050302020204" pitchFamily="34" charset="0"/>
              </a:rPr>
              <a:t>ươm</a:t>
            </a:r>
            <a:r>
              <a:rPr lang="en-US" sz="4500" dirty="0">
                <a:latin typeface="HP-211" panose="020B0803050302020204" pitchFamily="34" charset="0"/>
              </a:rPr>
              <a:t>, </a:t>
            </a:r>
            <a:r>
              <a:rPr lang="en-US" sz="4500" dirty="0" err="1">
                <a:latin typeface="HP-211" panose="020B0803050302020204" pitchFamily="34" charset="0"/>
              </a:rPr>
              <a:t>bướm</a:t>
            </a:r>
            <a:r>
              <a:rPr lang="en-US" sz="4500" dirty="0">
                <a:latin typeface="HP-211" panose="020B0803050302020204" pitchFamily="34" charset="0"/>
              </a:rPr>
              <a:t> bay </a:t>
            </a:r>
            <a:r>
              <a:rPr lang="en-US" sz="4500" dirty="0" err="1">
                <a:latin typeface="HP-211" panose="020B0803050302020204" pitchFamily="34" charset="0"/>
              </a:rPr>
              <a:t>rập</a:t>
            </a:r>
            <a:r>
              <a:rPr lang="en-US" sz="4500" dirty="0">
                <a:latin typeface="HP-211" panose="020B0803050302020204" pitchFamily="34" charset="0"/>
              </a:rPr>
              <a:t> </a:t>
            </a:r>
            <a:r>
              <a:rPr lang="en-US" sz="4500" dirty="0" err="1">
                <a:latin typeface="HP-211" panose="020B0803050302020204" pitchFamily="34" charset="0"/>
              </a:rPr>
              <a:t>rờn</a:t>
            </a:r>
            <a:r>
              <a:rPr lang="en-US" sz="45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15660" y="5706199"/>
            <a:ext cx="134203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anose="020B0803050302020204" pitchFamily="34" charset="0"/>
              </a:rPr>
              <a:t>ươp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47151" y="5706199"/>
            <a:ext cx="14959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anose="020B0803050302020204" pitchFamily="34" charset="0"/>
              </a:rPr>
              <a:t>ươm</a:t>
            </a:r>
            <a:endParaRPr lang="en-US" sz="45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4AFE34-689C-4992-A54D-9F441D552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6080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573DCA6-212C-49D9-9E3C-ADCD9818A90C}"/>
              </a:ext>
            </a:extLst>
          </p:cNvPr>
          <p:cNvSpPr/>
          <p:nvPr/>
        </p:nvSpPr>
        <p:spPr>
          <a:xfrm>
            <a:off x="6966946" y="5706991"/>
            <a:ext cx="14959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anose="020B0803050302020204" pitchFamily="34" charset="0"/>
              </a:rPr>
              <a:t>ươm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18" y="1662756"/>
            <a:ext cx="6167047" cy="3662141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0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6488935"/>
            <a:ext cx="12191788" cy="369065"/>
            <a:chOff x="1" y="6645897"/>
            <a:chExt cx="12191788" cy="212103"/>
          </a:xfrm>
        </p:grpSpPr>
        <p:sp>
          <p:nvSpPr>
            <p:cNvPr id="4" name="Rectangle 3"/>
            <p:cNvSpPr/>
            <p:nvPr/>
          </p:nvSpPr>
          <p:spPr>
            <a:xfrm>
              <a:off x="1" y="6645897"/>
              <a:ext cx="1105710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05866" y="6645897"/>
              <a:ext cx="1093353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199375" y="6645897"/>
              <a:ext cx="1093353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92884" y="6645897"/>
              <a:ext cx="1093353" cy="212103"/>
            </a:xfrm>
            <a:prstGeom prst="rect">
              <a:avLst/>
            </a:prstGeom>
            <a:solidFill>
              <a:srgbClr val="FCA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86393" y="6645897"/>
              <a:ext cx="1093353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79902" y="6645897"/>
              <a:ext cx="1093353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73411" y="6645897"/>
              <a:ext cx="1093353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66920" y="6645897"/>
              <a:ext cx="1131219" cy="212103"/>
            </a:xfrm>
            <a:prstGeom prst="rect">
              <a:avLst/>
            </a:prstGeom>
            <a:solidFill>
              <a:srgbClr val="FCA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801067" y="6645897"/>
              <a:ext cx="1131219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929354" y="6645897"/>
              <a:ext cx="1131219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060570" y="6645897"/>
              <a:ext cx="1131219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2" y="127559"/>
            <a:ext cx="2437365" cy="144736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3214571" y="1343861"/>
            <a:ext cx="239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0070C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ươm</a:t>
            </a:r>
            <a:endParaRPr lang="en-US" sz="7200" dirty="0">
              <a:solidFill>
                <a:srgbClr val="0070C0"/>
              </a:solidFill>
              <a:latin typeface="HP-211" panose="020B0803050302020204" pitchFamily="34" charset="0"/>
              <a:ea typeface="Arial-Rounded" panose="020B0500000000000000" pitchFamily="34" charset="0"/>
              <a:cs typeface="Adobe Devanagari" panose="020405030502010202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7120087" y="1343860"/>
            <a:ext cx="2720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0070C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ươp</a:t>
            </a:r>
            <a:endParaRPr lang="en-US" sz="7200" dirty="0">
              <a:solidFill>
                <a:srgbClr val="0070C0"/>
              </a:solidFill>
              <a:latin typeface="HP-211" panose="020B0803050302020204" pitchFamily="34" charset="0"/>
              <a:ea typeface="Arial-Rounded" panose="020B0500000000000000" pitchFamily="34" charset="0"/>
              <a:cs typeface="Adobe Devanagari" panose="02040503050201020203" pitchFamily="18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DB045B1-C63D-42BD-BE1C-5E431E97B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665874"/>
              </p:ext>
            </p:extLst>
          </p:nvPr>
        </p:nvGraphicFramePr>
        <p:xfrm>
          <a:off x="3992961" y="2840352"/>
          <a:ext cx="4482988" cy="236046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41494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241494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1180232">
                <a:tc>
                  <a:txBody>
                    <a:bodyPr/>
                    <a:lstStyle/>
                    <a:p>
                      <a:pPr algn="ctr"/>
                      <a:endParaRPr lang="en-US" sz="7300" b="1" dirty="0"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3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1180232">
                <a:tc gridSpan="2">
                  <a:txBody>
                    <a:bodyPr/>
                    <a:lstStyle/>
                    <a:p>
                      <a:pPr algn="ctr"/>
                      <a:endParaRPr lang="en-US" sz="7300" b="1" dirty="0"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13057D4E-A608-47E6-8C68-9661AF96327F}"/>
              </a:ext>
            </a:extLst>
          </p:cNvPr>
          <p:cNvSpPr txBox="1"/>
          <p:nvPr/>
        </p:nvSpPr>
        <p:spPr>
          <a:xfrm>
            <a:off x="4157743" y="2794731"/>
            <a:ext cx="2091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2DF7A2-8CA6-4B6D-AB73-4D88EFCF69DE}"/>
              </a:ext>
            </a:extLst>
          </p:cNvPr>
          <p:cNvSpPr txBox="1"/>
          <p:nvPr/>
        </p:nvSpPr>
        <p:spPr>
          <a:xfrm>
            <a:off x="6278306" y="2800547"/>
            <a:ext cx="23402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en-US" sz="7000" dirty="0">
              <a:solidFill>
                <a:srgbClr val="FF0000"/>
              </a:solidFill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1FDDE3-59E4-4533-A00A-24251D978E18}"/>
              </a:ext>
            </a:extLst>
          </p:cNvPr>
          <p:cNvSpPr txBox="1"/>
          <p:nvPr/>
        </p:nvSpPr>
        <p:spPr>
          <a:xfrm>
            <a:off x="3982473" y="3948187"/>
            <a:ext cx="44480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endParaRPr lang="en-US" sz="7000" dirty="0"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5411416" y="3945216"/>
            <a:ext cx="22546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en-US" sz="7000" dirty="0">
              <a:solidFill>
                <a:srgbClr val="FF0000"/>
              </a:solidFill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22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90289" y="1203047"/>
            <a:ext cx="6017633" cy="2133470"/>
            <a:chOff x="2679097" y="624454"/>
            <a:chExt cx="6788728" cy="2401779"/>
          </a:xfrm>
        </p:grpSpPr>
        <p:grpSp>
          <p:nvGrpSpPr>
            <p:cNvPr id="18" name="1"/>
            <p:cNvGrpSpPr/>
            <p:nvPr/>
          </p:nvGrpSpPr>
          <p:grpSpPr>
            <a:xfrm>
              <a:off x="2679097" y="624454"/>
              <a:ext cx="6788728" cy="2401779"/>
              <a:chOff x="3283530" y="624454"/>
              <a:chExt cx="6788728" cy="240177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283531" y="624454"/>
                <a:ext cx="3172691" cy="1137779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6899567" y="624454"/>
                <a:ext cx="3172691" cy="1137779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6899567" y="1888455"/>
                <a:ext cx="3172691" cy="1137778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586506" y="762456"/>
                <a:ext cx="2572706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chườm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220326" y="762457"/>
                <a:ext cx="235489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đượm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185689" y="2026456"/>
                <a:ext cx="235489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dirty="0">
                    <a:latin typeface="HP-211" panose="020B0803050302020204" pitchFamily="34" charset="0"/>
                  </a:rPr>
                  <a:t>ư</a:t>
                </a:r>
                <a:r>
                  <a:rPr lang="en-US" sz="4400" dirty="0" err="1">
                    <a:latin typeface="HP-211" panose="020B0803050302020204" pitchFamily="34" charset="0"/>
                  </a:rPr>
                  <a:t>ớm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3283530" y="1888453"/>
                <a:ext cx="3172691" cy="1137778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528087" y="2026457"/>
                <a:ext cx="2627296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gươm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</p:grpSp>
        <p:grpSp>
          <p:nvGrpSpPr>
            <p:cNvPr id="19" name="1-1"/>
            <p:cNvGrpSpPr/>
            <p:nvPr/>
          </p:nvGrpSpPr>
          <p:grpSpPr>
            <a:xfrm>
              <a:off x="3636422" y="760968"/>
              <a:ext cx="5302257" cy="2131970"/>
              <a:chOff x="4235403" y="609090"/>
              <a:chExt cx="5302257" cy="2131970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4449496" y="610047"/>
                <a:ext cx="1756631" cy="866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ươm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7794345" y="609090"/>
                <a:ext cx="1743315" cy="866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ươm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235403" y="1874852"/>
                <a:ext cx="1734278" cy="866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ươm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7541468" y="1874585"/>
                <a:ext cx="1743315" cy="866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ươm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90949" y="3460239"/>
            <a:ext cx="6017636" cy="2124041"/>
            <a:chOff x="2679097" y="3882931"/>
            <a:chExt cx="6788728" cy="2391168"/>
          </a:xfrm>
        </p:grpSpPr>
        <p:grpSp>
          <p:nvGrpSpPr>
            <p:cNvPr id="20" name="2"/>
            <p:cNvGrpSpPr/>
            <p:nvPr/>
          </p:nvGrpSpPr>
          <p:grpSpPr>
            <a:xfrm>
              <a:off x="2679097" y="3882931"/>
              <a:ext cx="6788728" cy="2391168"/>
              <a:chOff x="3283530" y="3882931"/>
              <a:chExt cx="6788728" cy="2391168"/>
            </a:xfrm>
          </p:grpSpPr>
          <p:sp>
            <p:nvSpPr>
              <p:cNvPr id="46" name="Rounded Rectangle 45"/>
              <p:cNvSpPr/>
              <p:nvPr/>
            </p:nvSpPr>
            <p:spPr>
              <a:xfrm>
                <a:off x="3283531" y="3882931"/>
                <a:ext cx="3172691" cy="1137778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6899567" y="3882931"/>
                <a:ext cx="3172691" cy="1137778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6899567" y="5136320"/>
                <a:ext cx="3172691" cy="1137779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077759" y="4020935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latin typeface="HP-211" panose="020B0803050302020204" pitchFamily="34" charset="0"/>
                  </a:rPr>
                  <a:t>lượm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301348" y="4020932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mướp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294419" y="5274322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dirty="0">
                    <a:latin typeface="HP-211" panose="020B0803050302020204" pitchFamily="34" charset="0"/>
                  </a:rPr>
                  <a:t>ư</a:t>
                </a:r>
                <a:r>
                  <a:rPr lang="en-US" sz="4400" dirty="0" err="1">
                    <a:latin typeface="HP-211" panose="020B0803050302020204" pitchFamily="34" charset="0"/>
                  </a:rPr>
                  <a:t>ớp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3283530" y="5136320"/>
                <a:ext cx="3172691" cy="1137779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553683" y="5274322"/>
                <a:ext cx="2705698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nượp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</p:grpSp>
        <p:grpSp>
          <p:nvGrpSpPr>
            <p:cNvPr id="21" name="2-2"/>
            <p:cNvGrpSpPr/>
            <p:nvPr/>
          </p:nvGrpSpPr>
          <p:grpSpPr>
            <a:xfrm>
              <a:off x="3608689" y="4020703"/>
              <a:ext cx="5567626" cy="2119052"/>
              <a:chOff x="4213122" y="4020703"/>
              <a:chExt cx="5567626" cy="2119052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4213122" y="4020703"/>
                <a:ext cx="1763718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ươm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8080978" y="4020703"/>
                <a:ext cx="1469414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ươp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365654" y="5273546"/>
                <a:ext cx="2008913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ươp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771829" y="5273277"/>
                <a:ext cx="2008919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ươp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</p:grp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" y="365303"/>
            <a:ext cx="2437365" cy="144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6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</TotalTime>
  <Words>160</Words>
  <Application>Microsoft Office PowerPoint</Application>
  <PresentationFormat>Widescreen</PresentationFormat>
  <Paragraphs>58</Paragraphs>
  <Slides>20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宋体</vt:lpstr>
      <vt:lpstr>Adobe Devanagari</vt:lpstr>
      <vt:lpstr>Arial</vt:lpstr>
      <vt:lpstr>Arial-Rounded</vt:lpstr>
      <vt:lpstr>Calibri</vt:lpstr>
      <vt:lpstr>Calibri Light</vt:lpstr>
      <vt:lpstr>等线</vt:lpstr>
      <vt:lpstr>HP-211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321</cp:revision>
  <dcterms:created xsi:type="dcterms:W3CDTF">2020-12-01T04:28:14Z</dcterms:created>
  <dcterms:modified xsi:type="dcterms:W3CDTF">2023-12-14T01:08:43Z</dcterms:modified>
</cp:coreProperties>
</file>