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316" r:id="rId3"/>
    <p:sldId id="317" r:id="rId4"/>
    <p:sldId id="318" r:id="rId5"/>
    <p:sldId id="319" r:id="rId6"/>
    <p:sldId id="320" r:id="rId7"/>
    <p:sldId id="293" r:id="rId8"/>
    <p:sldId id="292" r:id="rId9"/>
    <p:sldId id="321" r:id="rId10"/>
    <p:sldId id="258" r:id="rId11"/>
    <p:sldId id="305" r:id="rId12"/>
    <p:sldId id="306" r:id="rId13"/>
    <p:sldId id="307" r:id="rId14"/>
    <p:sldId id="312" r:id="rId15"/>
    <p:sldId id="309" r:id="rId16"/>
    <p:sldId id="310" r:id="rId17"/>
    <p:sldId id="323" r:id="rId18"/>
    <p:sldId id="324" r:id="rId19"/>
    <p:sldId id="315" r:id="rId20"/>
    <p:sldId id="260" r:id="rId21"/>
    <p:sldId id="325" r:id="rId22"/>
    <p:sldId id="326" r:id="rId23"/>
    <p:sldId id="277" r:id="rId24"/>
    <p:sldId id="278" r:id="rId25"/>
    <p:sldId id="28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85CF"/>
    <a:srgbClr val="3092DC"/>
    <a:srgbClr val="236DC7"/>
    <a:srgbClr val="FDCFDF"/>
    <a:srgbClr val="FCA3CC"/>
    <a:srgbClr val="FEC156"/>
    <a:srgbClr val="AA4A30"/>
    <a:srgbClr val="E89F71"/>
    <a:srgbClr val="D57149"/>
    <a:srgbClr val="BCE6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404" autoAdjust="0"/>
  </p:normalViewPr>
  <p:slideViewPr>
    <p:cSldViewPr snapToGrid="0">
      <p:cViewPr>
        <p:scale>
          <a:sx n="25" d="100"/>
          <a:sy n="25" d="100"/>
        </p:scale>
        <p:origin x="605" y="90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862FE1-C21D-4786-A0B2-C024F33A04AF}"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C4D89-160B-431D-BB89-649EC80F2038}" type="slidenum">
              <a:rPr lang="en-US" smtClean="0"/>
              <a:t>‹#›</a:t>
            </a:fld>
            <a:endParaRPr lang="en-US"/>
          </a:p>
        </p:txBody>
      </p:sp>
    </p:spTree>
    <p:extLst>
      <p:ext uri="{BB962C8B-B14F-4D97-AF65-F5344CB8AC3E}">
        <p14:creationId xmlns:p14="http://schemas.microsoft.com/office/powerpoint/2010/main" val="2165732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67089B-0B33-4B13-A184-FC2F9D4D8183}"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1502229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67089B-0B33-4B13-A184-FC2F9D4D8183}"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2958199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67089B-0B33-4B13-A184-FC2F9D4D8183}"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1052117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572838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2527022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67089B-0B33-4B13-A184-FC2F9D4D8183}"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4095097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67089B-0B33-4B13-A184-FC2F9D4D8183}"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4248644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67089B-0B33-4B13-A184-FC2F9D4D8183}"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2210285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67089B-0B33-4B13-A184-FC2F9D4D8183}" type="datetimeFigureOut">
              <a:rPr lang="en-US" smtClean="0"/>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3004705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67089B-0B33-4B13-A184-FC2F9D4D8183}"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2476521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67089B-0B33-4B13-A184-FC2F9D4D8183}" type="datetimeFigureOut">
              <a:rPr lang="en-US" smtClean="0"/>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2828628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67089B-0B33-4B13-A184-FC2F9D4D8183}"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2145650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67089B-0B33-4B13-A184-FC2F9D4D8183}"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1582482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67089B-0B33-4B13-A184-FC2F9D4D8183}" type="datetimeFigureOut">
              <a:rPr lang="en-US" smtClean="0"/>
              <a:t>12/5/2023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121BE-6301-4A94-A613-8C4147A652F9}" type="slidenum">
              <a:rPr lang="en-US" smtClean="0"/>
              <a:t>‹#›</a:t>
            </a:fld>
            <a:endParaRPr lang="en-US"/>
          </a:p>
        </p:txBody>
      </p:sp>
    </p:spTree>
    <p:extLst>
      <p:ext uri="{BB962C8B-B14F-4D97-AF65-F5344CB8AC3E}">
        <p14:creationId xmlns:p14="http://schemas.microsoft.com/office/powerpoint/2010/main" val="2481876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5.xml"/><Relationship Id="rId18" Type="http://schemas.openxmlformats.org/officeDocument/2006/relationships/image" Target="../media/image18.gif"/><Relationship Id="rId3" Type="http://schemas.openxmlformats.org/officeDocument/2006/relationships/image" Target="../media/image7.png"/><Relationship Id="rId21" Type="http://schemas.openxmlformats.org/officeDocument/2006/relationships/slide" Target="slide8.xml"/><Relationship Id="rId7" Type="http://schemas.openxmlformats.org/officeDocument/2006/relationships/image" Target="../media/image11.png"/><Relationship Id="rId12" Type="http://schemas.openxmlformats.org/officeDocument/2006/relationships/image" Target="../media/image14.png"/><Relationship Id="rId17" Type="http://schemas.openxmlformats.org/officeDocument/2006/relationships/image" Target="../media/image17.gif"/><Relationship Id="rId2" Type="http://schemas.openxmlformats.org/officeDocument/2006/relationships/audio" Target="../media/audio1.wav"/><Relationship Id="rId16" Type="http://schemas.openxmlformats.org/officeDocument/2006/relationships/image" Target="../media/image16.png"/><Relationship Id="rId20" Type="http://schemas.openxmlformats.org/officeDocument/2006/relationships/image" Target="../media/image20.gif"/><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slide" Target="slide4.xml"/><Relationship Id="rId5" Type="http://schemas.openxmlformats.org/officeDocument/2006/relationships/image" Target="../media/image9.png"/><Relationship Id="rId15" Type="http://schemas.openxmlformats.org/officeDocument/2006/relationships/slide" Target="slide6.xml"/><Relationship Id="rId10" Type="http://schemas.openxmlformats.org/officeDocument/2006/relationships/image" Target="../media/image13.png"/><Relationship Id="rId19" Type="http://schemas.openxmlformats.org/officeDocument/2006/relationships/image" Target="../media/image19.gif"/><Relationship Id="rId4" Type="http://schemas.openxmlformats.org/officeDocument/2006/relationships/image" Target="../media/image8.png"/><Relationship Id="rId9" Type="http://schemas.openxmlformats.org/officeDocument/2006/relationships/slide" Target="slide3.xml"/><Relationship Id="rId14" Type="http://schemas.openxmlformats.org/officeDocument/2006/relationships/image" Target="../media/image15.png"/><Relationship Id="rId22"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3721" cy="6497619"/>
          </a:xfrm>
          <a:prstGeom prst="rect">
            <a:avLst/>
          </a:prstGeom>
        </p:spPr>
      </p:pic>
      <p:grpSp>
        <p:nvGrpSpPr>
          <p:cNvPr id="23" name="Group 22"/>
          <p:cNvGrpSpPr/>
          <p:nvPr/>
        </p:nvGrpSpPr>
        <p:grpSpPr>
          <a:xfrm>
            <a:off x="2372167" y="1559029"/>
            <a:ext cx="7401093" cy="2919569"/>
            <a:chOff x="1812547" y="2395527"/>
            <a:chExt cx="8844409" cy="2919569"/>
          </a:xfrm>
          <a:pattFill prst="trellis">
            <a:fgClr>
              <a:srgbClr val="BCE6EB"/>
            </a:fgClr>
            <a:bgClr>
              <a:schemeClr val="bg1"/>
            </a:bgClr>
          </a:pattFill>
        </p:grpSpPr>
        <p:sp>
          <p:nvSpPr>
            <p:cNvPr id="20" name="Rectangle: Rounded Corners 1">
              <a:extLst>
                <a:ext uri="{FF2B5EF4-FFF2-40B4-BE49-F238E27FC236}">
                  <a16:creationId xmlns:a16="http://schemas.microsoft.com/office/drawing/2014/main" id="{68A52418-C60A-4F1C-B2CF-788FF7F41C63}"/>
                </a:ext>
              </a:extLst>
            </p:cNvPr>
            <p:cNvSpPr/>
            <p:nvPr/>
          </p:nvSpPr>
          <p:spPr>
            <a:xfrm>
              <a:off x="1868199" y="2395527"/>
              <a:ext cx="8788757" cy="2919569"/>
            </a:xfrm>
            <a:prstGeom prst="roundRect">
              <a:avLst/>
            </a:prstGeom>
            <a:grp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A2648D38-8BBE-48DF-97C2-9245ECC93D93}"/>
                </a:ext>
              </a:extLst>
            </p:cNvPr>
            <p:cNvSpPr txBox="1"/>
            <p:nvPr/>
          </p:nvSpPr>
          <p:spPr>
            <a:xfrm>
              <a:off x="1812547" y="3069917"/>
              <a:ext cx="8788757" cy="1569660"/>
            </a:xfrm>
            <a:prstGeom prst="rect">
              <a:avLst/>
            </a:prstGeom>
            <a:noFill/>
          </p:spPr>
          <p:txBody>
            <a:bodyPr wrap="square" rtlCol="0">
              <a:spAutoFit/>
            </a:bodyPr>
            <a:lstStyle/>
            <a:p>
              <a:pPr algn="ctr"/>
              <a:r>
                <a:rPr lang="en-US" sz="9600" b="1" dirty="0">
                  <a:ln w="28575">
                    <a:solidFill>
                      <a:schemeClr val="bg1"/>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TIẾNG VIỆT 1</a:t>
              </a:r>
            </a:p>
          </p:txBody>
        </p:sp>
      </p:grpSp>
      <p:pic>
        <p:nvPicPr>
          <p:cNvPr id="9" name="图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1216" y="4724162"/>
            <a:ext cx="2466128" cy="1733355"/>
          </a:xfrm>
          <a:prstGeom prst="rect">
            <a:avLst/>
          </a:prstGeom>
        </p:spPr>
      </p:pic>
      <p:pic>
        <p:nvPicPr>
          <p:cNvPr id="10" name="图片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18737" y="4710691"/>
            <a:ext cx="2627736" cy="1851457"/>
          </a:xfrm>
          <a:prstGeom prst="rect">
            <a:avLst/>
          </a:prstGeom>
        </p:spPr>
      </p:pic>
      <p:sp>
        <p:nvSpPr>
          <p:cNvPr id="12" name="TextBox 11">
            <a:extLst>
              <a:ext uri="{FF2B5EF4-FFF2-40B4-BE49-F238E27FC236}">
                <a16:creationId xmlns:a16="http://schemas.microsoft.com/office/drawing/2014/main" id="{CC7A9499-898E-48D1-E5D4-B37BA7622D5B}"/>
              </a:ext>
            </a:extLst>
          </p:cNvPr>
          <p:cNvSpPr txBox="1"/>
          <p:nvPr/>
        </p:nvSpPr>
        <p:spPr>
          <a:xfrm>
            <a:off x="3464334" y="742161"/>
            <a:ext cx="6851701" cy="584775"/>
          </a:xfrm>
          <a:prstGeom prst="rect">
            <a:avLst/>
          </a:prstGeom>
          <a:noFill/>
        </p:spPr>
        <p:txBody>
          <a:bodyPr wrap="square" rtlCol="0">
            <a:spAutoFit/>
          </a:bodyPr>
          <a:lstStyle/>
          <a:p>
            <a:r>
              <a:rPr lang="en-US" sz="3200" b="1" dirty="0">
                <a:solidFill>
                  <a:srgbClr val="0000CC"/>
                </a:solidFill>
              </a:rPr>
              <a:t>TRƯỜNG TIỂU HỌC PHÚC LỢI</a:t>
            </a:r>
          </a:p>
        </p:txBody>
      </p:sp>
    </p:spTree>
    <p:extLst>
      <p:ext uri="{BB962C8B-B14F-4D97-AF65-F5344CB8AC3E}">
        <p14:creationId xmlns:p14="http://schemas.microsoft.com/office/powerpoint/2010/main" val="228170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8"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3108" y="216896"/>
            <a:ext cx="7488846" cy="5223813"/>
          </a:xfrm>
          <a:prstGeom prst="rect">
            <a:avLst/>
          </a:prstGeom>
        </p:spPr>
      </p:pic>
      <p:sp>
        <p:nvSpPr>
          <p:cNvPr id="15" name="Freeform 14"/>
          <p:cNvSpPr/>
          <p:nvPr/>
        </p:nvSpPr>
        <p:spPr>
          <a:xfrm>
            <a:off x="0" y="2163779"/>
            <a:ext cx="2208947" cy="1330048"/>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8ABA5AA-0DFE-461C-8D07-D1F945AEA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118" y="1662756"/>
            <a:ext cx="6167047" cy="3662141"/>
          </a:xfrm>
          <a:prstGeom prst="rect">
            <a:avLst/>
          </a:prstGeom>
        </p:spPr>
      </p:pic>
      <p:pic>
        <p:nvPicPr>
          <p:cNvPr id="17"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0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6488935"/>
            <a:ext cx="12191788" cy="369065"/>
            <a:chOff x="1" y="6645897"/>
            <a:chExt cx="12191788" cy="212103"/>
          </a:xfrm>
        </p:grpSpPr>
        <p:sp>
          <p:nvSpPr>
            <p:cNvPr id="4" name="Rectangle 3"/>
            <p:cNvSpPr/>
            <p:nvPr/>
          </p:nvSpPr>
          <p:spPr>
            <a:xfrm>
              <a:off x="1" y="6645897"/>
              <a:ext cx="1105710" cy="212103"/>
            </a:xfrm>
            <a:prstGeom prst="rect">
              <a:avLst/>
            </a:prstGeom>
            <a:solidFill>
              <a:srgbClr val="BCE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05866" y="6645897"/>
              <a:ext cx="1093353" cy="212103"/>
            </a:xfrm>
            <a:prstGeom prst="rect">
              <a:avLst/>
            </a:prstGeom>
            <a:solidFill>
              <a:srgbClr val="FD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99375" y="6645897"/>
              <a:ext cx="1093353" cy="212103"/>
            </a:xfrm>
            <a:prstGeom prst="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292884" y="6645897"/>
              <a:ext cx="1093353" cy="212103"/>
            </a:xfrm>
            <a:prstGeom prst="rect">
              <a:avLst/>
            </a:prstGeom>
            <a:solidFill>
              <a:srgbClr val="FCA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386393" y="6645897"/>
              <a:ext cx="1093353" cy="212103"/>
            </a:xfrm>
            <a:prstGeom prst="rect">
              <a:avLst/>
            </a:prstGeom>
            <a:solidFill>
              <a:srgbClr val="BCE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479902" y="6645897"/>
              <a:ext cx="1093353" cy="212103"/>
            </a:xfrm>
            <a:prstGeom prst="rect">
              <a:avLst/>
            </a:prstGeom>
            <a:solidFill>
              <a:srgbClr val="FD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73411" y="6645897"/>
              <a:ext cx="1093353" cy="212103"/>
            </a:xfrm>
            <a:prstGeom prst="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66920" y="6645897"/>
              <a:ext cx="1131219" cy="212103"/>
            </a:xfrm>
            <a:prstGeom prst="rect">
              <a:avLst/>
            </a:prstGeom>
            <a:solidFill>
              <a:srgbClr val="FCA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801067" y="6645897"/>
              <a:ext cx="1131219" cy="212103"/>
            </a:xfrm>
            <a:prstGeom prst="rect">
              <a:avLst/>
            </a:prstGeom>
            <a:solidFill>
              <a:srgbClr val="BCE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929354" y="6645897"/>
              <a:ext cx="1131219" cy="212103"/>
            </a:xfrm>
            <a:prstGeom prst="rect">
              <a:avLst/>
            </a:prstGeom>
            <a:solidFill>
              <a:srgbClr val="FD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060570" y="6645897"/>
              <a:ext cx="1131219" cy="212103"/>
            </a:xfrm>
            <a:prstGeom prst="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0" name="Picture 59">
            <a:extLst>
              <a:ext uri="{FF2B5EF4-FFF2-40B4-BE49-F238E27FC236}">
                <a16:creationId xmlns:a16="http://schemas.microsoft.com/office/drawing/2014/main" id="{98ABA5AA-0DFE-461C-8D07-D1F945AEA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64" y="456743"/>
            <a:ext cx="2437365" cy="1447366"/>
          </a:xfrm>
          <a:prstGeom prst="rect">
            <a:avLst/>
          </a:prstGeom>
        </p:spPr>
      </p:pic>
      <p:sp>
        <p:nvSpPr>
          <p:cNvPr id="61" name="TextBox 60">
            <a:extLst>
              <a:ext uri="{FF2B5EF4-FFF2-40B4-BE49-F238E27FC236}">
                <a16:creationId xmlns:a16="http://schemas.microsoft.com/office/drawing/2014/main" id="{33EC4A5E-E089-46E1-951D-E73B20FAF15D}"/>
              </a:ext>
            </a:extLst>
          </p:cNvPr>
          <p:cNvSpPr txBox="1"/>
          <p:nvPr/>
        </p:nvSpPr>
        <p:spPr>
          <a:xfrm>
            <a:off x="3111462" y="1303946"/>
            <a:ext cx="2396240" cy="1200329"/>
          </a:xfrm>
          <a:prstGeom prst="rect">
            <a:avLst/>
          </a:prstGeom>
          <a:noFill/>
        </p:spPr>
        <p:txBody>
          <a:bodyPr wrap="square" rtlCol="0">
            <a:spAutoFit/>
          </a:bodyPr>
          <a:lstStyle/>
          <a:p>
            <a:r>
              <a:rPr lang="en-US" sz="7200" dirty="0" err="1">
                <a:solidFill>
                  <a:srgbClr val="0070C0"/>
                </a:solidFill>
                <a:latin typeface="HP-211" panose="020B0803050302020204" pitchFamily="34" charset="0"/>
                <a:ea typeface="Arial-Rounded" panose="020B0500000000000000" pitchFamily="34" charset="0"/>
                <a:cs typeface="Adobe Devanagari" panose="02040503050201020203" pitchFamily="18" charset="0"/>
              </a:rPr>
              <a:t>ươc</a:t>
            </a:r>
            <a:endParaRPr lang="en-US" sz="7200" dirty="0">
              <a:solidFill>
                <a:srgbClr val="0070C0"/>
              </a:solidFill>
              <a:latin typeface="HP-211" panose="020B0803050302020204" pitchFamily="34" charset="0"/>
              <a:ea typeface="Arial-Rounded" panose="020B0500000000000000" pitchFamily="34" charset="0"/>
              <a:cs typeface="Adobe Devanagari" panose="02040503050201020203" pitchFamily="18" charset="0"/>
            </a:endParaRPr>
          </a:p>
        </p:txBody>
      </p:sp>
      <p:sp>
        <p:nvSpPr>
          <p:cNvPr id="22" name="TextBox 21">
            <a:extLst>
              <a:ext uri="{FF2B5EF4-FFF2-40B4-BE49-F238E27FC236}">
                <a16:creationId xmlns:a16="http://schemas.microsoft.com/office/drawing/2014/main" id="{33EC4A5E-E089-46E1-951D-E73B20FAF15D}"/>
              </a:ext>
            </a:extLst>
          </p:cNvPr>
          <p:cNvSpPr txBox="1"/>
          <p:nvPr/>
        </p:nvSpPr>
        <p:spPr>
          <a:xfrm>
            <a:off x="7016978" y="1303945"/>
            <a:ext cx="2720586" cy="1200329"/>
          </a:xfrm>
          <a:prstGeom prst="rect">
            <a:avLst/>
          </a:prstGeom>
          <a:noFill/>
        </p:spPr>
        <p:txBody>
          <a:bodyPr wrap="square" rtlCol="0">
            <a:spAutoFit/>
          </a:bodyPr>
          <a:lstStyle/>
          <a:p>
            <a:r>
              <a:rPr lang="en-US" sz="7200" dirty="0" err="1">
                <a:solidFill>
                  <a:srgbClr val="0070C0"/>
                </a:solidFill>
                <a:latin typeface="HP-211" panose="020B0803050302020204" pitchFamily="34" charset="0"/>
                <a:ea typeface="Arial-Rounded" panose="020B0500000000000000" pitchFamily="34" charset="0"/>
                <a:cs typeface="Adobe Devanagari" panose="02040503050201020203" pitchFamily="18" charset="0"/>
              </a:rPr>
              <a:t>ươt</a:t>
            </a:r>
            <a:endParaRPr lang="en-US" sz="7200" dirty="0">
              <a:solidFill>
                <a:srgbClr val="0070C0"/>
              </a:solidFill>
              <a:latin typeface="HP-211" panose="020B0803050302020204" pitchFamily="34" charset="0"/>
              <a:ea typeface="Arial-Rounded" panose="020B0500000000000000" pitchFamily="34" charset="0"/>
              <a:cs typeface="Adobe Devanagari" panose="02040503050201020203" pitchFamily="18" charset="0"/>
            </a:endParaRPr>
          </a:p>
        </p:txBody>
      </p:sp>
      <p:graphicFrame>
        <p:nvGraphicFramePr>
          <p:cNvPr id="23" name="Table 22">
            <a:extLst>
              <a:ext uri="{FF2B5EF4-FFF2-40B4-BE49-F238E27FC236}">
                <a16:creationId xmlns:a16="http://schemas.microsoft.com/office/drawing/2014/main" id="{0DB045B1-C63D-42BD-BE1C-5E431E97BE8C}"/>
              </a:ext>
            </a:extLst>
          </p:cNvPr>
          <p:cNvGraphicFramePr>
            <a:graphicFrameLocks noGrp="1"/>
          </p:cNvGraphicFramePr>
          <p:nvPr>
            <p:extLst>
              <p:ext uri="{D42A27DB-BD31-4B8C-83A1-F6EECF244321}">
                <p14:modId xmlns:p14="http://schemas.microsoft.com/office/powerpoint/2010/main" val="3641037648"/>
              </p:ext>
            </p:extLst>
          </p:nvPr>
        </p:nvGraphicFramePr>
        <p:xfrm>
          <a:off x="3889852" y="2800437"/>
          <a:ext cx="4482988" cy="2360464"/>
        </p:xfrm>
        <a:graphic>
          <a:graphicData uri="http://schemas.openxmlformats.org/drawingml/2006/table">
            <a:tbl>
              <a:tblPr firstRow="1" bandRow="1">
                <a:tableStyleId>{22838BEF-8BB2-4498-84A7-C5851F593DF1}</a:tableStyleId>
              </a:tblPr>
              <a:tblGrid>
                <a:gridCol w="2241494">
                  <a:extLst>
                    <a:ext uri="{9D8B030D-6E8A-4147-A177-3AD203B41FA5}">
                      <a16:colId xmlns:a16="http://schemas.microsoft.com/office/drawing/2014/main" val="3483858367"/>
                    </a:ext>
                  </a:extLst>
                </a:gridCol>
                <a:gridCol w="2241494">
                  <a:extLst>
                    <a:ext uri="{9D8B030D-6E8A-4147-A177-3AD203B41FA5}">
                      <a16:colId xmlns:a16="http://schemas.microsoft.com/office/drawing/2014/main" val="444957546"/>
                    </a:ext>
                  </a:extLst>
                </a:gridCol>
              </a:tblGrid>
              <a:tr h="1180232">
                <a:tc>
                  <a:txBody>
                    <a:bodyPr/>
                    <a:lstStyle/>
                    <a:p>
                      <a:pPr algn="ctr"/>
                      <a:endParaRPr lang="en-US" sz="7300" b="1" dirty="0">
                        <a:latin typeface="VNI-Avo" pitchFamily="2" charset="0"/>
                      </a:endParaRPr>
                    </a:p>
                  </a:txBody>
                  <a:tcPr marL="66696" marR="66696" marT="33348" marB="33348">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pattFill prst="pct40">
                      <a:fgClr>
                        <a:schemeClr val="accent4">
                          <a:lumMod val="40000"/>
                          <a:lumOff val="60000"/>
                        </a:schemeClr>
                      </a:fgClr>
                      <a:bgClr>
                        <a:schemeClr val="bg1"/>
                      </a:bgClr>
                    </a:pattFill>
                  </a:tcPr>
                </a:tc>
                <a:tc>
                  <a:txBody>
                    <a:bodyPr/>
                    <a:lstStyle/>
                    <a:p>
                      <a:pPr algn="ctr"/>
                      <a:endParaRPr lang="en-US" sz="7300" b="1" dirty="0">
                        <a:solidFill>
                          <a:srgbClr val="FF0000"/>
                        </a:solidFill>
                        <a:latin typeface="VNI-Avo" pitchFamily="2" charset="0"/>
                      </a:endParaRPr>
                    </a:p>
                  </a:txBody>
                  <a:tcPr marL="66696" marR="66696" marT="33348" marB="33348">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pattFill prst="pct40">
                      <a:fgClr>
                        <a:schemeClr val="accent4">
                          <a:lumMod val="40000"/>
                          <a:lumOff val="60000"/>
                        </a:schemeClr>
                      </a:fgClr>
                      <a:bgClr>
                        <a:schemeClr val="bg1"/>
                      </a:bgClr>
                    </a:pattFill>
                  </a:tcPr>
                </a:tc>
                <a:extLst>
                  <a:ext uri="{0D108BD9-81ED-4DB2-BD59-A6C34878D82A}">
                    <a16:rowId xmlns:a16="http://schemas.microsoft.com/office/drawing/2014/main" val="2244548978"/>
                  </a:ext>
                </a:extLst>
              </a:tr>
              <a:tr h="1180232">
                <a:tc gridSpan="2">
                  <a:txBody>
                    <a:bodyPr/>
                    <a:lstStyle/>
                    <a:p>
                      <a:pPr algn="ctr"/>
                      <a:endParaRPr lang="en-US" sz="7300" b="1" dirty="0">
                        <a:latin typeface="VNI-Avo" pitchFamily="2" charset="0"/>
                      </a:endParaRPr>
                    </a:p>
                  </a:txBody>
                  <a:tcPr marL="66696" marR="66696" marT="33348" marB="33348">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pattFill prst="pct40">
                      <a:fgClr>
                        <a:schemeClr val="accent4">
                          <a:lumMod val="40000"/>
                          <a:lumOff val="60000"/>
                        </a:schemeClr>
                      </a:fgClr>
                      <a:bgClr>
                        <a:schemeClr val="bg1"/>
                      </a:bgClr>
                    </a:pattFill>
                  </a:tcPr>
                </a:tc>
                <a:tc hMerge="1">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939535904"/>
                  </a:ext>
                </a:extLst>
              </a:tr>
            </a:tbl>
          </a:graphicData>
        </a:graphic>
      </p:graphicFrame>
      <p:sp>
        <p:nvSpPr>
          <p:cNvPr id="24" name="TextBox 23">
            <a:extLst>
              <a:ext uri="{FF2B5EF4-FFF2-40B4-BE49-F238E27FC236}">
                <a16:creationId xmlns:a16="http://schemas.microsoft.com/office/drawing/2014/main" id="{13057D4E-A608-47E6-8C68-9661AF96327F}"/>
              </a:ext>
            </a:extLst>
          </p:cNvPr>
          <p:cNvSpPr txBox="1"/>
          <p:nvPr/>
        </p:nvSpPr>
        <p:spPr>
          <a:xfrm>
            <a:off x="4054634" y="2754816"/>
            <a:ext cx="2091519" cy="1169551"/>
          </a:xfrm>
          <a:prstGeom prst="rect">
            <a:avLst/>
          </a:prstGeom>
          <a:noFill/>
        </p:spPr>
        <p:txBody>
          <a:bodyPr wrap="square" rtlCol="0">
            <a:spAutoFit/>
          </a:bodyPr>
          <a:lstStyle/>
          <a:p>
            <a:pPr algn="ctr"/>
            <a:r>
              <a:rPr lang="en-US" sz="7000" dirty="0">
                <a:latin typeface="HP-211" panose="020B0803050302020204" pitchFamily="34" charset="0"/>
                <a:ea typeface="Arial-Rounded" panose="020B0500000000000000" pitchFamily="34" charset="0"/>
                <a:cs typeface="Arial-Rounded" panose="020B0500000000000000" pitchFamily="34" charset="0"/>
              </a:rPr>
              <a:t>đ</a:t>
            </a:r>
          </a:p>
        </p:txBody>
      </p:sp>
      <p:sp>
        <p:nvSpPr>
          <p:cNvPr id="25" name="TextBox 24">
            <a:extLst>
              <a:ext uri="{FF2B5EF4-FFF2-40B4-BE49-F238E27FC236}">
                <a16:creationId xmlns:a16="http://schemas.microsoft.com/office/drawing/2014/main" id="{662DF7A2-8CA6-4B6D-AB73-4D88EFCF69DE}"/>
              </a:ext>
            </a:extLst>
          </p:cNvPr>
          <p:cNvSpPr txBox="1"/>
          <p:nvPr/>
        </p:nvSpPr>
        <p:spPr>
          <a:xfrm>
            <a:off x="6339319" y="2760632"/>
            <a:ext cx="2091519" cy="1169551"/>
          </a:xfrm>
          <a:prstGeom prst="rect">
            <a:avLst/>
          </a:prstGeom>
          <a:noFill/>
        </p:spPr>
        <p:txBody>
          <a:bodyPr wrap="square" rtlCol="0">
            <a:spAutoFit/>
          </a:bodyPr>
          <a:lstStyle/>
          <a:p>
            <a:r>
              <a:rPr lang="en-US" sz="7000" dirty="0" err="1">
                <a:solidFill>
                  <a:srgbClr val="FF0000"/>
                </a:solidFill>
                <a:latin typeface="HP-211" panose="020B0803050302020204" pitchFamily="34" charset="0"/>
                <a:ea typeface="Arial-Rounded" panose="020B0500000000000000" pitchFamily="34" charset="0"/>
                <a:cs typeface="Arial-Rounded" panose="020B0500000000000000" pitchFamily="34" charset="0"/>
              </a:rPr>
              <a:t>ươc</a:t>
            </a:r>
            <a:endParaRPr lang="en-US" sz="7000" dirty="0">
              <a:solidFill>
                <a:srgbClr val="FF0000"/>
              </a:solidFill>
              <a:latin typeface="HP-211" panose="020B0803050302020204"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BE1FDDE3-59E4-4533-A00A-24251D978E18}"/>
              </a:ext>
            </a:extLst>
          </p:cNvPr>
          <p:cNvSpPr txBox="1"/>
          <p:nvPr/>
        </p:nvSpPr>
        <p:spPr>
          <a:xfrm>
            <a:off x="3879364" y="3908272"/>
            <a:ext cx="4448019" cy="1169551"/>
          </a:xfrm>
          <a:prstGeom prst="rect">
            <a:avLst/>
          </a:prstGeom>
          <a:noFill/>
        </p:spPr>
        <p:txBody>
          <a:bodyPr wrap="square">
            <a:spAutoFit/>
          </a:bodyPr>
          <a:lstStyle/>
          <a:p>
            <a:pPr algn="ctr"/>
            <a:r>
              <a:rPr lang="en-US" sz="7000" dirty="0" err="1">
                <a:latin typeface="HP-211" panose="020B0803050302020204" pitchFamily="34" charset="0"/>
                <a:ea typeface="Arial-Rounded" panose="020B0500000000000000" pitchFamily="34" charset="0"/>
                <a:cs typeface="Arial-Rounded" panose="020B0500000000000000" pitchFamily="34" charset="0"/>
              </a:rPr>
              <a:t>được</a:t>
            </a:r>
            <a:endParaRPr lang="en-US" sz="7000" dirty="0">
              <a:latin typeface="HP-211" panose="020B0803050302020204"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AA19AD74-633B-4CDB-845B-CACC9439DAC7}"/>
              </a:ext>
            </a:extLst>
          </p:cNvPr>
          <p:cNvSpPr txBox="1"/>
          <p:nvPr/>
        </p:nvSpPr>
        <p:spPr>
          <a:xfrm>
            <a:off x="5437260" y="3905301"/>
            <a:ext cx="2091518" cy="1169551"/>
          </a:xfrm>
          <a:prstGeom prst="rect">
            <a:avLst/>
          </a:prstGeom>
          <a:noFill/>
        </p:spPr>
        <p:txBody>
          <a:bodyPr wrap="square" rtlCol="0">
            <a:spAutoFit/>
          </a:bodyPr>
          <a:lstStyle/>
          <a:p>
            <a:r>
              <a:rPr lang="en-US" sz="7000" dirty="0" err="1">
                <a:solidFill>
                  <a:srgbClr val="FF0000"/>
                </a:solidFill>
                <a:latin typeface="HP-211" panose="020B0803050302020204" pitchFamily="34" charset="0"/>
                <a:ea typeface="Arial-Rounded" panose="020B0500000000000000" pitchFamily="34" charset="0"/>
                <a:cs typeface="Arial-Rounded" panose="020B0500000000000000" pitchFamily="34" charset="0"/>
              </a:rPr>
              <a:t>ươc</a:t>
            </a:r>
            <a:endParaRPr lang="en-US" sz="7000" dirty="0">
              <a:solidFill>
                <a:srgbClr val="FF0000"/>
              </a:solidFill>
              <a:latin typeface="HP-211" panose="020B08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4538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additive="base">
                                        <p:cTn id="12" dur="500" fill="hold"/>
                                        <p:tgtEl>
                                          <p:spTgt spid="61"/>
                                        </p:tgtEl>
                                        <p:attrNameLst>
                                          <p:attrName>ppt_x</p:attrName>
                                        </p:attrNameLst>
                                      </p:cBhvr>
                                      <p:tavLst>
                                        <p:tav tm="0">
                                          <p:val>
                                            <p:strVal val="#ppt_x"/>
                                          </p:val>
                                        </p:tav>
                                        <p:tav tm="100000">
                                          <p:val>
                                            <p:strVal val="#ppt_x"/>
                                          </p:val>
                                        </p:tav>
                                      </p:tavLst>
                                    </p:anim>
                                    <p:anim calcmode="lin" valueType="num">
                                      <p:cBhvr additive="base">
                                        <p:cTn id="13"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00"/>
                                        <p:tgtEl>
                                          <p:spTgt spid="2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22" grpId="0"/>
      <p:bldP spid="24" grpId="0"/>
      <p:bldP spid="25" grpId="0"/>
      <p:bldP spid="2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21353" y="1203047"/>
            <a:ext cx="6017633" cy="2133470"/>
            <a:chOff x="2679097" y="624454"/>
            <a:chExt cx="6788728" cy="2401779"/>
          </a:xfrm>
        </p:grpSpPr>
        <p:grpSp>
          <p:nvGrpSpPr>
            <p:cNvPr id="18" name="1"/>
            <p:cNvGrpSpPr/>
            <p:nvPr/>
          </p:nvGrpSpPr>
          <p:grpSpPr>
            <a:xfrm>
              <a:off x="2679097" y="624454"/>
              <a:ext cx="6788728" cy="2401779"/>
              <a:chOff x="3283530" y="624454"/>
              <a:chExt cx="6788728" cy="2401779"/>
            </a:xfrm>
          </p:grpSpPr>
          <p:sp>
            <p:nvSpPr>
              <p:cNvPr id="31" name="Rounded Rectangle 30"/>
              <p:cNvSpPr/>
              <p:nvPr/>
            </p:nvSpPr>
            <p:spPr>
              <a:xfrm>
                <a:off x="3283531" y="624454"/>
                <a:ext cx="3172691" cy="1137779"/>
              </a:xfrm>
              <a:prstGeom prst="round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2" name="Rounded Rectangle 31"/>
              <p:cNvSpPr/>
              <p:nvPr/>
            </p:nvSpPr>
            <p:spPr>
              <a:xfrm>
                <a:off x="6899567" y="624454"/>
                <a:ext cx="3172691" cy="1137779"/>
              </a:xfrm>
              <a:prstGeom prst="round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3" name="Rounded Rectangle 32"/>
              <p:cNvSpPr/>
              <p:nvPr/>
            </p:nvSpPr>
            <p:spPr>
              <a:xfrm>
                <a:off x="6899567" y="1888455"/>
                <a:ext cx="3172691" cy="1137778"/>
              </a:xfrm>
              <a:prstGeom prst="round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4" name="TextBox 33"/>
              <p:cNvSpPr txBox="1"/>
              <p:nvPr/>
            </p:nvSpPr>
            <p:spPr>
              <a:xfrm>
                <a:off x="3687420" y="762456"/>
                <a:ext cx="2354897" cy="866207"/>
              </a:xfrm>
              <a:prstGeom prst="rect">
                <a:avLst/>
              </a:prstGeom>
              <a:noFill/>
            </p:spPr>
            <p:txBody>
              <a:bodyPr wrap="square" rtlCol="0">
                <a:spAutoFit/>
              </a:bodyPr>
              <a:lstStyle/>
              <a:p>
                <a:pPr algn="ctr"/>
                <a:r>
                  <a:rPr lang="en-US" sz="4400" dirty="0" err="1">
                    <a:latin typeface="HP-211" panose="020B0803050302020204" pitchFamily="34" charset="0"/>
                  </a:rPr>
                  <a:t>bước</a:t>
                </a:r>
                <a:endParaRPr lang="en-US" sz="4400" dirty="0">
                  <a:latin typeface="HP-211" panose="020B0803050302020204" pitchFamily="34" charset="0"/>
                </a:endParaRPr>
              </a:p>
            </p:txBody>
          </p:sp>
          <p:sp>
            <p:nvSpPr>
              <p:cNvPr id="35" name="TextBox 34"/>
              <p:cNvSpPr txBox="1"/>
              <p:nvPr/>
            </p:nvSpPr>
            <p:spPr>
              <a:xfrm>
                <a:off x="7220326" y="762457"/>
                <a:ext cx="2354897" cy="866207"/>
              </a:xfrm>
              <a:prstGeom prst="rect">
                <a:avLst/>
              </a:prstGeom>
              <a:noFill/>
            </p:spPr>
            <p:txBody>
              <a:bodyPr wrap="square" rtlCol="0">
                <a:spAutoFit/>
              </a:bodyPr>
              <a:lstStyle/>
              <a:p>
                <a:pPr algn="ctr"/>
                <a:r>
                  <a:rPr lang="en-US" sz="4400" dirty="0" err="1">
                    <a:latin typeface="HP-211" panose="020B0803050302020204" pitchFamily="34" charset="0"/>
                  </a:rPr>
                  <a:t>lược</a:t>
                </a:r>
                <a:endParaRPr lang="en-US" sz="4400" dirty="0">
                  <a:latin typeface="HP-211" panose="020B0803050302020204" pitchFamily="34" charset="0"/>
                </a:endParaRPr>
              </a:p>
            </p:txBody>
          </p:sp>
          <p:sp>
            <p:nvSpPr>
              <p:cNvPr id="36" name="TextBox 35"/>
              <p:cNvSpPr txBox="1"/>
              <p:nvPr/>
            </p:nvSpPr>
            <p:spPr>
              <a:xfrm>
                <a:off x="7185689" y="2026456"/>
                <a:ext cx="2354897" cy="866207"/>
              </a:xfrm>
              <a:prstGeom prst="rect">
                <a:avLst/>
              </a:prstGeom>
              <a:noFill/>
            </p:spPr>
            <p:txBody>
              <a:bodyPr wrap="square" rtlCol="0">
                <a:spAutoFit/>
              </a:bodyPr>
              <a:lstStyle/>
              <a:p>
                <a:pPr algn="ctr"/>
                <a:r>
                  <a:rPr lang="en-US" sz="4400" dirty="0" err="1">
                    <a:latin typeface="HP-211" panose="020B0803050302020204" pitchFamily="34" charset="0"/>
                  </a:rPr>
                  <a:t>nước</a:t>
                </a:r>
                <a:endParaRPr lang="en-US" sz="4400" dirty="0">
                  <a:latin typeface="HP-211" panose="020B0803050302020204" pitchFamily="34" charset="0"/>
                </a:endParaRPr>
              </a:p>
            </p:txBody>
          </p:sp>
          <p:sp>
            <p:nvSpPr>
              <p:cNvPr id="29" name="Rounded Rectangle 28"/>
              <p:cNvSpPr/>
              <p:nvPr/>
            </p:nvSpPr>
            <p:spPr>
              <a:xfrm>
                <a:off x="3283530" y="1888453"/>
                <a:ext cx="3172691" cy="1137778"/>
              </a:xfrm>
              <a:prstGeom prst="round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0" name="TextBox 29"/>
              <p:cNvSpPr txBox="1"/>
              <p:nvPr/>
            </p:nvSpPr>
            <p:spPr>
              <a:xfrm>
                <a:off x="3528087" y="2026457"/>
                <a:ext cx="2627296" cy="866207"/>
              </a:xfrm>
              <a:prstGeom prst="rect">
                <a:avLst/>
              </a:prstGeom>
              <a:noFill/>
            </p:spPr>
            <p:txBody>
              <a:bodyPr wrap="square" rtlCol="0">
                <a:spAutoFit/>
              </a:bodyPr>
              <a:lstStyle/>
              <a:p>
                <a:pPr algn="ctr"/>
                <a:r>
                  <a:rPr lang="en-US" sz="4400" dirty="0" err="1">
                    <a:latin typeface="HP-211" panose="020B0803050302020204" pitchFamily="34" charset="0"/>
                  </a:rPr>
                  <a:t>ngược</a:t>
                </a:r>
                <a:endParaRPr lang="en-US" sz="4400" dirty="0">
                  <a:latin typeface="HP-211" panose="020B0803050302020204" pitchFamily="34" charset="0"/>
                </a:endParaRPr>
              </a:p>
            </p:txBody>
          </p:sp>
        </p:grpSp>
        <p:grpSp>
          <p:nvGrpSpPr>
            <p:cNvPr id="19" name="1-1"/>
            <p:cNvGrpSpPr/>
            <p:nvPr/>
          </p:nvGrpSpPr>
          <p:grpSpPr>
            <a:xfrm>
              <a:off x="3750165" y="760968"/>
              <a:ext cx="5015168" cy="2131969"/>
              <a:chOff x="4349146" y="609090"/>
              <a:chExt cx="5015168" cy="2131969"/>
            </a:xfrm>
          </p:grpSpPr>
          <p:sp>
            <p:nvSpPr>
              <p:cNvPr id="61" name="TextBox 60"/>
              <p:cNvSpPr txBox="1"/>
              <p:nvPr/>
            </p:nvSpPr>
            <p:spPr>
              <a:xfrm>
                <a:off x="4349146" y="610047"/>
                <a:ext cx="1537857" cy="866207"/>
              </a:xfrm>
              <a:prstGeom prst="rect">
                <a:avLst/>
              </a:prstGeom>
              <a:noFill/>
            </p:spPr>
            <p:txBody>
              <a:bodyPr wrap="square" rtlCol="0">
                <a:spAutoFit/>
              </a:bodyPr>
              <a:lstStyle/>
              <a:p>
                <a:r>
                  <a:rPr lang="en-US" sz="4400" dirty="0" err="1">
                    <a:solidFill>
                      <a:srgbClr val="FF0000"/>
                    </a:solidFill>
                    <a:latin typeface="HP-211" panose="020B0803050302020204" pitchFamily="34" charset="0"/>
                  </a:rPr>
                  <a:t>ươc</a:t>
                </a:r>
                <a:endParaRPr lang="en-US" sz="4400" dirty="0">
                  <a:solidFill>
                    <a:srgbClr val="FF0000"/>
                  </a:solidFill>
                  <a:latin typeface="HP-211" panose="020B0803050302020204" pitchFamily="34" charset="0"/>
                </a:endParaRPr>
              </a:p>
            </p:txBody>
          </p:sp>
          <p:sp>
            <p:nvSpPr>
              <p:cNvPr id="62" name="TextBox 61"/>
              <p:cNvSpPr txBox="1"/>
              <p:nvPr/>
            </p:nvSpPr>
            <p:spPr>
              <a:xfrm>
                <a:off x="7731286" y="609090"/>
                <a:ext cx="1537857" cy="866207"/>
              </a:xfrm>
              <a:prstGeom prst="rect">
                <a:avLst/>
              </a:prstGeom>
              <a:noFill/>
            </p:spPr>
            <p:txBody>
              <a:bodyPr wrap="square" rtlCol="0">
                <a:spAutoFit/>
              </a:bodyPr>
              <a:lstStyle/>
              <a:p>
                <a:r>
                  <a:rPr lang="en-US" sz="4400" dirty="0" err="1">
                    <a:solidFill>
                      <a:srgbClr val="FF0000"/>
                    </a:solidFill>
                    <a:latin typeface="HP-211" panose="020B0803050302020204" pitchFamily="34" charset="0"/>
                  </a:rPr>
                  <a:t>ươc</a:t>
                </a:r>
                <a:endParaRPr lang="en-US" sz="4400" dirty="0">
                  <a:solidFill>
                    <a:srgbClr val="FF0000"/>
                  </a:solidFill>
                  <a:latin typeface="HP-211" panose="020B0803050302020204" pitchFamily="34" charset="0"/>
                </a:endParaRPr>
              </a:p>
            </p:txBody>
          </p:sp>
          <p:sp>
            <p:nvSpPr>
              <p:cNvPr id="63" name="TextBox 62"/>
              <p:cNvSpPr txBox="1"/>
              <p:nvPr/>
            </p:nvSpPr>
            <p:spPr>
              <a:xfrm>
                <a:off x="4520395" y="1874852"/>
                <a:ext cx="1469784" cy="866207"/>
              </a:xfrm>
              <a:prstGeom prst="rect">
                <a:avLst/>
              </a:prstGeom>
              <a:noFill/>
            </p:spPr>
            <p:txBody>
              <a:bodyPr wrap="square" rtlCol="0">
                <a:spAutoFit/>
              </a:bodyPr>
              <a:lstStyle/>
              <a:p>
                <a:r>
                  <a:rPr lang="en-US" sz="4400" dirty="0" err="1">
                    <a:solidFill>
                      <a:srgbClr val="FF0000"/>
                    </a:solidFill>
                    <a:latin typeface="HP-211" panose="020B0803050302020204" pitchFamily="34" charset="0"/>
                  </a:rPr>
                  <a:t>ươc</a:t>
                </a:r>
                <a:endParaRPr lang="en-US" sz="4400" dirty="0">
                  <a:solidFill>
                    <a:srgbClr val="FF0000"/>
                  </a:solidFill>
                  <a:latin typeface="HP-211" panose="020B0803050302020204" pitchFamily="34" charset="0"/>
                </a:endParaRPr>
              </a:p>
            </p:txBody>
          </p:sp>
          <p:sp>
            <p:nvSpPr>
              <p:cNvPr id="64" name="TextBox 63"/>
              <p:cNvSpPr txBox="1"/>
              <p:nvPr/>
            </p:nvSpPr>
            <p:spPr>
              <a:xfrm>
                <a:off x="7826457" y="1874585"/>
                <a:ext cx="1537857" cy="866207"/>
              </a:xfrm>
              <a:prstGeom prst="rect">
                <a:avLst/>
              </a:prstGeom>
              <a:noFill/>
            </p:spPr>
            <p:txBody>
              <a:bodyPr wrap="square" rtlCol="0">
                <a:spAutoFit/>
              </a:bodyPr>
              <a:lstStyle/>
              <a:p>
                <a:r>
                  <a:rPr lang="en-US" sz="4400" dirty="0" err="1">
                    <a:solidFill>
                      <a:srgbClr val="FF0000"/>
                    </a:solidFill>
                    <a:latin typeface="HP-211" panose="020B0803050302020204" pitchFamily="34" charset="0"/>
                  </a:rPr>
                  <a:t>ươc</a:t>
                </a:r>
                <a:endParaRPr lang="en-US" sz="4400" dirty="0">
                  <a:solidFill>
                    <a:srgbClr val="FF0000"/>
                  </a:solidFill>
                  <a:latin typeface="HP-211" panose="020B0803050302020204" pitchFamily="34" charset="0"/>
                </a:endParaRPr>
              </a:p>
            </p:txBody>
          </p:sp>
        </p:grpSp>
      </p:grpSp>
      <p:grpSp>
        <p:nvGrpSpPr>
          <p:cNvPr id="3" name="Group 2"/>
          <p:cNvGrpSpPr/>
          <p:nvPr/>
        </p:nvGrpSpPr>
        <p:grpSpPr>
          <a:xfrm>
            <a:off x="3022013" y="3460239"/>
            <a:ext cx="6118588" cy="2124041"/>
            <a:chOff x="2679097" y="3882931"/>
            <a:chExt cx="6902619" cy="2391168"/>
          </a:xfrm>
        </p:grpSpPr>
        <p:grpSp>
          <p:nvGrpSpPr>
            <p:cNvPr id="20" name="2"/>
            <p:cNvGrpSpPr/>
            <p:nvPr/>
          </p:nvGrpSpPr>
          <p:grpSpPr>
            <a:xfrm>
              <a:off x="2679097" y="3882931"/>
              <a:ext cx="6788728" cy="2391168"/>
              <a:chOff x="3283530" y="3882931"/>
              <a:chExt cx="6788728" cy="2391168"/>
            </a:xfrm>
          </p:grpSpPr>
          <p:sp>
            <p:nvSpPr>
              <p:cNvPr id="46" name="Rounded Rectangle 45"/>
              <p:cNvSpPr/>
              <p:nvPr/>
            </p:nvSpPr>
            <p:spPr>
              <a:xfrm>
                <a:off x="3283531" y="3882931"/>
                <a:ext cx="3172691" cy="1137778"/>
              </a:xfrm>
              <a:prstGeom prst="roundRect">
                <a:avLst/>
              </a:prstGeom>
              <a:solidFill>
                <a:srgbClr val="BD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7" name="Rounded Rectangle 46"/>
              <p:cNvSpPr/>
              <p:nvPr/>
            </p:nvSpPr>
            <p:spPr>
              <a:xfrm>
                <a:off x="6899567" y="3882931"/>
                <a:ext cx="3172691" cy="1137778"/>
              </a:xfrm>
              <a:prstGeom prst="roundRect">
                <a:avLst/>
              </a:prstGeom>
              <a:solidFill>
                <a:srgbClr val="BD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8" name="Rounded Rectangle 47"/>
              <p:cNvSpPr/>
              <p:nvPr/>
            </p:nvSpPr>
            <p:spPr>
              <a:xfrm>
                <a:off x="6899567" y="5136320"/>
                <a:ext cx="3172691" cy="1137779"/>
              </a:xfrm>
              <a:prstGeom prst="roundRect">
                <a:avLst/>
              </a:prstGeom>
              <a:solidFill>
                <a:srgbClr val="BD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9" name="TextBox 48"/>
              <p:cNvSpPr txBox="1"/>
              <p:nvPr/>
            </p:nvSpPr>
            <p:spPr>
              <a:xfrm>
                <a:off x="3685316" y="4020935"/>
                <a:ext cx="2425170" cy="866209"/>
              </a:xfrm>
              <a:prstGeom prst="rect">
                <a:avLst/>
              </a:prstGeom>
              <a:noFill/>
            </p:spPr>
            <p:txBody>
              <a:bodyPr wrap="square" rtlCol="0">
                <a:spAutoFit/>
              </a:bodyPr>
              <a:lstStyle/>
              <a:p>
                <a:pPr algn="ctr"/>
                <a:r>
                  <a:rPr lang="en-US" sz="4400" dirty="0" err="1">
                    <a:latin typeface="HP-211" panose="020B0803050302020204" pitchFamily="34" charset="0"/>
                  </a:rPr>
                  <a:t>lướt</a:t>
                </a:r>
                <a:endParaRPr lang="en-US" sz="4400" dirty="0">
                  <a:latin typeface="HP-211" panose="020B0803050302020204" pitchFamily="34" charset="0"/>
                </a:endParaRPr>
              </a:p>
            </p:txBody>
          </p:sp>
          <p:sp>
            <p:nvSpPr>
              <p:cNvPr id="50" name="TextBox 49"/>
              <p:cNvSpPr txBox="1"/>
              <p:nvPr/>
            </p:nvSpPr>
            <p:spPr>
              <a:xfrm>
                <a:off x="7301348" y="4020932"/>
                <a:ext cx="2425170" cy="866209"/>
              </a:xfrm>
              <a:prstGeom prst="rect">
                <a:avLst/>
              </a:prstGeom>
              <a:noFill/>
            </p:spPr>
            <p:txBody>
              <a:bodyPr wrap="square" rtlCol="0">
                <a:spAutoFit/>
              </a:bodyPr>
              <a:lstStyle/>
              <a:p>
                <a:pPr algn="ctr"/>
                <a:r>
                  <a:rPr lang="en-US" sz="4400" dirty="0" err="1">
                    <a:latin typeface="HP-211" panose="020B0803050302020204" pitchFamily="34" charset="0"/>
                  </a:rPr>
                  <a:t>lượt</a:t>
                </a:r>
                <a:endParaRPr lang="en-US" sz="4400" dirty="0">
                  <a:latin typeface="HP-211" panose="020B0803050302020204" pitchFamily="34" charset="0"/>
                </a:endParaRPr>
              </a:p>
            </p:txBody>
          </p:sp>
          <p:sp>
            <p:nvSpPr>
              <p:cNvPr id="51" name="TextBox 50"/>
              <p:cNvSpPr txBox="1"/>
              <p:nvPr/>
            </p:nvSpPr>
            <p:spPr>
              <a:xfrm>
                <a:off x="7294419" y="5274322"/>
                <a:ext cx="2425170" cy="866209"/>
              </a:xfrm>
              <a:prstGeom prst="rect">
                <a:avLst/>
              </a:prstGeom>
              <a:noFill/>
            </p:spPr>
            <p:txBody>
              <a:bodyPr wrap="square" rtlCol="0">
                <a:spAutoFit/>
              </a:bodyPr>
              <a:lstStyle/>
              <a:p>
                <a:pPr algn="ctr"/>
                <a:r>
                  <a:rPr lang="en-US" sz="4400" dirty="0" err="1">
                    <a:latin typeface="HP-211" panose="020B0803050302020204" pitchFamily="34" charset="0"/>
                  </a:rPr>
                  <a:t>mượt</a:t>
                </a:r>
                <a:endParaRPr lang="en-US" sz="4400" dirty="0">
                  <a:latin typeface="HP-211" panose="020B0803050302020204" pitchFamily="34" charset="0"/>
                </a:endParaRPr>
              </a:p>
            </p:txBody>
          </p:sp>
          <p:sp>
            <p:nvSpPr>
              <p:cNvPr id="44" name="Rounded Rectangle 43"/>
              <p:cNvSpPr/>
              <p:nvPr/>
            </p:nvSpPr>
            <p:spPr>
              <a:xfrm>
                <a:off x="3283530" y="5136320"/>
                <a:ext cx="3172691" cy="1137779"/>
              </a:xfrm>
              <a:prstGeom prst="roundRect">
                <a:avLst/>
              </a:prstGeom>
              <a:solidFill>
                <a:srgbClr val="BD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5" name="TextBox 44"/>
              <p:cNvSpPr txBox="1"/>
              <p:nvPr/>
            </p:nvSpPr>
            <p:spPr>
              <a:xfrm>
                <a:off x="3553683" y="5274322"/>
                <a:ext cx="2705698" cy="866209"/>
              </a:xfrm>
              <a:prstGeom prst="rect">
                <a:avLst/>
              </a:prstGeom>
              <a:noFill/>
            </p:spPr>
            <p:txBody>
              <a:bodyPr wrap="square" rtlCol="0">
                <a:spAutoFit/>
              </a:bodyPr>
              <a:lstStyle/>
              <a:p>
                <a:pPr algn="ctr"/>
                <a:r>
                  <a:rPr lang="en-US" sz="4400" dirty="0" err="1">
                    <a:latin typeface="HP-211" panose="020B0803050302020204" pitchFamily="34" charset="0"/>
                  </a:rPr>
                  <a:t>mướt</a:t>
                </a:r>
                <a:endParaRPr lang="en-US" sz="4400" dirty="0">
                  <a:latin typeface="HP-211" panose="020B0803050302020204" pitchFamily="34" charset="0"/>
                </a:endParaRPr>
              </a:p>
            </p:txBody>
          </p:sp>
        </p:grpSp>
        <p:grpSp>
          <p:nvGrpSpPr>
            <p:cNvPr id="21" name="2-2"/>
            <p:cNvGrpSpPr/>
            <p:nvPr/>
          </p:nvGrpSpPr>
          <p:grpSpPr>
            <a:xfrm>
              <a:off x="3732776" y="4020703"/>
              <a:ext cx="5848940" cy="2119052"/>
              <a:chOff x="4337209" y="4020703"/>
              <a:chExt cx="5848940" cy="2119052"/>
            </a:xfrm>
          </p:grpSpPr>
          <p:sp>
            <p:nvSpPr>
              <p:cNvPr id="65" name="TextBox 64"/>
              <p:cNvSpPr txBox="1"/>
              <p:nvPr/>
            </p:nvSpPr>
            <p:spPr>
              <a:xfrm>
                <a:off x="4337209" y="4020703"/>
                <a:ext cx="2008915" cy="866208"/>
              </a:xfrm>
              <a:prstGeom prst="rect">
                <a:avLst/>
              </a:prstGeom>
              <a:noFill/>
            </p:spPr>
            <p:txBody>
              <a:bodyPr wrap="square" rtlCol="0">
                <a:spAutoFit/>
              </a:bodyPr>
              <a:lstStyle/>
              <a:p>
                <a:r>
                  <a:rPr lang="en-US" sz="4400" dirty="0" err="1">
                    <a:solidFill>
                      <a:srgbClr val="FF0000"/>
                    </a:solidFill>
                    <a:latin typeface="HP-211" panose="020B0803050302020204" pitchFamily="34" charset="0"/>
                  </a:rPr>
                  <a:t>ươt</a:t>
                </a:r>
                <a:endParaRPr lang="en-US" sz="4400" dirty="0">
                  <a:solidFill>
                    <a:srgbClr val="FF0000"/>
                  </a:solidFill>
                  <a:latin typeface="HP-211" panose="020B0803050302020204" pitchFamily="34" charset="0"/>
                </a:endParaRPr>
              </a:p>
            </p:txBody>
          </p:sp>
          <p:sp>
            <p:nvSpPr>
              <p:cNvPr id="66" name="TextBox 65"/>
              <p:cNvSpPr txBox="1"/>
              <p:nvPr/>
            </p:nvSpPr>
            <p:spPr>
              <a:xfrm>
                <a:off x="7954332" y="4021463"/>
                <a:ext cx="1469414" cy="866209"/>
              </a:xfrm>
              <a:prstGeom prst="rect">
                <a:avLst/>
              </a:prstGeom>
              <a:noFill/>
            </p:spPr>
            <p:txBody>
              <a:bodyPr wrap="square" rtlCol="0">
                <a:spAutoFit/>
              </a:bodyPr>
              <a:lstStyle/>
              <a:p>
                <a:r>
                  <a:rPr lang="en-US" sz="4400" dirty="0" err="1">
                    <a:solidFill>
                      <a:srgbClr val="FF0000"/>
                    </a:solidFill>
                    <a:latin typeface="HP-211" panose="020B0803050302020204" pitchFamily="34" charset="0"/>
                  </a:rPr>
                  <a:t>ươt</a:t>
                </a:r>
                <a:endParaRPr lang="en-US" sz="4400" dirty="0">
                  <a:solidFill>
                    <a:srgbClr val="FF0000"/>
                  </a:solidFill>
                  <a:latin typeface="HP-211" panose="020B0803050302020204" pitchFamily="34" charset="0"/>
                </a:endParaRPr>
              </a:p>
            </p:txBody>
          </p:sp>
          <p:sp>
            <p:nvSpPr>
              <p:cNvPr id="67" name="TextBox 66"/>
              <p:cNvSpPr txBox="1"/>
              <p:nvPr/>
            </p:nvSpPr>
            <p:spPr>
              <a:xfrm>
                <a:off x="4582406" y="5273546"/>
                <a:ext cx="2008913" cy="866209"/>
              </a:xfrm>
              <a:prstGeom prst="rect">
                <a:avLst/>
              </a:prstGeom>
              <a:noFill/>
            </p:spPr>
            <p:txBody>
              <a:bodyPr wrap="square" rtlCol="0">
                <a:spAutoFit/>
              </a:bodyPr>
              <a:lstStyle/>
              <a:p>
                <a:r>
                  <a:rPr lang="en-US" sz="4400" dirty="0" err="1">
                    <a:solidFill>
                      <a:srgbClr val="FF0000"/>
                    </a:solidFill>
                    <a:latin typeface="HP-211" panose="020B0803050302020204" pitchFamily="34" charset="0"/>
                  </a:rPr>
                  <a:t>ươt</a:t>
                </a:r>
                <a:endParaRPr lang="en-US" sz="4400" dirty="0">
                  <a:solidFill>
                    <a:srgbClr val="FF0000"/>
                  </a:solidFill>
                  <a:latin typeface="HP-211" panose="020B0803050302020204" pitchFamily="34" charset="0"/>
                </a:endParaRPr>
              </a:p>
            </p:txBody>
          </p:sp>
          <p:sp>
            <p:nvSpPr>
              <p:cNvPr id="68" name="TextBox 67"/>
              <p:cNvSpPr txBox="1"/>
              <p:nvPr/>
            </p:nvSpPr>
            <p:spPr>
              <a:xfrm>
                <a:off x="8177233" y="5273277"/>
                <a:ext cx="2008916" cy="866209"/>
              </a:xfrm>
              <a:prstGeom prst="rect">
                <a:avLst/>
              </a:prstGeom>
              <a:noFill/>
            </p:spPr>
            <p:txBody>
              <a:bodyPr wrap="square" rtlCol="0">
                <a:spAutoFit/>
              </a:bodyPr>
              <a:lstStyle/>
              <a:p>
                <a:r>
                  <a:rPr lang="en-US" sz="4400" dirty="0" err="1">
                    <a:solidFill>
                      <a:srgbClr val="FF0000"/>
                    </a:solidFill>
                    <a:latin typeface="HP-211" panose="020B0803050302020204" pitchFamily="34" charset="0"/>
                  </a:rPr>
                  <a:t>ươt</a:t>
                </a:r>
                <a:endParaRPr lang="en-US" sz="4400" dirty="0">
                  <a:solidFill>
                    <a:srgbClr val="FF0000"/>
                  </a:solidFill>
                  <a:latin typeface="HP-211" panose="020B0803050302020204" pitchFamily="34" charset="0"/>
                </a:endParaRPr>
              </a:p>
            </p:txBody>
          </p:sp>
        </p:grpSp>
      </p:grpSp>
      <p:pic>
        <p:nvPicPr>
          <p:cNvPr id="53" name="Picture 52">
            <a:extLst>
              <a:ext uri="{FF2B5EF4-FFF2-40B4-BE49-F238E27FC236}">
                <a16:creationId xmlns:a16="http://schemas.microsoft.com/office/drawing/2014/main" id="{98ABA5AA-0DFE-461C-8D07-D1F945AEA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168" y="365303"/>
            <a:ext cx="2437365" cy="1447366"/>
          </a:xfrm>
          <a:prstGeom prst="rect">
            <a:avLst/>
          </a:prstGeom>
        </p:spPr>
      </p:pic>
    </p:spTree>
    <p:extLst>
      <p:ext uri="{BB962C8B-B14F-4D97-AF65-F5344CB8AC3E}">
        <p14:creationId xmlns:p14="http://schemas.microsoft.com/office/powerpoint/2010/main" val="152756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99DECBCE-D3C3-45D6-A518-BA1966479EC6}"/>
              </a:ext>
            </a:extLst>
          </p:cNvPr>
          <p:cNvSpPr txBox="1"/>
          <p:nvPr/>
        </p:nvSpPr>
        <p:spPr>
          <a:xfrm>
            <a:off x="746604" y="3807110"/>
            <a:ext cx="2434806" cy="707886"/>
          </a:xfrm>
          <a:prstGeom prst="rect">
            <a:avLst/>
          </a:prstGeom>
          <a:noFill/>
        </p:spPr>
        <p:txBody>
          <a:bodyPr wrap="square" rtlCol="0">
            <a:spAutoFit/>
          </a:bodyPr>
          <a:lstStyle/>
          <a:p>
            <a:r>
              <a:rPr lang="en-US" sz="4000" dirty="0" err="1">
                <a:latin typeface="HP-211" panose="020B0803050302020204" pitchFamily="34" charset="0"/>
              </a:rPr>
              <a:t>thước</a:t>
            </a:r>
            <a:r>
              <a:rPr lang="en-US" sz="4000" dirty="0">
                <a:latin typeface="HP-211" panose="020B0803050302020204" pitchFamily="34" charset="0"/>
              </a:rPr>
              <a:t> </a:t>
            </a:r>
            <a:r>
              <a:rPr lang="en-US" sz="4000" dirty="0" err="1">
                <a:latin typeface="HP-211" panose="020B0803050302020204" pitchFamily="34" charset="0"/>
              </a:rPr>
              <a:t>kẻ</a:t>
            </a:r>
            <a:endParaRPr lang="en-US" sz="4000" dirty="0">
              <a:latin typeface="HP-211" panose="020B0803050302020204" pitchFamily="34" charset="0"/>
            </a:endParaRPr>
          </a:p>
        </p:txBody>
      </p:sp>
      <p:sp>
        <p:nvSpPr>
          <p:cNvPr id="39" name="TextBox 38">
            <a:extLst>
              <a:ext uri="{FF2B5EF4-FFF2-40B4-BE49-F238E27FC236}">
                <a16:creationId xmlns:a16="http://schemas.microsoft.com/office/drawing/2014/main" id="{F70D66AA-DEAF-44D8-B967-D04AE697AD6D}"/>
              </a:ext>
            </a:extLst>
          </p:cNvPr>
          <p:cNvSpPr txBox="1"/>
          <p:nvPr/>
        </p:nvSpPr>
        <p:spPr>
          <a:xfrm>
            <a:off x="4718186" y="3807502"/>
            <a:ext cx="3603540" cy="707886"/>
          </a:xfrm>
          <a:prstGeom prst="rect">
            <a:avLst/>
          </a:prstGeom>
          <a:noFill/>
        </p:spPr>
        <p:txBody>
          <a:bodyPr wrap="square" rtlCol="0">
            <a:spAutoFit/>
          </a:bodyPr>
          <a:lstStyle/>
          <a:p>
            <a:r>
              <a:rPr lang="en-US" sz="4000" dirty="0" err="1">
                <a:latin typeface="HP-211" panose="020B0803050302020204" pitchFamily="34" charset="0"/>
              </a:rPr>
              <a:t>dược</a:t>
            </a:r>
            <a:r>
              <a:rPr lang="en-US" sz="4000" dirty="0">
                <a:latin typeface="HP-211" panose="020B0803050302020204" pitchFamily="34" charset="0"/>
              </a:rPr>
              <a:t> </a:t>
            </a:r>
            <a:r>
              <a:rPr lang="en-US" sz="4000" dirty="0" err="1">
                <a:latin typeface="HP-211" panose="020B0803050302020204" pitchFamily="34" charset="0"/>
              </a:rPr>
              <a:t>sĩ</a:t>
            </a:r>
            <a:endParaRPr lang="en-US" sz="4000" dirty="0">
              <a:latin typeface="HP-211" panose="020B0803050302020204" pitchFamily="34" charset="0"/>
            </a:endParaRPr>
          </a:p>
        </p:txBody>
      </p:sp>
      <p:sp>
        <p:nvSpPr>
          <p:cNvPr id="40" name="TextBox 39">
            <a:extLst>
              <a:ext uri="{FF2B5EF4-FFF2-40B4-BE49-F238E27FC236}">
                <a16:creationId xmlns:a16="http://schemas.microsoft.com/office/drawing/2014/main" id="{CF7AB549-4C86-46E1-8DF5-596CE60EE38E}"/>
              </a:ext>
            </a:extLst>
          </p:cNvPr>
          <p:cNvSpPr txBox="1"/>
          <p:nvPr/>
        </p:nvSpPr>
        <p:spPr>
          <a:xfrm>
            <a:off x="9077905" y="3807502"/>
            <a:ext cx="3517176" cy="707886"/>
          </a:xfrm>
          <a:prstGeom prst="rect">
            <a:avLst/>
          </a:prstGeom>
          <a:noFill/>
        </p:spPr>
        <p:txBody>
          <a:bodyPr wrap="square" rtlCol="0">
            <a:spAutoFit/>
          </a:bodyPr>
          <a:lstStyle/>
          <a:p>
            <a:r>
              <a:rPr lang="en-US" sz="4000" dirty="0" err="1">
                <a:latin typeface="HP-211" panose="020B0803050302020204" pitchFamily="34" charset="0"/>
              </a:rPr>
              <a:t>lướt</a:t>
            </a:r>
            <a:r>
              <a:rPr lang="en-US" sz="4000" dirty="0">
                <a:latin typeface="HP-211" panose="020B0803050302020204" pitchFamily="34" charset="0"/>
              </a:rPr>
              <a:t> </a:t>
            </a:r>
            <a:r>
              <a:rPr lang="en-US" sz="4000" dirty="0" err="1">
                <a:latin typeface="HP-211" panose="020B0803050302020204" pitchFamily="34" charset="0"/>
              </a:rPr>
              <a:t>ván</a:t>
            </a:r>
            <a:endParaRPr lang="en-US" sz="4000" dirty="0">
              <a:latin typeface="HP-211" panose="020B0803050302020204" pitchFamily="34" charset="0"/>
            </a:endParaRPr>
          </a:p>
        </p:txBody>
      </p:sp>
      <p:sp>
        <p:nvSpPr>
          <p:cNvPr id="52" name="Rectangle 51"/>
          <p:cNvSpPr/>
          <p:nvPr/>
        </p:nvSpPr>
        <p:spPr>
          <a:xfrm>
            <a:off x="1233035" y="3838338"/>
            <a:ext cx="1199367" cy="707886"/>
          </a:xfrm>
          <a:prstGeom prst="rect">
            <a:avLst/>
          </a:prstGeom>
        </p:spPr>
        <p:txBody>
          <a:bodyPr wrap="none">
            <a:spAutoFit/>
          </a:bodyPr>
          <a:lstStyle/>
          <a:p>
            <a:r>
              <a:rPr lang="en-US" sz="4000" dirty="0" err="1">
                <a:solidFill>
                  <a:srgbClr val="FF0000"/>
                </a:solidFill>
                <a:latin typeface="HP-211" panose="020B0803050302020204" pitchFamily="34" charset="0"/>
              </a:rPr>
              <a:t>ươc</a:t>
            </a:r>
            <a:endParaRPr lang="en-US" sz="4000" dirty="0">
              <a:solidFill>
                <a:srgbClr val="FF0000"/>
              </a:solidFill>
            </a:endParaRPr>
          </a:p>
        </p:txBody>
      </p:sp>
      <p:sp>
        <p:nvSpPr>
          <p:cNvPr id="53" name="Rectangle 52"/>
          <p:cNvSpPr/>
          <p:nvPr/>
        </p:nvSpPr>
        <p:spPr>
          <a:xfrm>
            <a:off x="5069872" y="3838338"/>
            <a:ext cx="1199367" cy="707886"/>
          </a:xfrm>
          <a:prstGeom prst="rect">
            <a:avLst/>
          </a:prstGeom>
        </p:spPr>
        <p:txBody>
          <a:bodyPr wrap="none">
            <a:spAutoFit/>
          </a:bodyPr>
          <a:lstStyle/>
          <a:p>
            <a:r>
              <a:rPr lang="en-US" sz="4000" dirty="0" err="1">
                <a:solidFill>
                  <a:srgbClr val="FF0000"/>
                </a:solidFill>
                <a:latin typeface="HP-211" panose="020B0803050302020204" pitchFamily="34" charset="0"/>
              </a:rPr>
              <a:t>ươc</a:t>
            </a:r>
            <a:endParaRPr lang="en-US" sz="4000" dirty="0">
              <a:solidFill>
                <a:srgbClr val="FF0000"/>
              </a:solidFill>
            </a:endParaRPr>
          </a:p>
        </p:txBody>
      </p:sp>
      <p:sp>
        <p:nvSpPr>
          <p:cNvPr id="54" name="Rectangle 53"/>
          <p:cNvSpPr/>
          <p:nvPr/>
        </p:nvSpPr>
        <p:spPr>
          <a:xfrm>
            <a:off x="9183604" y="3836564"/>
            <a:ext cx="1039067" cy="707886"/>
          </a:xfrm>
          <a:prstGeom prst="rect">
            <a:avLst/>
          </a:prstGeom>
        </p:spPr>
        <p:txBody>
          <a:bodyPr wrap="none">
            <a:spAutoFit/>
          </a:bodyPr>
          <a:lstStyle/>
          <a:p>
            <a:r>
              <a:rPr lang="en-US" sz="4000" dirty="0" err="1">
                <a:solidFill>
                  <a:srgbClr val="FF0000"/>
                </a:solidFill>
                <a:latin typeface="HP-211" panose="020B0803050302020204" pitchFamily="34" charset="0"/>
              </a:rPr>
              <a:t>ươt</a:t>
            </a:r>
            <a:endParaRPr lang="en-US" sz="4000" dirty="0">
              <a:solidFill>
                <a:srgbClr val="FF0000"/>
              </a:solidFill>
            </a:endParaRPr>
          </a:p>
        </p:txBody>
      </p:sp>
      <p:pic>
        <p:nvPicPr>
          <p:cNvPr id="33" name="Picture 32">
            <a:extLst>
              <a:ext uri="{FF2B5EF4-FFF2-40B4-BE49-F238E27FC236}">
                <a16:creationId xmlns:a16="http://schemas.microsoft.com/office/drawing/2014/main" id="{98ABA5AA-0DFE-461C-8D07-D1F945AEA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3022"/>
            <a:ext cx="2437365" cy="1447366"/>
          </a:xfrm>
          <a:prstGeom prst="rect">
            <a:avLst/>
          </a:prstGeom>
        </p:spPr>
      </p:pic>
      <p:pic>
        <p:nvPicPr>
          <p:cNvPr id="6" name="Picture 5">
            <a:extLst>
              <a:ext uri="{FF2B5EF4-FFF2-40B4-BE49-F238E27FC236}">
                <a16:creationId xmlns:a16="http://schemas.microsoft.com/office/drawing/2014/main" id="{640EB332-D878-4C17-86E1-CB18BC581AAB}"/>
              </a:ext>
            </a:extLst>
          </p:cNvPr>
          <p:cNvPicPr>
            <a:picLocks noChangeAspect="1"/>
          </p:cNvPicPr>
          <p:nvPr/>
        </p:nvPicPr>
        <p:blipFill>
          <a:blip r:embed="rId3"/>
          <a:stretch>
            <a:fillRect/>
          </a:stretch>
        </p:blipFill>
        <p:spPr>
          <a:xfrm>
            <a:off x="4450245" y="1567142"/>
            <a:ext cx="2895237" cy="2209524"/>
          </a:xfrm>
          <a:prstGeom prst="roundRect">
            <a:avLst>
              <a:gd name="adj" fmla="val 16667"/>
            </a:avLst>
          </a:prstGeom>
          <a:ln>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66C111F0-B8C2-4899-AD95-E0CD637C7E1F}"/>
              </a:ext>
            </a:extLst>
          </p:cNvPr>
          <p:cNvPicPr>
            <a:picLocks noChangeAspect="1"/>
          </p:cNvPicPr>
          <p:nvPr/>
        </p:nvPicPr>
        <p:blipFill>
          <a:blip r:embed="rId4"/>
          <a:stretch>
            <a:fillRect/>
          </a:stretch>
        </p:blipFill>
        <p:spPr>
          <a:xfrm>
            <a:off x="8780854" y="1558861"/>
            <a:ext cx="2895238" cy="2209524"/>
          </a:xfrm>
          <a:prstGeom prst="roundRect">
            <a:avLst>
              <a:gd name="adj" fmla="val 16667"/>
            </a:avLst>
          </a:prstGeom>
          <a:ln>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1067069F-84B4-4A6F-9A48-8A468BC4B508}"/>
              </a:ext>
            </a:extLst>
          </p:cNvPr>
          <p:cNvPicPr>
            <a:picLocks noChangeAspect="1"/>
          </p:cNvPicPr>
          <p:nvPr/>
        </p:nvPicPr>
        <p:blipFill>
          <a:blip r:embed="rId5"/>
          <a:stretch>
            <a:fillRect/>
          </a:stretch>
        </p:blipFill>
        <p:spPr>
          <a:xfrm>
            <a:off x="478292" y="1558861"/>
            <a:ext cx="2971429" cy="2209524"/>
          </a:xfrm>
          <a:prstGeom prst="roundRect">
            <a:avLst>
              <a:gd name="adj" fmla="val 16667"/>
            </a:avLst>
          </a:prstGeom>
          <a:ln>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9571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circle(in)">
                                      <p:cBhvr>
                                        <p:cTn id="18" dur="20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1000"/>
                                        <p:tgtEl>
                                          <p:spTgt spid="52"/>
                                        </p:tgtEl>
                                      </p:cBhvr>
                                    </p:animEffect>
                                    <p:anim calcmode="lin" valueType="num">
                                      <p:cBhvr>
                                        <p:cTn id="24" dur="1000" fill="hold"/>
                                        <p:tgtEl>
                                          <p:spTgt spid="52"/>
                                        </p:tgtEl>
                                        <p:attrNameLst>
                                          <p:attrName>ppt_x</p:attrName>
                                        </p:attrNameLst>
                                      </p:cBhvr>
                                      <p:tavLst>
                                        <p:tav tm="0">
                                          <p:val>
                                            <p:strVal val="#ppt_x"/>
                                          </p:val>
                                        </p:tav>
                                        <p:tav tm="100000">
                                          <p:val>
                                            <p:strVal val="#ppt_x"/>
                                          </p:val>
                                        </p:tav>
                                      </p:tavLst>
                                    </p:anim>
                                    <p:anim calcmode="lin" valueType="num">
                                      <p:cBhvr>
                                        <p:cTn id="25"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circle(in)">
                                      <p:cBhvr>
                                        <p:cTn id="36" dur="20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1000"/>
                                        <p:tgtEl>
                                          <p:spTgt spid="53"/>
                                        </p:tgtEl>
                                      </p:cBhvr>
                                    </p:animEffect>
                                    <p:anim calcmode="lin" valueType="num">
                                      <p:cBhvr>
                                        <p:cTn id="42" dur="1000" fill="hold"/>
                                        <p:tgtEl>
                                          <p:spTgt spid="53"/>
                                        </p:tgtEl>
                                        <p:attrNameLst>
                                          <p:attrName>ppt_x</p:attrName>
                                        </p:attrNameLst>
                                      </p:cBhvr>
                                      <p:tavLst>
                                        <p:tav tm="0">
                                          <p:val>
                                            <p:strVal val="#ppt_x"/>
                                          </p:val>
                                        </p:tav>
                                        <p:tav tm="100000">
                                          <p:val>
                                            <p:strVal val="#ppt_x"/>
                                          </p:val>
                                        </p:tav>
                                      </p:tavLst>
                                    </p:anim>
                                    <p:anim calcmode="lin" valueType="num">
                                      <p:cBhvr>
                                        <p:cTn id="43"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1000"/>
                                        <p:tgtEl>
                                          <p:spTgt spid="54"/>
                                        </p:tgtEl>
                                      </p:cBhvr>
                                    </p:animEffect>
                                    <p:anim calcmode="lin" valueType="num">
                                      <p:cBhvr>
                                        <p:cTn id="60" dur="1000" fill="hold"/>
                                        <p:tgtEl>
                                          <p:spTgt spid="54"/>
                                        </p:tgtEl>
                                        <p:attrNameLst>
                                          <p:attrName>ppt_x</p:attrName>
                                        </p:attrNameLst>
                                      </p:cBhvr>
                                      <p:tavLst>
                                        <p:tav tm="0">
                                          <p:val>
                                            <p:strVal val="#ppt_x"/>
                                          </p:val>
                                        </p:tav>
                                        <p:tav tm="100000">
                                          <p:val>
                                            <p:strVal val="#ppt_x"/>
                                          </p:val>
                                        </p:tav>
                                      </p:tavLst>
                                    </p:anim>
                                    <p:anim calcmode="lin" valueType="num">
                                      <p:cBhvr>
                                        <p:cTn id="61"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52" grpId="0"/>
      <p:bldP spid="53" grpId="0"/>
      <p:bldP spid="5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8ABA5AA-0DFE-461C-8D07-D1F945AEA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437365" cy="1447366"/>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37392" y="2622882"/>
            <a:ext cx="4231964" cy="162075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38943" y="4388461"/>
            <a:ext cx="8287528" cy="222569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812286" y="51108"/>
            <a:ext cx="4063824" cy="2571774"/>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367112" y="2622882"/>
            <a:ext cx="4459359" cy="1671703"/>
          </a:xfrm>
          <a:prstGeom prst="rect">
            <a:avLst/>
          </a:prstGeom>
        </p:spPr>
      </p:pic>
    </p:spTree>
    <p:extLst>
      <p:ext uri="{BB962C8B-B14F-4D97-AF65-F5344CB8AC3E}">
        <p14:creationId xmlns:p14="http://schemas.microsoft.com/office/powerpoint/2010/main" val="109953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3108" y="951199"/>
            <a:ext cx="7488846" cy="5223813"/>
          </a:xfrm>
          <a:prstGeom prst="rect">
            <a:avLst/>
          </a:prstGeom>
        </p:spPr>
      </p:pic>
      <p:sp>
        <p:nvSpPr>
          <p:cNvPr id="15" name="Freeform 14"/>
          <p:cNvSpPr/>
          <p:nvPr/>
        </p:nvSpPr>
        <p:spPr>
          <a:xfrm>
            <a:off x="0" y="2999680"/>
            <a:ext cx="2208947" cy="1330048"/>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F48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8ABA5AA-0DFE-461C-8D07-D1F945AEA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779" y="2411350"/>
            <a:ext cx="6249725" cy="3261318"/>
          </a:xfrm>
          <a:prstGeom prst="rect">
            <a:avLst/>
          </a:prstGeom>
        </p:spPr>
      </p:pic>
      <p:grpSp>
        <p:nvGrpSpPr>
          <p:cNvPr id="18" name="Group 17"/>
          <p:cNvGrpSpPr/>
          <p:nvPr/>
        </p:nvGrpSpPr>
        <p:grpSpPr>
          <a:xfrm>
            <a:off x="1" y="6488935"/>
            <a:ext cx="12191788" cy="369065"/>
            <a:chOff x="1" y="6645897"/>
            <a:chExt cx="12191788" cy="212103"/>
          </a:xfrm>
        </p:grpSpPr>
        <p:sp>
          <p:nvSpPr>
            <p:cNvPr id="19" name="Rectangle 18"/>
            <p:cNvSpPr/>
            <p:nvPr/>
          </p:nvSpPr>
          <p:spPr>
            <a:xfrm>
              <a:off x="1" y="6645897"/>
              <a:ext cx="1105710" cy="212103"/>
            </a:xfrm>
            <a:prstGeom prst="rect">
              <a:avLst/>
            </a:prstGeom>
            <a:solidFill>
              <a:srgbClr val="BCE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105866" y="6645897"/>
              <a:ext cx="1093353" cy="212103"/>
            </a:xfrm>
            <a:prstGeom prst="rect">
              <a:avLst/>
            </a:prstGeom>
            <a:solidFill>
              <a:srgbClr val="FD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199375" y="6645897"/>
              <a:ext cx="1093353" cy="212103"/>
            </a:xfrm>
            <a:prstGeom prst="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292884" y="6645897"/>
              <a:ext cx="1093353" cy="212103"/>
            </a:xfrm>
            <a:prstGeom prst="rect">
              <a:avLst/>
            </a:prstGeom>
            <a:solidFill>
              <a:srgbClr val="FCA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386393" y="6645897"/>
              <a:ext cx="1093353" cy="212103"/>
            </a:xfrm>
            <a:prstGeom prst="rect">
              <a:avLst/>
            </a:prstGeom>
            <a:solidFill>
              <a:srgbClr val="BCE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479902" y="6645897"/>
              <a:ext cx="1093353" cy="212103"/>
            </a:xfrm>
            <a:prstGeom prst="rect">
              <a:avLst/>
            </a:prstGeom>
            <a:solidFill>
              <a:srgbClr val="FD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573411" y="6645897"/>
              <a:ext cx="1093353" cy="212103"/>
            </a:xfrm>
            <a:prstGeom prst="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666920" y="6645897"/>
              <a:ext cx="1131219" cy="212103"/>
            </a:xfrm>
            <a:prstGeom prst="rect">
              <a:avLst/>
            </a:prstGeom>
            <a:solidFill>
              <a:srgbClr val="FCA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801067" y="6645897"/>
              <a:ext cx="1131219" cy="212103"/>
            </a:xfrm>
            <a:prstGeom prst="rect">
              <a:avLst/>
            </a:prstGeom>
            <a:solidFill>
              <a:srgbClr val="BCE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9929354" y="6645897"/>
              <a:ext cx="1131219" cy="212103"/>
            </a:xfrm>
            <a:prstGeom prst="rect">
              <a:avLst/>
            </a:prstGeom>
            <a:solidFill>
              <a:srgbClr val="FD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1060570" y="6645897"/>
              <a:ext cx="1131219" cy="212103"/>
            </a:xfrm>
            <a:prstGeom prst="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401" y="-44975"/>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54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6488935"/>
            <a:ext cx="12191788" cy="369065"/>
            <a:chOff x="1" y="6645897"/>
            <a:chExt cx="12191788" cy="212103"/>
          </a:xfrm>
        </p:grpSpPr>
        <p:sp>
          <p:nvSpPr>
            <p:cNvPr id="3" name="Rectangle 2"/>
            <p:cNvSpPr/>
            <p:nvPr/>
          </p:nvSpPr>
          <p:spPr>
            <a:xfrm>
              <a:off x="1" y="6645897"/>
              <a:ext cx="1105710" cy="212103"/>
            </a:xfrm>
            <a:prstGeom prst="rect">
              <a:avLst/>
            </a:prstGeom>
            <a:solidFill>
              <a:srgbClr val="BCE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05866" y="6645897"/>
              <a:ext cx="1093353" cy="212103"/>
            </a:xfrm>
            <a:prstGeom prst="rect">
              <a:avLst/>
            </a:prstGeom>
            <a:solidFill>
              <a:srgbClr val="FD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99375" y="6645897"/>
              <a:ext cx="1093353" cy="212103"/>
            </a:xfrm>
            <a:prstGeom prst="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92884" y="6645897"/>
              <a:ext cx="1093353" cy="212103"/>
            </a:xfrm>
            <a:prstGeom prst="rect">
              <a:avLst/>
            </a:prstGeom>
            <a:solidFill>
              <a:srgbClr val="FCA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86393" y="6645897"/>
              <a:ext cx="1093353" cy="212103"/>
            </a:xfrm>
            <a:prstGeom prst="rect">
              <a:avLst/>
            </a:prstGeom>
            <a:solidFill>
              <a:srgbClr val="BCE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79902" y="6645897"/>
              <a:ext cx="1093353" cy="212103"/>
            </a:xfrm>
            <a:prstGeom prst="rect">
              <a:avLst/>
            </a:prstGeom>
            <a:solidFill>
              <a:srgbClr val="FD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73411" y="6645897"/>
              <a:ext cx="1093353" cy="212103"/>
            </a:xfrm>
            <a:prstGeom prst="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66920" y="6645897"/>
              <a:ext cx="1131219" cy="212103"/>
            </a:xfrm>
            <a:prstGeom prst="rect">
              <a:avLst/>
            </a:prstGeom>
            <a:solidFill>
              <a:srgbClr val="FCA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801067" y="6645897"/>
              <a:ext cx="1131219" cy="212103"/>
            </a:xfrm>
            <a:prstGeom prst="rect">
              <a:avLst/>
            </a:prstGeom>
            <a:solidFill>
              <a:srgbClr val="BCE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29354" y="6645897"/>
              <a:ext cx="1131219" cy="212103"/>
            </a:xfrm>
            <a:prstGeom prst="rect">
              <a:avLst/>
            </a:prstGeom>
            <a:solidFill>
              <a:srgbClr val="FD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60570" y="6645897"/>
              <a:ext cx="1131219" cy="212103"/>
            </a:xfrm>
            <a:prstGeom prst="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98ABA5AA-0DFE-461C-8D07-D1F945AEA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018" y="270130"/>
            <a:ext cx="2440064" cy="1418642"/>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5655" y="3849264"/>
            <a:ext cx="4954145" cy="2199407"/>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14185" y="1138426"/>
            <a:ext cx="5584283" cy="2190057"/>
          </a:xfrm>
          <a:prstGeom prst="rect">
            <a:avLst/>
          </a:prstGeom>
        </p:spPr>
      </p:pic>
      <p:pic>
        <p:nvPicPr>
          <p:cNvPr id="27" name="Picture 26">
            <a:extLst>
              <a:ext uri="{FF2B5EF4-FFF2-40B4-BE49-F238E27FC236}">
                <a16:creationId xmlns:a16="http://schemas.microsoft.com/office/drawing/2014/main" id="{848A4058-AB56-4939-B5A6-FF8A6A6029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227327" y="3849264"/>
            <a:ext cx="4942282" cy="2199407"/>
          </a:xfrm>
          <a:prstGeom prst="rect">
            <a:avLst/>
          </a:prstGeom>
        </p:spPr>
      </p:pic>
    </p:spTree>
    <p:extLst>
      <p:ext uri="{BB962C8B-B14F-4D97-AF65-F5344CB8AC3E}">
        <p14:creationId xmlns:p14="http://schemas.microsoft.com/office/powerpoint/2010/main" val="93622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ppt_x"/>
                                          </p:val>
                                        </p:tav>
                                        <p:tav tm="100000">
                                          <p:val>
                                            <p:strVal val="#ppt_x"/>
                                          </p:val>
                                        </p:tav>
                                      </p:tavLst>
                                    </p:anim>
                                    <p:anim calcmode="lin" valueType="num">
                                      <p:cBhvr additive="base">
                                        <p:cTn id="2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uo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45920" y="716280"/>
            <a:ext cx="8595360" cy="5372100"/>
          </a:xfrm>
          <a:prstGeom prst="rect">
            <a:avLst/>
          </a:prstGeom>
        </p:spPr>
      </p:pic>
    </p:spTree>
    <p:extLst>
      <p:ext uri="{BB962C8B-B14F-4D97-AF65-F5344CB8AC3E}">
        <p14:creationId xmlns:p14="http://schemas.microsoft.com/office/powerpoint/2010/main" val="4655539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uwow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13559" y="804863"/>
            <a:ext cx="8564881" cy="5372100"/>
          </a:xfrm>
          <a:prstGeom prst="rect">
            <a:avLst/>
          </a:prstGeom>
        </p:spPr>
      </p:pic>
    </p:spTree>
    <p:extLst>
      <p:ext uri="{BB962C8B-B14F-4D97-AF65-F5344CB8AC3E}">
        <p14:creationId xmlns:p14="http://schemas.microsoft.com/office/powerpoint/2010/main" val="13547567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100000">
                <p:cTn id="7" fill="hold" display="0">
                  <p:stCondLst>
                    <p:cond delay="indefinite"/>
                  </p:stCondLst>
                </p:cTn>
                <p:tgtEl>
                  <p:spTgt spid="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3108" y="951199"/>
            <a:ext cx="7488846" cy="5223813"/>
          </a:xfrm>
          <a:prstGeom prst="rect">
            <a:avLst/>
          </a:prstGeom>
        </p:spPr>
      </p:pic>
      <p:sp>
        <p:nvSpPr>
          <p:cNvPr id="15" name="Freeform 14"/>
          <p:cNvSpPr/>
          <p:nvPr/>
        </p:nvSpPr>
        <p:spPr>
          <a:xfrm>
            <a:off x="0" y="2999680"/>
            <a:ext cx="2208947" cy="1330048"/>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F48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8ABA5AA-0DFE-461C-8D07-D1F945AEA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4612" y="2411350"/>
            <a:ext cx="5492059" cy="3261318"/>
          </a:xfrm>
          <a:prstGeom prst="rect">
            <a:avLst/>
          </a:prstGeom>
        </p:spPr>
      </p:pic>
      <p:grpSp>
        <p:nvGrpSpPr>
          <p:cNvPr id="18" name="Group 17"/>
          <p:cNvGrpSpPr/>
          <p:nvPr/>
        </p:nvGrpSpPr>
        <p:grpSpPr>
          <a:xfrm>
            <a:off x="1" y="6488935"/>
            <a:ext cx="12191788" cy="369065"/>
            <a:chOff x="1" y="6645897"/>
            <a:chExt cx="12191788" cy="212103"/>
          </a:xfrm>
        </p:grpSpPr>
        <p:sp>
          <p:nvSpPr>
            <p:cNvPr id="19" name="Rectangle 18"/>
            <p:cNvSpPr/>
            <p:nvPr/>
          </p:nvSpPr>
          <p:spPr>
            <a:xfrm>
              <a:off x="1" y="6645897"/>
              <a:ext cx="1105710" cy="212103"/>
            </a:xfrm>
            <a:prstGeom prst="rect">
              <a:avLst/>
            </a:prstGeom>
            <a:solidFill>
              <a:srgbClr val="BCE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105866" y="6645897"/>
              <a:ext cx="1093353" cy="212103"/>
            </a:xfrm>
            <a:prstGeom prst="rect">
              <a:avLst/>
            </a:prstGeom>
            <a:solidFill>
              <a:srgbClr val="FD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199375" y="6645897"/>
              <a:ext cx="1093353" cy="212103"/>
            </a:xfrm>
            <a:prstGeom prst="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292884" y="6645897"/>
              <a:ext cx="1093353" cy="212103"/>
            </a:xfrm>
            <a:prstGeom prst="rect">
              <a:avLst/>
            </a:prstGeom>
            <a:solidFill>
              <a:srgbClr val="FCA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386393" y="6645897"/>
              <a:ext cx="1093353" cy="212103"/>
            </a:xfrm>
            <a:prstGeom prst="rect">
              <a:avLst/>
            </a:prstGeom>
            <a:solidFill>
              <a:srgbClr val="BCE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479902" y="6645897"/>
              <a:ext cx="1093353" cy="212103"/>
            </a:xfrm>
            <a:prstGeom prst="rect">
              <a:avLst/>
            </a:prstGeom>
            <a:solidFill>
              <a:srgbClr val="FD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573411" y="6645897"/>
              <a:ext cx="1093353" cy="212103"/>
            </a:xfrm>
            <a:prstGeom prst="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666920" y="6645897"/>
              <a:ext cx="1131219" cy="212103"/>
            </a:xfrm>
            <a:prstGeom prst="rect">
              <a:avLst/>
            </a:prstGeom>
            <a:solidFill>
              <a:srgbClr val="FCA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801067" y="6645897"/>
              <a:ext cx="1131219" cy="212103"/>
            </a:xfrm>
            <a:prstGeom prst="rect">
              <a:avLst/>
            </a:prstGeom>
            <a:solidFill>
              <a:srgbClr val="BCE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9929354" y="6645897"/>
              <a:ext cx="1131219" cy="212103"/>
            </a:xfrm>
            <a:prstGeom prst="rect">
              <a:avLst/>
            </a:prstGeom>
            <a:solidFill>
              <a:srgbClr val="FD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1060570" y="6645897"/>
              <a:ext cx="1131219" cy="212103"/>
            </a:xfrm>
            <a:prstGeom prst="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401" y="-44975"/>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25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C6E0DA0-17C1-499E-A587-81FB489A4DFF}"/>
              </a:ext>
            </a:extLst>
          </p:cNvPr>
          <p:cNvPicPr>
            <a:picLocks noChangeAspect="1"/>
          </p:cNvPicPr>
          <p:nvPr/>
        </p:nvPicPr>
        <p:blipFill rotWithShape="1">
          <a:blip r:embed="rId3"/>
          <a:srcRect l="33000" t="34016"/>
          <a:stretch/>
        </p:blipFill>
        <p:spPr>
          <a:xfrm>
            <a:off x="3766997" y="973797"/>
            <a:ext cx="7116997" cy="4667926"/>
          </a:xfrm>
          <a:prstGeom prst="rect">
            <a:avLst/>
          </a:prstGeom>
        </p:spPr>
      </p:pic>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 y="0"/>
            <a:ext cx="12191995" cy="6856793"/>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3200" y="1060159"/>
            <a:ext cx="3218967" cy="2243523"/>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0548" y="1060160"/>
            <a:ext cx="3212871" cy="2255716"/>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0446" y="3378015"/>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46646" y="3399058"/>
            <a:ext cx="3176291" cy="2225233"/>
          </a:xfrm>
          <a:prstGeom prst="rect">
            <a:avLst/>
          </a:prstGeom>
        </p:spPr>
      </p:pic>
      <p:pic>
        <p:nvPicPr>
          <p:cNvPr id="40" name="1a">
            <a:hlinkClick r:id="rId9"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03200" y="1089275"/>
            <a:ext cx="3212871" cy="2312293"/>
          </a:xfrm>
          <a:prstGeom prst="rect">
            <a:avLst/>
          </a:prstGeom>
        </p:spPr>
      </p:pic>
      <p:pic>
        <p:nvPicPr>
          <p:cNvPr id="41" name="2a">
            <a:hlinkClick r:id="rId11"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42119" y="1091241"/>
            <a:ext cx="3205203" cy="2305071"/>
          </a:xfrm>
          <a:prstGeom prst="rect">
            <a:avLst/>
          </a:prstGeom>
        </p:spPr>
      </p:pic>
      <p:pic>
        <p:nvPicPr>
          <p:cNvPr id="42" name="3a">
            <a:hlinkClick r:id="rId13"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56541" y="3418756"/>
            <a:ext cx="3176291" cy="2291295"/>
          </a:xfrm>
          <a:prstGeom prst="rect">
            <a:avLst/>
          </a:prstGeom>
        </p:spPr>
      </p:pic>
      <p:pic>
        <p:nvPicPr>
          <p:cNvPr id="43" name="4a">
            <a:hlinkClick r:id="rId15"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43383" y="3426682"/>
            <a:ext cx="3173459" cy="2308524"/>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259008">
            <a:off x="2697842" y="6170648"/>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770510">
            <a:off x="1835381" y="2493526"/>
            <a:ext cx="963915" cy="923431"/>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43425" y="4934925"/>
            <a:ext cx="506291" cy="506291"/>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81073" y="144616"/>
            <a:ext cx="868643" cy="644243"/>
          </a:xfrm>
          <a:prstGeom prst="rect">
            <a:avLst/>
          </a:prstGeom>
        </p:spPr>
      </p:pic>
      <p:pic>
        <p:nvPicPr>
          <p:cNvPr id="4" name="Picture 3">
            <a:hlinkClick r:id="rId21"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22">
            <a:extLst>
              <a:ext uri="{28A0092B-C50C-407E-A947-70E740481C1C}">
                <a14:useLocalDpi xmlns:a14="http://schemas.microsoft.com/office/drawing/2010/main" val="0"/>
              </a:ext>
            </a:extLst>
          </a:blip>
          <a:srcRect t="10052" b="11202"/>
          <a:stretch/>
        </p:blipFill>
        <p:spPr>
          <a:xfrm>
            <a:off x="7446646" y="6219826"/>
            <a:ext cx="1506247" cy="558165"/>
          </a:xfrm>
          <a:prstGeom prst="rect">
            <a:avLst/>
          </a:prstGeom>
        </p:spPr>
      </p:pic>
    </p:spTree>
    <p:extLst>
      <p:ext uri="{BB962C8B-B14F-4D97-AF65-F5344CB8AC3E}">
        <p14:creationId xmlns:p14="http://schemas.microsoft.com/office/powerpoint/2010/main" val="3849306680"/>
      </p:ext>
    </p:extLst>
  </p:cSld>
  <p:clrMapOvr>
    <a:masterClrMapping/>
  </p:clrMapOvr>
  <mc:AlternateContent xmlns:mc="http://schemas.openxmlformats.org/markup-compatibility/2006" xmlns:p14="http://schemas.microsoft.com/office/powerpoint/2010/main">
    <mc:Choice Requires="p14">
      <p:transition>
        <p14:warp dir="in"/>
      </p:transition>
    </mc:Choice>
    <mc:Fallback xmlns="">
      <p:transition>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6"/>
                                        </p:tgtEl>
                                      </p:cBhvr>
                                    </p:animEffect>
                                    <p:set>
                                      <p:cBhvr>
                                        <p:cTn id="64" dur="1" fill="hold">
                                          <p:stCondLst>
                                            <p:cond delay="499"/>
                                          </p:stCondLst>
                                        </p:cTn>
                                        <p:tgtEl>
                                          <p:spTgt spid="3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par>
                                <p:cTn id="68" presetID="32" presetClass="emph" presetSubtype="0" repeatCount="indefinite" fill="hold" nodeType="withEffect">
                                  <p:stCondLst>
                                    <p:cond delay="0"/>
                                  </p:stCondLst>
                                  <p:childTnLst>
                                    <p:animRot by="120000">
                                      <p:cBhvr>
                                        <p:cTn id="69" dur="100" fill="hold">
                                          <p:stCondLst>
                                            <p:cond delay="0"/>
                                          </p:stCondLst>
                                        </p:cTn>
                                        <p:tgtEl>
                                          <p:spTgt spid="4"/>
                                        </p:tgtEl>
                                        <p:attrNameLst>
                                          <p:attrName>r</p:attrName>
                                        </p:attrNameLst>
                                      </p:cBhvr>
                                    </p:animRot>
                                    <p:animRot by="-240000">
                                      <p:cBhvr>
                                        <p:cTn id="70" dur="200" fill="hold">
                                          <p:stCondLst>
                                            <p:cond delay="200"/>
                                          </p:stCondLst>
                                        </p:cTn>
                                        <p:tgtEl>
                                          <p:spTgt spid="4"/>
                                        </p:tgtEl>
                                        <p:attrNameLst>
                                          <p:attrName>r</p:attrName>
                                        </p:attrNameLst>
                                      </p:cBhvr>
                                    </p:animRot>
                                    <p:animRot by="240000">
                                      <p:cBhvr>
                                        <p:cTn id="71" dur="200" fill="hold">
                                          <p:stCondLst>
                                            <p:cond delay="400"/>
                                          </p:stCondLst>
                                        </p:cTn>
                                        <p:tgtEl>
                                          <p:spTgt spid="4"/>
                                        </p:tgtEl>
                                        <p:attrNameLst>
                                          <p:attrName>r</p:attrName>
                                        </p:attrNameLst>
                                      </p:cBhvr>
                                    </p:animRot>
                                    <p:animRot by="-240000">
                                      <p:cBhvr>
                                        <p:cTn id="72" dur="200" fill="hold">
                                          <p:stCondLst>
                                            <p:cond delay="600"/>
                                          </p:stCondLst>
                                        </p:cTn>
                                        <p:tgtEl>
                                          <p:spTgt spid="4"/>
                                        </p:tgtEl>
                                        <p:attrNameLst>
                                          <p:attrName>r</p:attrName>
                                        </p:attrNameLst>
                                      </p:cBhvr>
                                    </p:animRot>
                                    <p:animRot by="120000">
                                      <p:cBhvr>
                                        <p:cTn id="73"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F36DB6B-0E19-4742-B577-C97F14108EFA}"/>
              </a:ext>
            </a:extLst>
          </p:cNvPr>
          <p:cNvGrpSpPr/>
          <p:nvPr/>
        </p:nvGrpSpPr>
        <p:grpSpPr>
          <a:xfrm>
            <a:off x="295247" y="447340"/>
            <a:ext cx="11635952" cy="4829996"/>
            <a:chOff x="112367" y="1514140"/>
            <a:chExt cx="11635952" cy="4829996"/>
          </a:xfrm>
        </p:grpSpPr>
        <p:pic>
          <p:nvPicPr>
            <p:cNvPr id="5" name="Picture 4">
              <a:extLst>
                <a:ext uri="{FF2B5EF4-FFF2-40B4-BE49-F238E27FC236}">
                  <a16:creationId xmlns:a16="http://schemas.microsoft.com/office/drawing/2014/main" id="{C3DB5537-A43B-4408-AAD9-CB7BFDAC12A6}"/>
                </a:ext>
              </a:extLst>
            </p:cNvPr>
            <p:cNvPicPr>
              <a:picLocks noChangeAspect="1"/>
            </p:cNvPicPr>
            <p:nvPr/>
          </p:nvPicPr>
          <p:blipFill>
            <a:blip r:embed="rId2"/>
            <a:stretch>
              <a:fillRect/>
            </a:stretch>
          </p:blipFill>
          <p:spPr>
            <a:xfrm>
              <a:off x="604420" y="1514140"/>
              <a:ext cx="11143899" cy="4829996"/>
            </a:xfrm>
            <a:prstGeom prst="rect">
              <a:avLst/>
            </a:prstGeom>
          </p:spPr>
        </p:pic>
        <p:pic>
          <p:nvPicPr>
            <p:cNvPr id="30" name="Picture 29">
              <a:extLst>
                <a:ext uri="{FF2B5EF4-FFF2-40B4-BE49-F238E27FC236}">
                  <a16:creationId xmlns:a16="http://schemas.microsoft.com/office/drawing/2014/main" id="{A62960EC-7389-4687-A702-D806C7FE5B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67" y="1544961"/>
              <a:ext cx="2756415" cy="1646241"/>
            </a:xfrm>
            <a:prstGeom prst="rect">
              <a:avLst/>
            </a:prstGeom>
          </p:spPr>
        </p:pic>
      </p:grpSp>
    </p:spTree>
    <p:extLst>
      <p:ext uri="{BB962C8B-B14F-4D97-AF65-F5344CB8AC3E}">
        <p14:creationId xmlns:p14="http://schemas.microsoft.com/office/powerpoint/2010/main" val="107680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63615" y="748194"/>
            <a:ext cx="1765738" cy="588149"/>
            <a:chOff x="228600" y="228600"/>
            <a:chExt cx="2514600" cy="838200"/>
          </a:xfrm>
        </p:grpSpPr>
        <p:sp>
          <p:nvSpPr>
            <p:cNvPr id="5" name="Rounded Rectangle 4"/>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4</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757" t="3960" r="44315" b="51199"/>
          <a:stretch/>
        </p:blipFill>
        <p:spPr bwMode="auto">
          <a:xfrm>
            <a:off x="4191000" y="990600"/>
            <a:ext cx="2569427" cy="12796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45325" r="60816"/>
          <a:stretch/>
        </p:blipFill>
        <p:spPr bwMode="auto">
          <a:xfrm>
            <a:off x="2391638" y="2270235"/>
            <a:ext cx="3084074" cy="147341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789" t="9976" r="6859" b="50000"/>
          <a:stretch/>
        </p:blipFill>
        <p:spPr bwMode="auto">
          <a:xfrm>
            <a:off x="6949612" y="990600"/>
            <a:ext cx="2695904" cy="12796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0244" t="55058" r="1712" b="4620"/>
          <a:stretch/>
        </p:blipFill>
        <p:spPr bwMode="auto">
          <a:xfrm>
            <a:off x="7787812" y="2510420"/>
            <a:ext cx="2049518" cy="1233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9831" t="37272" r="34549"/>
          <a:stretch/>
        </p:blipFill>
        <p:spPr bwMode="auto">
          <a:xfrm>
            <a:off x="5959012" y="1913465"/>
            <a:ext cx="1387366" cy="21083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884422" y="3867681"/>
            <a:ext cx="10423156" cy="2554545"/>
          </a:xfrm>
          <a:prstGeom prst="rect">
            <a:avLst/>
          </a:prstGeom>
          <a:noFill/>
        </p:spPr>
        <p:txBody>
          <a:bodyPr wrap="square" rtlCol="0">
            <a:spAutoFit/>
          </a:bodyPr>
          <a:lstStyle/>
          <a:p>
            <a:pPr indent="457200" algn="just"/>
            <a:r>
              <a:rPr lang="vi-VN" sz="3200" b="1" dirty="0">
                <a:latin typeface="Arial-Rounded" panose="020B0500000000000000" pitchFamily="34" charset="0"/>
                <a:ea typeface="Arial-Rounded" panose="020B0500000000000000" pitchFamily="34" charset="0"/>
                <a:cs typeface="Arial-Rounded" panose="020B0500000000000000" pitchFamily="34" charset="0"/>
              </a:rPr>
              <a:t>Lúc học hát, Nam ước làm ca sĩ. Lúc nghe mẹ đọc thơ, Nam lại ước trở thành nhà thơ. Khi ra biển, Nam ước là người lái tàu, vượt qua những con sóng lớn. Nhìn lên bầu trời, Nam lại ước làm phi công. Nam tự hỏi: </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r>
              <a:rPr lang="vi-VN" sz="3200" b="1" dirty="0">
                <a:latin typeface="Arial-Rounded" panose="020B0500000000000000" pitchFamily="34" charset="0"/>
                <a:ea typeface="Arial-Rounded" panose="020B0500000000000000" pitchFamily="34" charset="0"/>
                <a:cs typeface="Arial-Rounded" panose="020B0500000000000000" pitchFamily="34" charset="0"/>
              </a:rPr>
              <a:t>Bao giờ mình mới lớn nhỉ</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lúc học há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65670" y="1492879"/>
            <a:ext cx="609600" cy="609600"/>
          </a:xfrm>
          <a:prstGeom prst="rect">
            <a:avLst/>
          </a:prstGeom>
        </p:spPr>
      </p:pic>
    </p:spTree>
    <p:extLst>
      <p:ext uri="{BB962C8B-B14F-4D97-AF65-F5344CB8AC3E}">
        <p14:creationId xmlns:p14="http://schemas.microsoft.com/office/powerpoint/2010/main" val="311615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072"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87125" y="678490"/>
            <a:ext cx="1765738" cy="588149"/>
            <a:chOff x="228600" y="228600"/>
            <a:chExt cx="2514600" cy="838200"/>
          </a:xfrm>
          <a:noFill/>
        </p:grpSpPr>
        <p:sp>
          <p:nvSpPr>
            <p:cNvPr id="3" name="Rounded Rectangle 2"/>
            <p:cNvSpPr/>
            <p:nvPr/>
          </p:nvSpPr>
          <p:spPr>
            <a:xfrm>
              <a:off x="961104" y="275304"/>
              <a:ext cx="1782096" cy="76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Oval 3"/>
            <p:cNvSpPr/>
            <p:nvPr/>
          </p:nvSpPr>
          <p:spPr>
            <a:xfrm>
              <a:off x="228600" y="228600"/>
              <a:ext cx="1151355" cy="838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4.</a:t>
              </a:r>
              <a:endParaRPr lang="vi-VN" sz="36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570" t="3960" r="1369"/>
          <a:stretch/>
        </p:blipFill>
        <p:spPr bwMode="auto">
          <a:xfrm>
            <a:off x="7748391" y="743253"/>
            <a:ext cx="3986409" cy="2698891"/>
          </a:xfrm>
          <a:prstGeom prst="rect">
            <a:avLst/>
          </a:prstGeom>
          <a:noFill/>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extBox 5"/>
          <p:cNvSpPr txBox="1"/>
          <p:nvPr/>
        </p:nvSpPr>
        <p:spPr>
          <a:xfrm>
            <a:off x="854698" y="3975231"/>
            <a:ext cx="10668000" cy="2062103"/>
          </a:xfrm>
          <a:prstGeom prst="rect">
            <a:avLst/>
          </a:prstGeom>
          <a:noFill/>
        </p:spPr>
        <p:txBody>
          <a:bodyPr wrap="square" rtlCol="0">
            <a:spAutoFit/>
          </a:bodyPr>
          <a:lstStyle/>
          <a:p>
            <a:pPr indent="457200" algn="just"/>
            <a:r>
              <a:rPr lang="vi-VN" sz="3200" b="1" dirty="0">
                <a:latin typeface="Arial-Rounded" panose="020B0500000000000000" pitchFamily="34" charset="0"/>
                <a:ea typeface="Arial-Rounded" panose="020B0500000000000000" pitchFamily="34" charset="0"/>
                <a:cs typeface="Arial-Rounded" panose="020B0500000000000000" pitchFamily="34"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a:t>
            </a:r>
          </a:p>
        </p:txBody>
      </p:sp>
      <p:sp>
        <p:nvSpPr>
          <p:cNvPr id="5" name="Rectangle 4"/>
          <p:cNvSpPr/>
          <p:nvPr/>
        </p:nvSpPr>
        <p:spPr>
          <a:xfrm>
            <a:off x="1838448" y="1493967"/>
            <a:ext cx="4225837" cy="584775"/>
          </a:xfrm>
          <a:prstGeom prst="rect">
            <a:avLst/>
          </a:prstGeom>
          <a:solidFill>
            <a:schemeClr val="accent1">
              <a:lumMod val="20000"/>
              <a:lumOff val="80000"/>
            </a:schemeClr>
          </a:solidFill>
          <a:ln>
            <a:solidFill>
              <a:schemeClr val="accent1"/>
            </a:solidFill>
            <a:prstDash val="lgDash"/>
          </a:ln>
        </p:spPr>
        <p:txBody>
          <a:bodyPr wrap="non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 văn chia mấy câu</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1630766" y="1503729"/>
            <a:ext cx="5006499" cy="584775"/>
          </a:xfrm>
          <a:prstGeom prst="rect">
            <a:avLst/>
          </a:prstGeom>
          <a:solidFill>
            <a:schemeClr val="accent1">
              <a:lumMod val="20000"/>
              <a:lumOff val="80000"/>
            </a:schemeClr>
          </a:solidFill>
          <a:ln>
            <a:solidFill>
              <a:schemeClr val="accent1"/>
            </a:solidFill>
            <a:prstDash val="lgDash"/>
          </a:ln>
        </p:spPr>
        <p:txBody>
          <a:bodyPr wrap="non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các tiếng có vần ươc ươt</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6879" y="3957686"/>
            <a:ext cx="347663" cy="652463"/>
          </a:xfrm>
          <a:prstGeom prst="rect">
            <a:avLst/>
          </a:prstGeom>
          <a:noFill/>
          <a:ln>
            <a:noFill/>
          </a:ln>
          <a:effectLst/>
        </p:spPr>
      </p:pic>
      <p:pic>
        <p:nvPicPr>
          <p:cNvPr id="1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0920" y="3957687"/>
            <a:ext cx="347663" cy="652463"/>
          </a:xfrm>
          <a:prstGeom prst="rect">
            <a:avLst/>
          </a:prstGeom>
          <a:noFill/>
          <a:ln>
            <a:noFill/>
          </a:ln>
          <a:effectLst/>
        </p:spPr>
      </p:pic>
      <p:pic>
        <p:nvPicPr>
          <p:cNvPr id="11"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3563" y="4453109"/>
            <a:ext cx="347663" cy="652463"/>
          </a:xfrm>
          <a:prstGeom prst="rect">
            <a:avLst/>
          </a:prstGeom>
          <a:noFill/>
          <a:ln>
            <a:noFill/>
          </a:ln>
          <a:effectLst/>
        </p:spPr>
      </p:pic>
      <p:pic>
        <p:nvPicPr>
          <p:cNvPr id="1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8604" y="4453109"/>
            <a:ext cx="347663" cy="652463"/>
          </a:xfrm>
          <a:prstGeom prst="rect">
            <a:avLst/>
          </a:prstGeom>
          <a:noFill/>
          <a:ln>
            <a:noFill/>
          </a:ln>
          <a:effectLst/>
        </p:spPr>
      </p:pic>
      <p:pic>
        <p:nvPicPr>
          <p:cNvPr id="13"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0844" y="4879065"/>
            <a:ext cx="347663" cy="652463"/>
          </a:xfrm>
          <a:prstGeom prst="rect">
            <a:avLst/>
          </a:prstGeom>
          <a:noFill/>
          <a:ln>
            <a:noFill/>
          </a:ln>
          <a:effectLst/>
        </p:spPr>
      </p:pic>
      <p:pic>
        <p:nvPicPr>
          <p:cNvPr id="1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5803" y="4896610"/>
            <a:ext cx="347663" cy="652463"/>
          </a:xfrm>
          <a:prstGeom prst="rect">
            <a:avLst/>
          </a:prstGeom>
          <a:noFill/>
          <a:ln>
            <a:noFill/>
          </a:ln>
          <a:effectLst/>
        </p:spPr>
      </p:pic>
      <p:pic>
        <p:nvPicPr>
          <p:cNvPr id="1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8606" y="5419628"/>
            <a:ext cx="347663" cy="652463"/>
          </a:xfrm>
          <a:prstGeom prst="rect">
            <a:avLst/>
          </a:prstGeom>
          <a:noFill/>
          <a:ln>
            <a:noFill/>
          </a:ln>
          <a:effectLst/>
        </p:spPr>
      </p:pic>
      <p:pic>
        <p:nvPicPr>
          <p:cNvPr id="1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9778" y="5416626"/>
            <a:ext cx="347663" cy="652463"/>
          </a:xfrm>
          <a:prstGeom prst="rect">
            <a:avLst/>
          </a:prstGeom>
          <a:noFill/>
          <a:ln>
            <a:noFill/>
          </a:ln>
          <a:effectLst/>
        </p:spPr>
      </p:pic>
      <p:pic>
        <p:nvPicPr>
          <p:cNvPr id="1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9633" y="5384871"/>
            <a:ext cx="347663" cy="652463"/>
          </a:xfrm>
          <a:prstGeom prst="rect">
            <a:avLst/>
          </a:prstGeom>
          <a:noFill/>
          <a:ln>
            <a:noFill/>
          </a:ln>
          <a:effectLst/>
        </p:spPr>
      </p:pic>
      <p:pic>
        <p:nvPicPr>
          <p:cNvPr id="1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4449" y="5359305"/>
            <a:ext cx="347663" cy="652463"/>
          </a:xfrm>
          <a:prstGeom prst="rect">
            <a:avLst/>
          </a:prstGeom>
          <a:noFill/>
          <a:ln>
            <a:noFill/>
          </a:ln>
          <a:effectLst/>
        </p:spPr>
      </p:pic>
      <p:cxnSp>
        <p:nvCxnSpPr>
          <p:cNvPr id="19" name="Straight Connector 18"/>
          <p:cNvCxnSpPr>
            <a:cxnSpLocks/>
          </p:cNvCxnSpPr>
          <p:nvPr/>
        </p:nvCxnSpPr>
        <p:spPr>
          <a:xfrm>
            <a:off x="2446215" y="4954704"/>
            <a:ext cx="44938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a:off x="9380591" y="4943574"/>
            <a:ext cx="669303" cy="9427"/>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2336255" y="5481879"/>
            <a:ext cx="669303" cy="9427"/>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a:off x="1447747" y="5943600"/>
            <a:ext cx="669303" cy="9427"/>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p:cNvCxnSpPr>
            <a:cxnSpLocks/>
          </p:cNvCxnSpPr>
          <p:nvPr/>
        </p:nvCxnSpPr>
        <p:spPr>
          <a:xfrm>
            <a:off x="4740179" y="4495800"/>
            <a:ext cx="593822" cy="0"/>
          </a:xfrm>
          <a:prstGeom prst="line">
            <a:avLst/>
          </a:prstGeom>
        </p:spPr>
        <p:style>
          <a:lnRef idx="3">
            <a:schemeClr val="accent2"/>
          </a:lnRef>
          <a:fillRef idx="0">
            <a:schemeClr val="accent2"/>
          </a:fillRef>
          <a:effectRef idx="2">
            <a:schemeClr val="accent2"/>
          </a:effectRef>
          <a:fontRef idx="minor">
            <a:schemeClr val="tx1"/>
          </a:fontRef>
        </p:style>
      </p:cxnSp>
      <p:sp>
        <p:nvSpPr>
          <p:cNvPr id="8" name="Rectangle 7"/>
          <p:cNvSpPr/>
          <p:nvPr/>
        </p:nvSpPr>
        <p:spPr>
          <a:xfrm>
            <a:off x="1607080" y="1503729"/>
            <a:ext cx="5947462" cy="584775"/>
          </a:xfrm>
          <a:prstGeom prst="rect">
            <a:avLst/>
          </a:prstGeom>
          <a:solidFill>
            <a:schemeClr val="accent1">
              <a:lumMod val="20000"/>
              <a:lumOff val="80000"/>
            </a:schemeClr>
          </a:solidFill>
          <a:ln>
            <a:solidFill>
              <a:schemeClr val="accent1"/>
            </a:solidFill>
            <a:prstDash val="lgDash"/>
          </a:ln>
        </p:spPr>
        <p:txBody>
          <a:bodyPr wrap="non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Nam mơ ước làm những nghề gì?</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p:cNvSpPr/>
          <p:nvPr/>
        </p:nvSpPr>
        <p:spPr>
          <a:xfrm>
            <a:off x="1644599" y="1489164"/>
            <a:ext cx="5814412" cy="1077218"/>
          </a:xfrm>
          <a:prstGeom prst="rect">
            <a:avLst/>
          </a:prstGeom>
          <a:solidFill>
            <a:schemeClr val="accent1">
              <a:lumMod val="20000"/>
              <a:lumOff val="80000"/>
            </a:schemeClr>
          </a:solidFill>
          <a:ln>
            <a:solidFill>
              <a:schemeClr val="accent1"/>
            </a:solidFill>
            <a:prstDash val="lgDash"/>
          </a:ln>
        </p:spPr>
        <p:txBody>
          <a:bodyPr wrap="non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có thích làm những nghề như</a:t>
            </a:r>
          </a:p>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Hà không?</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346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barn(inVertical)">
                                      <p:cBhvr>
                                        <p:cTn id="77" dur="5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additive="base">
                                        <p:cTn id="82" dur="500" fill="hold"/>
                                        <p:tgtEl>
                                          <p:spTgt spid="19"/>
                                        </p:tgtEl>
                                        <p:attrNameLst>
                                          <p:attrName>ppt_x</p:attrName>
                                        </p:attrNameLst>
                                      </p:cBhvr>
                                      <p:tavLst>
                                        <p:tav tm="0">
                                          <p:val>
                                            <p:strVal val="#ppt_x"/>
                                          </p:val>
                                        </p:tav>
                                        <p:tav tm="100000">
                                          <p:val>
                                            <p:strVal val="#ppt_x"/>
                                          </p:val>
                                        </p:tav>
                                      </p:tavLst>
                                    </p:anim>
                                    <p:anim calcmode="lin" valueType="num">
                                      <p:cBhvr additive="base">
                                        <p:cTn id="8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20"/>
                                        </p:tgtEl>
                                        <p:attrNameLst>
                                          <p:attrName>style.visibility</p:attrName>
                                        </p:attrNameLst>
                                      </p:cBhvr>
                                      <p:to>
                                        <p:strVal val="visible"/>
                                      </p:to>
                                    </p:set>
                                    <p:anim calcmode="lin" valueType="num">
                                      <p:cBhvr additive="base">
                                        <p:cTn id="88" dur="500" fill="hold"/>
                                        <p:tgtEl>
                                          <p:spTgt spid="20"/>
                                        </p:tgtEl>
                                        <p:attrNameLst>
                                          <p:attrName>ppt_x</p:attrName>
                                        </p:attrNameLst>
                                      </p:cBhvr>
                                      <p:tavLst>
                                        <p:tav tm="0">
                                          <p:val>
                                            <p:strVal val="#ppt_x"/>
                                          </p:val>
                                        </p:tav>
                                        <p:tav tm="100000">
                                          <p:val>
                                            <p:strVal val="#ppt_x"/>
                                          </p:val>
                                        </p:tav>
                                      </p:tavLst>
                                    </p:anim>
                                    <p:anim calcmode="lin" valueType="num">
                                      <p:cBhvr additive="base">
                                        <p:cTn id="8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21"/>
                                        </p:tgtEl>
                                        <p:attrNameLst>
                                          <p:attrName>style.visibility</p:attrName>
                                        </p:attrNameLst>
                                      </p:cBhvr>
                                      <p:to>
                                        <p:strVal val="visible"/>
                                      </p:to>
                                    </p:set>
                                    <p:anim calcmode="lin" valueType="num">
                                      <p:cBhvr additive="base">
                                        <p:cTn id="94" dur="500" fill="hold"/>
                                        <p:tgtEl>
                                          <p:spTgt spid="21"/>
                                        </p:tgtEl>
                                        <p:attrNameLst>
                                          <p:attrName>ppt_x</p:attrName>
                                        </p:attrNameLst>
                                      </p:cBhvr>
                                      <p:tavLst>
                                        <p:tav tm="0">
                                          <p:val>
                                            <p:strVal val="#ppt_x"/>
                                          </p:val>
                                        </p:tav>
                                        <p:tav tm="100000">
                                          <p:val>
                                            <p:strVal val="#ppt_x"/>
                                          </p:val>
                                        </p:tav>
                                      </p:tavLst>
                                    </p:anim>
                                    <p:anim calcmode="lin" valueType="num">
                                      <p:cBhvr additive="base">
                                        <p:cTn id="9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22"/>
                                        </p:tgtEl>
                                        <p:attrNameLst>
                                          <p:attrName>style.visibility</p:attrName>
                                        </p:attrNameLst>
                                      </p:cBhvr>
                                      <p:to>
                                        <p:strVal val="visible"/>
                                      </p:to>
                                    </p:set>
                                    <p:anim calcmode="lin" valueType="num">
                                      <p:cBhvr additive="base">
                                        <p:cTn id="100" dur="500" fill="hold"/>
                                        <p:tgtEl>
                                          <p:spTgt spid="22"/>
                                        </p:tgtEl>
                                        <p:attrNameLst>
                                          <p:attrName>ppt_x</p:attrName>
                                        </p:attrNameLst>
                                      </p:cBhvr>
                                      <p:tavLst>
                                        <p:tav tm="0">
                                          <p:val>
                                            <p:strVal val="#ppt_x"/>
                                          </p:val>
                                        </p:tav>
                                        <p:tav tm="100000">
                                          <p:val>
                                            <p:strVal val="#ppt_x"/>
                                          </p:val>
                                        </p:tav>
                                      </p:tavLst>
                                    </p:anim>
                                    <p:anim calcmode="lin" valueType="num">
                                      <p:cBhvr additive="base">
                                        <p:cTn id="10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23"/>
                                        </p:tgtEl>
                                        <p:attrNameLst>
                                          <p:attrName>style.visibility</p:attrName>
                                        </p:attrNameLst>
                                      </p:cBhvr>
                                      <p:to>
                                        <p:strVal val="visible"/>
                                      </p:to>
                                    </p:set>
                                    <p:anim calcmode="lin" valueType="num">
                                      <p:cBhvr additive="base">
                                        <p:cTn id="106" dur="500" fill="hold"/>
                                        <p:tgtEl>
                                          <p:spTgt spid="23"/>
                                        </p:tgtEl>
                                        <p:attrNameLst>
                                          <p:attrName>ppt_x</p:attrName>
                                        </p:attrNameLst>
                                      </p:cBhvr>
                                      <p:tavLst>
                                        <p:tav tm="0">
                                          <p:val>
                                            <p:strVal val="#ppt_x"/>
                                          </p:val>
                                        </p:tav>
                                        <p:tav tm="100000">
                                          <p:val>
                                            <p:strVal val="#ppt_x"/>
                                          </p:val>
                                        </p:tav>
                                      </p:tavLst>
                                    </p:anim>
                                    <p:anim calcmode="lin" valueType="num">
                                      <p:cBhvr additive="base">
                                        <p:cTn id="10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barn(inVertical)">
                                      <p:cBhvr>
                                        <p:cTn id="112" dur="500"/>
                                        <p:tgtEl>
                                          <p:spTgt spid="8"/>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25"/>
                                        </p:tgtEl>
                                        <p:attrNameLst>
                                          <p:attrName>style.visibility</p:attrName>
                                        </p:attrNameLst>
                                      </p:cBhvr>
                                      <p:to>
                                        <p:strVal val="visible"/>
                                      </p:to>
                                    </p:set>
                                    <p:animEffect transition="in" filter="barn(inVertical)">
                                      <p:cBhvr>
                                        <p:cTn id="1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7" grpId="0" animBg="1"/>
      <p:bldP spid="8"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3108" y="216896"/>
            <a:ext cx="7488846" cy="5223813"/>
          </a:xfrm>
          <a:prstGeom prst="rect">
            <a:avLst/>
          </a:prstGeom>
        </p:spPr>
      </p:pic>
      <p:sp>
        <p:nvSpPr>
          <p:cNvPr id="15" name="Freeform 14"/>
          <p:cNvSpPr/>
          <p:nvPr/>
        </p:nvSpPr>
        <p:spPr>
          <a:xfrm>
            <a:off x="0" y="2163779"/>
            <a:ext cx="2208947" cy="1330048"/>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8ABA5AA-0DFE-461C-8D07-D1F945AEA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5853" y="1645192"/>
            <a:ext cx="5989577" cy="3697269"/>
          </a:xfrm>
          <a:prstGeom prst="rect">
            <a:avLst/>
          </a:prstGeom>
        </p:spPr>
      </p:pic>
      <p:pic>
        <p:nvPicPr>
          <p:cNvPr id="17"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39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8ABA5AA-0DFE-461C-8D07-D1F945AEA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289" y="-154436"/>
            <a:ext cx="2643578" cy="1631838"/>
          </a:xfrm>
          <a:prstGeom prst="rect">
            <a:avLst/>
          </a:prstGeom>
        </p:spPr>
      </p:pic>
      <p:sp>
        <p:nvSpPr>
          <p:cNvPr id="17" name="TextBox 16"/>
          <p:cNvSpPr txBox="1"/>
          <p:nvPr/>
        </p:nvSpPr>
        <p:spPr>
          <a:xfrm>
            <a:off x="2619146" y="557586"/>
            <a:ext cx="7116009" cy="923330"/>
          </a:xfrm>
          <a:prstGeom prst="rect">
            <a:avLst/>
          </a:prstGeom>
          <a:noFill/>
        </p:spPr>
        <p:txBody>
          <a:bodyPr wrap="square" rtlCol="0">
            <a:spAutoFit/>
          </a:bodyPr>
          <a:lstStyle/>
          <a:p>
            <a:pPr algn="ctr"/>
            <a:r>
              <a:rPr lang="en-US"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Ước</a:t>
            </a:r>
            <a:r>
              <a:rPr lang="en-US"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mơ</a:t>
            </a:r>
            <a:r>
              <a:rPr lang="en-US"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endParaRPr lang="en-US"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2" descr="Kết nối tri thức với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F011766-2BB1-4236-89BA-1791FE3030C2}"/>
              </a:ext>
            </a:extLst>
          </p:cNvPr>
          <p:cNvPicPr>
            <a:picLocks noChangeAspect="1"/>
          </p:cNvPicPr>
          <p:nvPr/>
        </p:nvPicPr>
        <p:blipFill>
          <a:blip r:embed="rId4"/>
          <a:stretch>
            <a:fillRect/>
          </a:stretch>
        </p:blipFill>
        <p:spPr>
          <a:xfrm>
            <a:off x="814412" y="1477402"/>
            <a:ext cx="10528258" cy="49233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0856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3721" cy="6510969"/>
          </a:xfrm>
          <a:prstGeom prst="rect">
            <a:avLst/>
          </a:prstGeom>
        </p:spPr>
      </p:pic>
      <p:pic>
        <p:nvPicPr>
          <p:cNvPr id="24" name="Picture 23">
            <a:extLst>
              <a:ext uri="{FF2B5EF4-FFF2-40B4-BE49-F238E27FC236}">
                <a16:creationId xmlns:a16="http://schemas.microsoft.com/office/drawing/2014/main" id="{3DC8453C-C512-4489-80A2-2910095B8EFB}"/>
              </a:ext>
            </a:extLst>
          </p:cNvPr>
          <p:cNvPicPr>
            <a:picLocks noChangeAspect="1"/>
          </p:cNvPicPr>
          <p:nvPr/>
        </p:nvPicPr>
        <p:blipFill>
          <a:blip r:embed="rId3"/>
          <a:stretch>
            <a:fillRect/>
          </a:stretch>
        </p:blipFill>
        <p:spPr>
          <a:xfrm>
            <a:off x="7983042" y="3622189"/>
            <a:ext cx="3936693" cy="2888780"/>
          </a:xfrm>
          <a:prstGeom prst="rect">
            <a:avLst/>
          </a:prstGeom>
        </p:spPr>
      </p:pic>
      <p:sp>
        <p:nvSpPr>
          <p:cNvPr id="8" name="TextBox 7">
            <a:extLst>
              <a:ext uri="{FF2B5EF4-FFF2-40B4-BE49-F238E27FC236}">
                <a16:creationId xmlns:a16="http://schemas.microsoft.com/office/drawing/2014/main" id="{A2648D38-8BBE-48DF-97C2-9245ECC93D93}"/>
              </a:ext>
            </a:extLst>
          </p:cNvPr>
          <p:cNvSpPr txBox="1"/>
          <p:nvPr/>
        </p:nvSpPr>
        <p:spPr>
          <a:xfrm>
            <a:off x="3000142" y="1355740"/>
            <a:ext cx="6191715" cy="2800767"/>
          </a:xfrm>
          <a:prstGeom prst="rect">
            <a:avLst/>
          </a:prstGeom>
          <a:noFill/>
        </p:spPr>
        <p:txBody>
          <a:bodyPr wrap="square" rtlCol="0">
            <a:spAutoFit/>
          </a:bodyPr>
          <a:lstStyle/>
          <a:p>
            <a:pPr algn="ctr"/>
            <a:r>
              <a:rPr lang="en-US" sz="8800" b="1" dirty="0">
                <a:ln w="28575">
                  <a:solidFill>
                    <a:schemeClr val="bg1"/>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CỦNG CỐ BÀI HỌC</a:t>
            </a:r>
          </a:p>
        </p:txBody>
      </p:sp>
    </p:spTree>
    <p:extLst>
      <p:ext uri="{BB962C8B-B14F-4D97-AF65-F5344CB8AC3E}">
        <p14:creationId xmlns:p14="http://schemas.microsoft.com/office/powerpoint/2010/main" val="25118761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87680" y="426720"/>
            <a:ext cx="11094720" cy="6078445"/>
          </a:xfrm>
          <a:prstGeom prst="roundRect">
            <a:avLst>
              <a:gd name="adj" fmla="val 76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15EF1AB-B4D0-4F5F-8B39-FAE257D613F7}"/>
              </a:ext>
            </a:extLst>
          </p:cNvPr>
          <p:cNvSpPr txBox="1"/>
          <p:nvPr/>
        </p:nvSpPr>
        <p:spPr>
          <a:xfrm>
            <a:off x="2959123" y="920831"/>
            <a:ext cx="6502118" cy="1569660"/>
          </a:xfrm>
          <a:prstGeom prst="rect">
            <a:avLst/>
          </a:prstGeom>
          <a:solidFill>
            <a:schemeClr val="bg1"/>
          </a:solidFill>
        </p:spPr>
        <p:txBody>
          <a:bodyPr wrap="square" lIns="91440" tIns="45720" rIns="91440" bIns="45720" rtlCol="0">
            <a:spAutoFit/>
          </a:bodyPr>
          <a:lstStyle/>
          <a:p>
            <a:r>
              <a:rPr lang="en-US" sz="9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nuôi</a:t>
            </a:r>
            <a:r>
              <a:rPr lang="en-US" sz="9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9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a:t>
            </a:r>
            <a:endParaRPr lang="en-US" sz="9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a:hlinkClick r:id="rId2" action="ppaction://hlinksldjump"/>
            <a:extLst>
              <a:ext uri="{FF2B5EF4-FFF2-40B4-BE49-F238E27FC236}">
                <a16:creationId xmlns:a16="http://schemas.microsoft.com/office/drawing/2014/main" id="{51610815-90AC-4463-A02A-2631C4B67A8D}"/>
              </a:ext>
            </a:extLst>
          </p:cNvPr>
          <p:cNvSpPr/>
          <p:nvPr/>
        </p:nvSpPr>
        <p:spPr>
          <a:xfrm>
            <a:off x="6794725" y="5865085"/>
            <a:ext cx="2164080" cy="640080"/>
          </a:xfrm>
          <a:prstGeom prst="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err="1">
                <a:solidFill>
                  <a:schemeClr val="tx1"/>
                </a:solidFill>
              </a:rPr>
              <a:t>Trở</a:t>
            </a:r>
            <a:r>
              <a:rPr lang="en-US" sz="3200" dirty="0">
                <a:solidFill>
                  <a:schemeClr val="tx1"/>
                </a:solidFill>
              </a:rPr>
              <a:t> </a:t>
            </a:r>
            <a:r>
              <a:rPr lang="en-US" sz="3200" dirty="0" err="1">
                <a:solidFill>
                  <a:schemeClr val="tx1"/>
                </a:solidFill>
              </a:rPr>
              <a:t>về</a:t>
            </a:r>
            <a:endParaRPr lang="en-US" sz="3200" dirty="0">
              <a:solidFill>
                <a:schemeClr val="tx1"/>
              </a:solidFill>
            </a:endParaRPr>
          </a:p>
        </p:txBody>
      </p:sp>
      <p:sp>
        <p:nvSpPr>
          <p:cNvPr id="7" name="TextBox 6">
            <a:extLst>
              <a:ext uri="{FF2B5EF4-FFF2-40B4-BE49-F238E27FC236}">
                <a16:creationId xmlns:a16="http://schemas.microsoft.com/office/drawing/2014/main" id="{E417F263-44D0-7925-2191-F2DA05C4502C}"/>
              </a:ext>
            </a:extLst>
          </p:cNvPr>
          <p:cNvSpPr txBox="1"/>
          <p:nvPr/>
        </p:nvSpPr>
        <p:spPr>
          <a:xfrm>
            <a:off x="3141059" y="2490491"/>
            <a:ext cx="7150605" cy="1569660"/>
          </a:xfrm>
          <a:prstGeom prst="rect">
            <a:avLst/>
          </a:prstGeom>
          <a:solidFill>
            <a:schemeClr val="bg1"/>
          </a:solidFill>
        </p:spPr>
        <p:txBody>
          <a:bodyPr wrap="square" lIns="91440" tIns="45720" rIns="91440" bIns="45720" rtlCol="0">
            <a:spAutoFit/>
          </a:bodyPr>
          <a:lstStyle/>
          <a:p>
            <a:r>
              <a:rPr lang="en-US" sz="9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đỏ</a:t>
            </a:r>
            <a:r>
              <a:rPr lang="en-US" sz="9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9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tươi</a:t>
            </a:r>
            <a:endParaRPr lang="en-US" sz="9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2F8A0F61-6BEE-26F3-6CDE-50BCA1A9B53B}"/>
              </a:ext>
            </a:extLst>
          </p:cNvPr>
          <p:cNvSpPr txBox="1"/>
          <p:nvPr/>
        </p:nvSpPr>
        <p:spPr>
          <a:xfrm>
            <a:off x="3077785" y="4060151"/>
            <a:ext cx="5601213" cy="1569660"/>
          </a:xfrm>
          <a:prstGeom prst="rect">
            <a:avLst/>
          </a:prstGeom>
          <a:solidFill>
            <a:schemeClr val="bg1"/>
          </a:solidFill>
        </p:spPr>
        <p:txBody>
          <a:bodyPr wrap="none" lIns="91440" tIns="45720" rIns="91440" bIns="45720" rtlCol="0">
            <a:spAutoFit/>
          </a:bodyPr>
          <a:lstStyle/>
          <a:p>
            <a:r>
              <a:rPr lang="en-US" sz="9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a:t>
            </a:r>
            <a:r>
              <a:rPr lang="en-US" sz="9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huộm</a:t>
            </a:r>
            <a:r>
              <a:rPr lang="en-US" sz="9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9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vải</a:t>
            </a:r>
            <a:endParaRPr lang="en-US" sz="9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15274363"/>
      </p:ext>
    </p:extLst>
  </p:cSld>
  <p:clrMapOvr>
    <a:masterClrMapping/>
  </p:clrMapOvr>
  <mc:AlternateContent xmlns:mc="http://schemas.openxmlformats.org/markup-compatibility/2006" xmlns:p14="http://schemas.microsoft.com/office/powerpoint/2010/main">
    <mc:Choice Requires="p14">
      <p:transition>
        <p14:warp dir="in"/>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87680" y="426720"/>
            <a:ext cx="11094720" cy="6078445"/>
          </a:xfrm>
          <a:prstGeom prst="roundRect">
            <a:avLst>
              <a:gd name="adj" fmla="val 76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2" action="ppaction://hlinksldjump"/>
            <a:extLst>
              <a:ext uri="{FF2B5EF4-FFF2-40B4-BE49-F238E27FC236}">
                <a16:creationId xmlns:a16="http://schemas.microsoft.com/office/drawing/2014/main"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200">
              <a:solidFill>
                <a:schemeClr val="bg1"/>
              </a:solidFill>
            </a:endParaRPr>
          </a:p>
        </p:txBody>
      </p:sp>
      <p:sp>
        <p:nvSpPr>
          <p:cNvPr id="5" name="TextBox 4">
            <a:extLst>
              <a:ext uri="{FF2B5EF4-FFF2-40B4-BE49-F238E27FC236}">
                <a16:creationId xmlns:a16="http://schemas.microsoft.com/office/drawing/2014/main" id="{BDD9DFFB-2E60-49B7-AEC5-067BDDE415E2}"/>
              </a:ext>
            </a:extLst>
          </p:cNvPr>
          <p:cNvSpPr txBox="1"/>
          <p:nvPr/>
        </p:nvSpPr>
        <p:spPr>
          <a:xfrm>
            <a:off x="3511480" y="884010"/>
            <a:ext cx="5285421" cy="1569660"/>
          </a:xfrm>
          <a:prstGeom prst="rect">
            <a:avLst/>
          </a:prstGeom>
          <a:noFill/>
        </p:spPr>
        <p:txBody>
          <a:bodyPr wrap="none" lIns="91440" tIns="45720" rIns="91440" bIns="45720" rtlCol="0">
            <a:spAutoFit/>
          </a:bodyPr>
          <a:lstStyle/>
          <a:p>
            <a:r>
              <a:rPr lang="en-US" sz="9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9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9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chuối</a:t>
            </a:r>
            <a:endParaRPr lang="en-US" sz="9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hlinkClick r:id="rId3" action="ppaction://hlinksldjump"/>
            <a:extLst>
              <a:ext uri="{FF2B5EF4-FFF2-40B4-BE49-F238E27FC236}">
                <a16:creationId xmlns:a16="http://schemas.microsoft.com/office/drawing/2014/main" id="{51610815-90AC-4463-A02A-2631C4B67A8D}"/>
              </a:ext>
            </a:extLst>
          </p:cNvPr>
          <p:cNvSpPr/>
          <p:nvPr/>
        </p:nvSpPr>
        <p:spPr>
          <a:xfrm>
            <a:off x="6794725" y="5865085"/>
            <a:ext cx="2164080" cy="640080"/>
          </a:xfrm>
          <a:prstGeom prst="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err="1">
                <a:solidFill>
                  <a:schemeClr val="tx1"/>
                </a:solidFill>
              </a:rPr>
              <a:t>Trở</a:t>
            </a:r>
            <a:r>
              <a:rPr lang="en-US" sz="3200" dirty="0">
                <a:solidFill>
                  <a:schemeClr val="tx1"/>
                </a:solidFill>
              </a:rPr>
              <a:t> </a:t>
            </a:r>
            <a:r>
              <a:rPr lang="en-US" sz="3200" dirty="0" err="1">
                <a:solidFill>
                  <a:schemeClr val="tx1"/>
                </a:solidFill>
              </a:rPr>
              <a:t>về</a:t>
            </a:r>
            <a:endParaRPr lang="en-US" sz="3200" dirty="0">
              <a:solidFill>
                <a:schemeClr val="tx1"/>
              </a:solidFill>
            </a:endParaRPr>
          </a:p>
        </p:txBody>
      </p:sp>
      <p:sp>
        <p:nvSpPr>
          <p:cNvPr id="6" name="TextBox 5">
            <a:extLst>
              <a:ext uri="{FF2B5EF4-FFF2-40B4-BE49-F238E27FC236}">
                <a16:creationId xmlns:a16="http://schemas.microsoft.com/office/drawing/2014/main" id="{35FD597E-962B-F644-6DBC-B7C76C87A5B0}"/>
              </a:ext>
            </a:extLst>
          </p:cNvPr>
          <p:cNvSpPr txBox="1"/>
          <p:nvPr/>
        </p:nvSpPr>
        <p:spPr>
          <a:xfrm>
            <a:off x="3611666" y="2552230"/>
            <a:ext cx="4209807" cy="1569660"/>
          </a:xfrm>
          <a:prstGeom prst="rect">
            <a:avLst/>
          </a:prstGeom>
          <a:noFill/>
        </p:spPr>
        <p:txBody>
          <a:bodyPr wrap="none" lIns="91440" tIns="45720" rIns="91440" bIns="45720" rtlCol="0">
            <a:spAutoFit/>
          </a:bodyPr>
          <a:lstStyle/>
          <a:p>
            <a:r>
              <a:rPr lang="en-US" sz="9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a:t>
            </a:r>
            <a:r>
              <a:rPr lang="en-US" sz="9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ọ</a:t>
            </a:r>
            <a:r>
              <a:rPr lang="en-US" sz="9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9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thuốc</a:t>
            </a:r>
            <a:endParaRPr lang="en-US" sz="9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7DA2110-297D-955F-761C-EB8F73BC2DC2}"/>
              </a:ext>
            </a:extLst>
          </p:cNvPr>
          <p:cNvSpPr txBox="1"/>
          <p:nvPr/>
        </p:nvSpPr>
        <p:spPr>
          <a:xfrm>
            <a:off x="3234160" y="4179735"/>
            <a:ext cx="5900974" cy="1569660"/>
          </a:xfrm>
          <a:prstGeom prst="rect">
            <a:avLst/>
          </a:prstGeom>
          <a:noFill/>
        </p:spPr>
        <p:txBody>
          <a:bodyPr wrap="none" lIns="91440" tIns="45720" rIns="91440" bIns="45720" rtlCol="0">
            <a:spAutoFit/>
          </a:bodyPr>
          <a:lstStyle/>
          <a:p>
            <a:r>
              <a:rPr lang="en-US" sz="9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rau</a:t>
            </a:r>
            <a:r>
              <a:rPr lang="en-US" sz="9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9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muống</a:t>
            </a:r>
            <a:endParaRPr lang="en-US" sz="9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26307938"/>
      </p:ext>
    </p:extLst>
  </p:cSld>
  <p:clrMapOvr>
    <a:masterClrMapping/>
  </p:clrMapOvr>
  <mc:AlternateContent xmlns:mc="http://schemas.openxmlformats.org/markup-compatibility/2006" xmlns:p14="http://schemas.microsoft.com/office/powerpoint/2010/main">
    <mc:Choice Requires="p14">
      <p:transition>
        <p14:warp dir="in"/>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92A95E64-2F74-ED6F-6F40-C7267B048D68}"/>
              </a:ext>
            </a:extLst>
          </p:cNvPr>
          <p:cNvSpPr/>
          <p:nvPr/>
        </p:nvSpPr>
        <p:spPr>
          <a:xfrm>
            <a:off x="375557" y="2286000"/>
            <a:ext cx="11511643" cy="2024743"/>
          </a:xfrm>
          <a:prstGeom prst="roundRect">
            <a:avLst/>
          </a:prstGeom>
          <a:solidFill>
            <a:srgbClr val="FBE4EC"/>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2"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200">
              <a:solidFill>
                <a:schemeClr val="bg1"/>
              </a:solidFill>
            </a:endParaRPr>
          </a:p>
        </p:txBody>
      </p:sp>
      <p:sp>
        <p:nvSpPr>
          <p:cNvPr id="9" name="TextBox 8">
            <a:extLst>
              <a:ext uri="{FF2B5EF4-FFF2-40B4-BE49-F238E27FC236}">
                <a16:creationId xmlns:a16="http://schemas.microsoft.com/office/drawing/2014/main" id="{115EF1AB-B4D0-4F5F-8B39-FAE257D613F7}"/>
              </a:ext>
            </a:extLst>
          </p:cNvPr>
          <p:cNvSpPr txBox="1"/>
          <p:nvPr/>
        </p:nvSpPr>
        <p:spPr>
          <a:xfrm>
            <a:off x="138330" y="2645007"/>
            <a:ext cx="11915441" cy="1169551"/>
          </a:xfrm>
          <a:prstGeom prst="rect">
            <a:avLst/>
          </a:prstGeom>
          <a:noFill/>
        </p:spPr>
        <p:txBody>
          <a:bodyPr wrap="none" lIns="91440" tIns="45720" rIns="91440" bIns="45720" rtlCol="0">
            <a:spAutoFit/>
          </a:bodyPr>
          <a:lstStyle/>
          <a:p>
            <a:pPr algn="ctr"/>
            <a:r>
              <a:rPr lang="en-US" sz="70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Dòng</a:t>
            </a:r>
            <a:r>
              <a:rPr lang="en-US" sz="70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70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suối</a:t>
            </a:r>
            <a:r>
              <a:rPr lang="en-US" sz="70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70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70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70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suốt</a:t>
            </a:r>
            <a:r>
              <a:rPr lang="en-US" sz="70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70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mát</a:t>
            </a:r>
            <a:r>
              <a:rPr lang="en-US" sz="70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70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lạnh</a:t>
            </a:r>
            <a:r>
              <a:rPr lang="en-US" sz="70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7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hlinkClick r:id="rId3" action="ppaction://hlinksldjump"/>
            <a:extLst>
              <a:ext uri="{FF2B5EF4-FFF2-40B4-BE49-F238E27FC236}">
                <a16:creationId xmlns:a16="http://schemas.microsoft.com/office/drawing/2014/main" id="{51610815-90AC-4463-A02A-2631C4B67A8D}"/>
              </a:ext>
            </a:extLst>
          </p:cNvPr>
          <p:cNvSpPr/>
          <p:nvPr/>
        </p:nvSpPr>
        <p:spPr>
          <a:xfrm>
            <a:off x="6794725" y="5865085"/>
            <a:ext cx="2164080" cy="640080"/>
          </a:xfrm>
          <a:prstGeom prst="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solidFill>
                  <a:schemeClr val="tx1"/>
                </a:solidFill>
              </a:rPr>
              <a:t>Trở về</a:t>
            </a:r>
          </a:p>
        </p:txBody>
      </p:sp>
    </p:spTree>
    <p:extLst>
      <p:ext uri="{BB962C8B-B14F-4D97-AF65-F5344CB8AC3E}">
        <p14:creationId xmlns:p14="http://schemas.microsoft.com/office/powerpoint/2010/main" val="390881412"/>
      </p:ext>
    </p:extLst>
  </p:cSld>
  <p:clrMapOvr>
    <a:masterClrMapping/>
  </p:clrMapOvr>
  <mc:AlternateContent xmlns:mc="http://schemas.openxmlformats.org/markup-compatibility/2006" xmlns:p14="http://schemas.microsoft.com/office/powerpoint/2010/main">
    <mc:Choice Requires="p14">
      <p:transition>
        <p14:warp dir="in"/>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C9842FF-E60B-1F6C-47A3-2BA446238BD2}"/>
              </a:ext>
            </a:extLst>
          </p:cNvPr>
          <p:cNvSpPr/>
          <p:nvPr/>
        </p:nvSpPr>
        <p:spPr>
          <a:xfrm>
            <a:off x="375557" y="2286000"/>
            <a:ext cx="11511643" cy="2024743"/>
          </a:xfrm>
          <a:prstGeom prst="roundRect">
            <a:avLst/>
          </a:prstGeom>
          <a:solidFill>
            <a:srgbClr val="FBE4EC"/>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hlinkClick r:id="rId2" action="ppaction://hlinksldjump"/>
            <a:extLst>
              <a:ext uri="{FF2B5EF4-FFF2-40B4-BE49-F238E27FC236}">
                <a16:creationId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200">
              <a:solidFill>
                <a:schemeClr val="bg1"/>
              </a:solidFill>
            </a:endParaRPr>
          </a:p>
        </p:txBody>
      </p:sp>
      <p:sp>
        <p:nvSpPr>
          <p:cNvPr id="10" name="TextBox 9">
            <a:extLst>
              <a:ext uri="{FF2B5EF4-FFF2-40B4-BE49-F238E27FC236}">
                <a16:creationId xmlns:a16="http://schemas.microsoft.com/office/drawing/2014/main" id="{115EF1AB-B4D0-4F5F-8B39-FAE257D613F7}"/>
              </a:ext>
            </a:extLst>
          </p:cNvPr>
          <p:cNvSpPr txBox="1"/>
          <p:nvPr/>
        </p:nvSpPr>
        <p:spPr>
          <a:xfrm>
            <a:off x="375558" y="2421208"/>
            <a:ext cx="11604948" cy="1754326"/>
          </a:xfrm>
          <a:prstGeom prst="rect">
            <a:avLst/>
          </a:prstGeom>
          <a:noFill/>
        </p:spPr>
        <p:txBody>
          <a:bodyPr wrap="square" lIns="91440" tIns="45720" rIns="91440" bIns="45720" rtlCol="0">
            <a:spAutoFit/>
          </a:bodyPr>
          <a:lstStyle/>
          <a:p>
            <a:r>
              <a:rPr lang="en-US" sz="54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54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54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thuộc</a:t>
            </a:r>
            <a:r>
              <a:rPr lang="en-US" sz="54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lòng</a:t>
            </a:r>
            <a:r>
              <a:rPr lang="en-US" sz="54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54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thơ</a:t>
            </a:r>
            <a:r>
              <a:rPr lang="en-US" sz="54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mà</a:t>
            </a:r>
            <a:r>
              <a:rPr lang="en-US" sz="54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54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giáo</a:t>
            </a:r>
            <a:r>
              <a:rPr lang="en-US" sz="54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dạy</a:t>
            </a:r>
            <a:r>
              <a:rPr lang="en-US" sz="54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5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hlinkClick r:id="rId3" action="ppaction://hlinksldjump"/>
            <a:extLst>
              <a:ext uri="{FF2B5EF4-FFF2-40B4-BE49-F238E27FC236}">
                <a16:creationId xmlns:a16="http://schemas.microsoft.com/office/drawing/2014/main" id="{51610815-90AC-4463-A02A-2631C4B67A8D}"/>
              </a:ext>
            </a:extLst>
          </p:cNvPr>
          <p:cNvSpPr/>
          <p:nvPr/>
        </p:nvSpPr>
        <p:spPr>
          <a:xfrm>
            <a:off x="6794725" y="5865085"/>
            <a:ext cx="2164080" cy="640080"/>
          </a:xfrm>
          <a:prstGeom prst="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err="1">
                <a:solidFill>
                  <a:schemeClr val="tx1"/>
                </a:solidFill>
              </a:rPr>
              <a:t>Trở</a:t>
            </a:r>
            <a:r>
              <a:rPr lang="en-US" sz="3200" dirty="0">
                <a:solidFill>
                  <a:schemeClr val="tx1"/>
                </a:solidFill>
              </a:rPr>
              <a:t> </a:t>
            </a:r>
            <a:r>
              <a:rPr lang="en-US" sz="3200" dirty="0" err="1">
                <a:solidFill>
                  <a:schemeClr val="tx1"/>
                </a:solidFill>
              </a:rPr>
              <a:t>về</a:t>
            </a:r>
            <a:endParaRPr lang="en-US" sz="3200" dirty="0">
              <a:solidFill>
                <a:schemeClr val="tx1"/>
              </a:solidFill>
            </a:endParaRPr>
          </a:p>
        </p:txBody>
      </p:sp>
    </p:spTree>
    <p:extLst>
      <p:ext uri="{BB962C8B-B14F-4D97-AF65-F5344CB8AC3E}">
        <p14:creationId xmlns:p14="http://schemas.microsoft.com/office/powerpoint/2010/main" val="2726937432"/>
      </p:ext>
    </p:extLst>
  </p:cSld>
  <p:clrMapOvr>
    <a:masterClrMapping/>
  </p:clrMapOvr>
  <mc:AlternateContent xmlns:mc="http://schemas.openxmlformats.org/markup-compatibility/2006" xmlns:p14="http://schemas.microsoft.com/office/powerpoint/2010/main">
    <mc:Choice Requires="p14">
      <p:transition>
        <p14:warp dir="in"/>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3108" y="216896"/>
            <a:ext cx="7488846" cy="5223813"/>
          </a:xfrm>
          <a:prstGeom prst="rect">
            <a:avLst/>
          </a:prstGeom>
        </p:spPr>
      </p:pic>
      <p:sp>
        <p:nvSpPr>
          <p:cNvPr id="15" name="Freeform 14"/>
          <p:cNvSpPr/>
          <p:nvPr/>
        </p:nvSpPr>
        <p:spPr>
          <a:xfrm>
            <a:off x="0" y="2163779"/>
            <a:ext cx="2208947" cy="1330048"/>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8ABA5AA-0DFE-461C-8D07-D1F945AEA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6337" y="2351699"/>
            <a:ext cx="6208608" cy="2284256"/>
          </a:xfrm>
          <a:prstGeom prst="rect">
            <a:avLst/>
          </a:prstGeom>
        </p:spPr>
      </p:pic>
      <p:pic>
        <p:nvPicPr>
          <p:cNvPr id="17"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65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844319" y="5673297"/>
            <a:ext cx="8371202" cy="784830"/>
          </a:xfrm>
          <a:prstGeom prst="rect">
            <a:avLst/>
          </a:prstGeom>
        </p:spPr>
        <p:txBody>
          <a:bodyPr wrap="none">
            <a:spAutoFit/>
          </a:bodyPr>
          <a:lstStyle/>
          <a:p>
            <a:r>
              <a:rPr lang="en-US" sz="4500" dirty="0" err="1">
                <a:latin typeface="HP-211" panose="020B0803050302020204" pitchFamily="34" charset="0"/>
              </a:rPr>
              <a:t>Hà</a:t>
            </a:r>
            <a:r>
              <a:rPr lang="en-US" sz="4500" dirty="0">
                <a:latin typeface="HP-211" panose="020B0803050302020204" pitchFamily="34" charset="0"/>
              </a:rPr>
              <a:t> </a:t>
            </a:r>
            <a:r>
              <a:rPr lang="en-US" sz="4500" dirty="0" err="1">
                <a:latin typeface="HP-211" panose="020B0803050302020204" pitchFamily="34" charset="0"/>
              </a:rPr>
              <a:t>ước</a:t>
            </a:r>
            <a:r>
              <a:rPr lang="en-US" sz="4500" dirty="0">
                <a:latin typeface="HP-211" panose="020B0803050302020204" pitchFamily="34" charset="0"/>
              </a:rPr>
              <a:t> </a:t>
            </a:r>
            <a:r>
              <a:rPr lang="en-US" sz="4500" dirty="0" err="1">
                <a:latin typeface="HP-211" panose="020B0803050302020204" pitchFamily="34" charset="0"/>
              </a:rPr>
              <a:t>được</a:t>
            </a:r>
            <a:r>
              <a:rPr lang="en-US" sz="4500" dirty="0">
                <a:latin typeface="HP-211" panose="020B0803050302020204" pitchFamily="34" charset="0"/>
              </a:rPr>
              <a:t> </a:t>
            </a:r>
            <a:r>
              <a:rPr lang="en-US" sz="4500" dirty="0" err="1">
                <a:latin typeface="HP-211" panose="020B0803050302020204" pitchFamily="34" charset="0"/>
              </a:rPr>
              <a:t>lướt</a:t>
            </a:r>
            <a:r>
              <a:rPr lang="en-US" sz="4500" dirty="0">
                <a:latin typeface="HP-211" panose="020B0803050302020204" pitchFamily="34" charset="0"/>
              </a:rPr>
              <a:t> </a:t>
            </a:r>
            <a:r>
              <a:rPr lang="en-US" sz="4500" dirty="0" err="1">
                <a:latin typeface="HP-211" panose="020B0803050302020204" pitchFamily="34" charset="0"/>
              </a:rPr>
              <a:t>sóng</a:t>
            </a:r>
            <a:r>
              <a:rPr lang="en-US" sz="4500" dirty="0">
                <a:latin typeface="HP-211" panose="020B0803050302020204" pitchFamily="34" charset="0"/>
              </a:rPr>
              <a:t> </a:t>
            </a:r>
            <a:r>
              <a:rPr lang="en-US" sz="4500" dirty="0" err="1">
                <a:latin typeface="HP-211" panose="020B0803050302020204" pitchFamily="34" charset="0"/>
              </a:rPr>
              <a:t>biển</a:t>
            </a:r>
            <a:r>
              <a:rPr lang="en-US" sz="4500" dirty="0">
                <a:latin typeface="HP-211" panose="020B0803050302020204" pitchFamily="34" charset="0"/>
              </a:rPr>
              <a:t>.</a:t>
            </a:r>
          </a:p>
        </p:txBody>
      </p:sp>
      <p:sp>
        <p:nvSpPr>
          <p:cNvPr id="22" name="Rectangle 21"/>
          <p:cNvSpPr/>
          <p:nvPr/>
        </p:nvSpPr>
        <p:spPr>
          <a:xfrm>
            <a:off x="2802137" y="5701461"/>
            <a:ext cx="1329210" cy="784830"/>
          </a:xfrm>
          <a:prstGeom prst="rect">
            <a:avLst/>
          </a:prstGeom>
        </p:spPr>
        <p:txBody>
          <a:bodyPr wrap="none">
            <a:spAutoFit/>
          </a:bodyPr>
          <a:lstStyle/>
          <a:p>
            <a:r>
              <a:rPr lang="en-US" sz="4500" dirty="0" err="1">
                <a:solidFill>
                  <a:srgbClr val="FF0000"/>
                </a:solidFill>
                <a:latin typeface="HP-211" panose="020B0803050302020204" pitchFamily="34" charset="0"/>
              </a:rPr>
              <a:t>ươc</a:t>
            </a:r>
            <a:endParaRPr lang="en-US" sz="4500" dirty="0">
              <a:solidFill>
                <a:srgbClr val="FF0000"/>
              </a:solidFill>
            </a:endParaRPr>
          </a:p>
        </p:txBody>
      </p:sp>
      <p:sp>
        <p:nvSpPr>
          <p:cNvPr id="23" name="Rectangle 22"/>
          <p:cNvSpPr/>
          <p:nvPr/>
        </p:nvSpPr>
        <p:spPr>
          <a:xfrm>
            <a:off x="5918406" y="5701461"/>
            <a:ext cx="1148071" cy="784830"/>
          </a:xfrm>
          <a:prstGeom prst="rect">
            <a:avLst/>
          </a:prstGeom>
        </p:spPr>
        <p:txBody>
          <a:bodyPr wrap="none">
            <a:spAutoFit/>
          </a:bodyPr>
          <a:lstStyle/>
          <a:p>
            <a:r>
              <a:rPr lang="en-US" sz="4500" dirty="0" err="1">
                <a:solidFill>
                  <a:srgbClr val="FF0000"/>
                </a:solidFill>
                <a:latin typeface="HP-211" panose="020B0803050302020204" pitchFamily="34" charset="0"/>
              </a:rPr>
              <a:t>ươt</a:t>
            </a:r>
            <a:endParaRPr lang="en-US" sz="4500" dirty="0">
              <a:solidFill>
                <a:srgbClr val="FF0000"/>
              </a:solidFill>
            </a:endParaRPr>
          </a:p>
        </p:txBody>
      </p:sp>
      <p:grpSp>
        <p:nvGrpSpPr>
          <p:cNvPr id="3" name="Group 2"/>
          <p:cNvGrpSpPr/>
          <p:nvPr/>
        </p:nvGrpSpPr>
        <p:grpSpPr>
          <a:xfrm>
            <a:off x="0" y="0"/>
            <a:ext cx="12192000" cy="5579541"/>
            <a:chOff x="0" y="0"/>
            <a:chExt cx="12192000" cy="5579541"/>
          </a:xfrm>
        </p:grpSpPr>
        <p:pic>
          <p:nvPicPr>
            <p:cNvPr id="6" name="Picture 5">
              <a:extLst>
                <a:ext uri="{FF2B5EF4-FFF2-40B4-BE49-F238E27FC236}">
                  <a16:creationId xmlns:a16="http://schemas.microsoft.com/office/drawing/2014/main" id="{4C6E0DA0-17C1-499E-A587-81FB489A4DFF}"/>
                </a:ext>
              </a:extLst>
            </p:cNvPr>
            <p:cNvPicPr>
              <a:picLocks noChangeAspect="1"/>
            </p:cNvPicPr>
            <p:nvPr/>
          </p:nvPicPr>
          <p:blipFill rotWithShape="1">
            <a:blip r:embed="rId2"/>
            <a:srcRect l="32750" t="17676" b="-1"/>
            <a:stretch/>
          </p:blipFill>
          <p:spPr>
            <a:xfrm>
              <a:off x="31787" y="0"/>
              <a:ext cx="12160213" cy="5579541"/>
            </a:xfrm>
            <a:prstGeom prst="rect">
              <a:avLst/>
            </a:prstGeom>
          </p:spPr>
        </p:pic>
        <p:sp>
          <p:nvSpPr>
            <p:cNvPr id="2" name="Rectangle 1"/>
            <p:cNvSpPr/>
            <p:nvPr/>
          </p:nvSpPr>
          <p:spPr>
            <a:xfrm>
              <a:off x="0" y="0"/>
              <a:ext cx="6029920" cy="1013460"/>
            </a:xfrm>
            <a:prstGeom prst="rect">
              <a:avLst/>
            </a:prstGeom>
            <a:solidFill>
              <a:srgbClr val="238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5920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3721" cy="6497619"/>
          </a:xfrm>
          <a:prstGeom prst="rect">
            <a:avLst/>
          </a:prstGeom>
        </p:spPr>
      </p:pic>
      <p:grpSp>
        <p:nvGrpSpPr>
          <p:cNvPr id="23" name="Group 22"/>
          <p:cNvGrpSpPr/>
          <p:nvPr/>
        </p:nvGrpSpPr>
        <p:grpSpPr>
          <a:xfrm>
            <a:off x="2418737" y="1559029"/>
            <a:ext cx="7354523" cy="2919569"/>
            <a:chOff x="1868199" y="2395527"/>
            <a:chExt cx="8788757" cy="2919569"/>
          </a:xfrm>
          <a:pattFill prst="trellis">
            <a:fgClr>
              <a:srgbClr val="BCE6EB"/>
            </a:fgClr>
            <a:bgClr>
              <a:schemeClr val="bg1"/>
            </a:bgClr>
          </a:pattFill>
        </p:grpSpPr>
        <p:sp>
          <p:nvSpPr>
            <p:cNvPr id="20" name="Rectangle: Rounded Corners 1">
              <a:extLst>
                <a:ext uri="{FF2B5EF4-FFF2-40B4-BE49-F238E27FC236}">
                  <a16:creationId xmlns:a16="http://schemas.microsoft.com/office/drawing/2014/main" id="{68A52418-C60A-4F1C-B2CF-788FF7F41C63}"/>
                </a:ext>
              </a:extLst>
            </p:cNvPr>
            <p:cNvSpPr/>
            <p:nvPr/>
          </p:nvSpPr>
          <p:spPr>
            <a:xfrm>
              <a:off x="1868199" y="2395527"/>
              <a:ext cx="8788757" cy="2919569"/>
            </a:xfrm>
            <a:prstGeom prst="roundRect">
              <a:avLst/>
            </a:prstGeom>
            <a:grp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A2648D38-8BBE-48DF-97C2-9245ECC93D93}"/>
                </a:ext>
              </a:extLst>
            </p:cNvPr>
            <p:cNvSpPr txBox="1"/>
            <p:nvPr/>
          </p:nvSpPr>
          <p:spPr>
            <a:xfrm>
              <a:off x="3553837" y="2641091"/>
              <a:ext cx="5176704" cy="923330"/>
            </a:xfrm>
            <a:prstGeom prst="rect">
              <a:avLst/>
            </a:prstGeom>
            <a:noFill/>
          </p:spPr>
          <p:txBody>
            <a:bodyPr wrap="square" rtlCol="0">
              <a:spAutoFit/>
            </a:bodyPr>
            <a:lstStyle/>
            <a:p>
              <a:pPr algn="ctr"/>
              <a:r>
                <a:rPr lang="en-US" sz="5400" b="1" dirty="0">
                  <a:ln w="28575">
                    <a:solidFill>
                      <a:schemeClr val="bg1"/>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TIẾNG VIỆT 1</a:t>
              </a:r>
            </a:p>
          </p:txBody>
        </p:sp>
        <p:sp>
          <p:nvSpPr>
            <p:cNvPr id="22" name="TextBox 21">
              <a:extLst>
                <a:ext uri="{FF2B5EF4-FFF2-40B4-BE49-F238E27FC236}">
                  <a16:creationId xmlns:a16="http://schemas.microsoft.com/office/drawing/2014/main" id="{379624A9-5175-4996-8B97-76546D990D60}"/>
                </a:ext>
              </a:extLst>
            </p:cNvPr>
            <p:cNvSpPr txBox="1"/>
            <p:nvPr/>
          </p:nvSpPr>
          <p:spPr>
            <a:xfrm>
              <a:off x="1873099" y="3693480"/>
              <a:ext cx="8711432" cy="1323439"/>
            </a:xfrm>
            <a:prstGeom prst="rect">
              <a:avLst/>
            </a:prstGeom>
            <a:noFill/>
          </p:spPr>
          <p:txBody>
            <a:bodyPr wrap="square" rtlCol="0">
              <a:spAutoFit/>
            </a:bodyPr>
            <a:lstStyle/>
            <a:p>
              <a:pPr algn="ctr"/>
              <a:r>
                <a:rPr lang="en-US" sz="8000" b="1" dirty="0" err="1">
                  <a:ln w="0"/>
                  <a:solidFill>
                    <a:srgbClr val="AA4A30"/>
                  </a:solidFill>
                  <a:effectLst>
                    <a:outerShdw blurRad="38100" dist="25400" dir="5400000" algn="ctr" rotWithShape="0">
                      <a:srgbClr val="6E747A">
                        <a:alpha val="43000"/>
                      </a:srgbClr>
                    </a:outerShdw>
                  </a:effectLst>
                </a:rPr>
                <a:t>Bài</a:t>
              </a:r>
              <a:r>
                <a:rPr lang="en-US" sz="8000" b="1" dirty="0">
                  <a:ln w="0"/>
                  <a:solidFill>
                    <a:srgbClr val="AA4A30"/>
                  </a:solidFill>
                  <a:effectLst>
                    <a:outerShdw blurRad="38100" dist="25400" dir="5400000" algn="ctr" rotWithShape="0">
                      <a:srgbClr val="6E747A">
                        <a:alpha val="43000"/>
                      </a:srgbClr>
                    </a:outerShdw>
                  </a:effectLst>
                </a:rPr>
                <a:t> 71:</a:t>
              </a:r>
              <a:r>
                <a:rPr lang="en-US" sz="8000" b="1" dirty="0">
                  <a:ln w="0"/>
                  <a:solidFill>
                    <a:srgbClr val="0070C0"/>
                  </a:solidFill>
                  <a:effectLst>
                    <a:outerShdw blurRad="38100" dist="25400" dir="5400000" algn="ctr" rotWithShape="0">
                      <a:srgbClr val="6E747A">
                        <a:alpha val="43000"/>
                      </a:srgbClr>
                    </a:outerShdw>
                  </a:effectLst>
                </a:rPr>
                <a:t> </a:t>
              </a:r>
              <a:r>
                <a:rPr lang="en-US" sz="6000" dirty="0" err="1">
                  <a:ln w="0"/>
                  <a:effectLst>
                    <a:outerShdw blurRad="38100" dist="25400" dir="5400000" algn="ctr" rotWithShape="0">
                      <a:srgbClr val="6E747A">
                        <a:alpha val="43000"/>
                      </a:srgbClr>
                    </a:outerShdw>
                  </a:effectLst>
                  <a:latin typeface="HP-211" panose="020B0803050302020204" pitchFamily="34" charset="0"/>
                </a:rPr>
                <a:t>ươc</a:t>
              </a:r>
              <a:r>
                <a:rPr lang="en-US" sz="6000" dirty="0">
                  <a:ln w="0"/>
                  <a:effectLst>
                    <a:outerShdw blurRad="38100" dist="25400" dir="5400000" algn="ctr" rotWithShape="0">
                      <a:srgbClr val="6E747A">
                        <a:alpha val="43000"/>
                      </a:srgbClr>
                    </a:outerShdw>
                  </a:effectLst>
                  <a:latin typeface="HP-211" panose="020B0803050302020204" pitchFamily="34" charset="0"/>
                </a:rPr>
                <a:t>  </a:t>
              </a:r>
              <a:r>
                <a:rPr lang="en-US" sz="6000">
                  <a:ln w="0"/>
                  <a:effectLst>
                    <a:outerShdw blurRad="38100" dist="25400" dir="5400000" algn="ctr" rotWithShape="0">
                      <a:srgbClr val="6E747A">
                        <a:alpha val="43000"/>
                      </a:srgbClr>
                    </a:outerShdw>
                  </a:effectLst>
                  <a:latin typeface="HP-211" panose="020B0803050302020204" pitchFamily="34" charset="0"/>
                </a:rPr>
                <a:t>ươt  </a:t>
              </a:r>
              <a:endParaRPr lang="en-US" sz="6000" dirty="0">
                <a:ln w="0"/>
                <a:effectLst>
                  <a:outerShdw blurRad="38100" dist="25400" dir="5400000" algn="ctr" rotWithShape="0">
                    <a:srgbClr val="6E747A">
                      <a:alpha val="43000"/>
                    </a:srgbClr>
                  </a:outerShdw>
                </a:effectLst>
                <a:latin typeface="HP-211" panose="020B0803050302020204" pitchFamily="34" charset="0"/>
              </a:endParaRPr>
            </a:p>
          </p:txBody>
        </p:sp>
      </p:grpSp>
      <p:pic>
        <p:nvPicPr>
          <p:cNvPr id="9" name="图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1216" y="4724162"/>
            <a:ext cx="2466128" cy="1733355"/>
          </a:xfrm>
          <a:prstGeom prst="rect">
            <a:avLst/>
          </a:prstGeom>
        </p:spPr>
      </p:pic>
      <p:pic>
        <p:nvPicPr>
          <p:cNvPr id="10" name="图片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18737" y="4710691"/>
            <a:ext cx="2627736" cy="1851457"/>
          </a:xfrm>
          <a:prstGeom prst="rect">
            <a:avLst/>
          </a:prstGeom>
        </p:spPr>
      </p:pic>
    </p:spTree>
    <p:extLst>
      <p:ext uri="{BB962C8B-B14F-4D97-AF65-F5344CB8AC3E}">
        <p14:creationId xmlns:p14="http://schemas.microsoft.com/office/powerpoint/2010/main" val="76523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8"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604</TotalTime>
  <Words>272</Words>
  <Application>Microsoft Office PowerPoint</Application>
  <PresentationFormat>Widescreen</PresentationFormat>
  <Paragraphs>60</Paragraphs>
  <Slides>25</Slides>
  <Notes>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Adobe Devanagari</vt:lpstr>
      <vt:lpstr>Arial</vt:lpstr>
      <vt:lpstr>Arial-Rounded</vt:lpstr>
      <vt:lpstr>Calibri</vt:lpstr>
      <vt:lpstr>Calibri Light</vt:lpstr>
      <vt:lpstr>HP-211</vt:lpstr>
      <vt:lpstr>VNI-Avo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ASUS</cp:lastModifiedBy>
  <cp:revision>303</cp:revision>
  <dcterms:created xsi:type="dcterms:W3CDTF">2020-12-01T04:28:14Z</dcterms:created>
  <dcterms:modified xsi:type="dcterms:W3CDTF">2023-12-05T13:55:06Z</dcterms:modified>
</cp:coreProperties>
</file>