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7" r:id="rId3"/>
    <p:sldId id="293" r:id="rId4"/>
    <p:sldId id="292" r:id="rId5"/>
    <p:sldId id="258" r:id="rId6"/>
    <p:sldId id="305" r:id="rId7"/>
    <p:sldId id="306" r:id="rId8"/>
    <p:sldId id="307" r:id="rId9"/>
    <p:sldId id="308" r:id="rId10"/>
    <p:sldId id="309" r:id="rId11"/>
    <p:sldId id="310" r:id="rId12"/>
    <p:sldId id="311" r:id="rId13"/>
    <p:sldId id="312" r:id="rId14"/>
    <p:sldId id="260" r:id="rId15"/>
    <p:sldId id="273" r:id="rId16"/>
    <p:sldId id="304" r:id="rId17"/>
    <p:sldId id="315" r:id="rId18"/>
    <p:sldId id="316" r:id="rId19"/>
    <p:sldId id="313" r:id="rId20"/>
    <p:sldId id="277" r:id="rId21"/>
    <p:sldId id="278"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1F06-CB19-42B8-BC8C-DD07E1592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587DC-C936-4DDC-A4DA-08714F6D7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6A03E-7128-41C2-8C36-B4499DB72944}"/>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21E9DD2F-10E9-411B-85CF-967BD806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0E3C-CFB1-4244-BE0B-962B8F1B46A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7087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E7BD-7694-4E17-9766-A1A825B0C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E13C4-AE2F-472F-92C0-D79CC107C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E2B94-9F1C-4482-96A4-4B5EA3619055}"/>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A107D49C-AB72-449C-8A88-38CB6B92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4B1B7-F8B8-4484-995C-B3B67C3E66C5}"/>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6281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9AE9C-20D3-4D5B-B14A-222444979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764CB-DC38-4815-8C59-C6E32394F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2A774-BB44-4617-824F-599F429D59AC}"/>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193D2198-05BA-44BC-B46C-6EC420B46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93A2-6486-4E25-A237-A42A9393AB5B}"/>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43993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5263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E034-EF93-4842-ADEF-97233EE1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40154-A2E4-42A2-898A-8ABF6E7C0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E6F1C-D6E2-4074-9180-0D03AF4E3987}"/>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26026808-6A47-4861-83A4-569BFABE3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58AA-A784-4D38-922A-13C1A30CACD4}"/>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1223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1236-A11B-4D7A-B24B-EA62A2C9E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10C7-0400-4BCB-B957-2D8BBE7A2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3A0DE-268B-4B78-B34D-F00881177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12678-2CB3-4C8A-A9A9-0BF9A03DD69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4B6266F3-1C53-4FF1-A63D-E3F90754A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9D03C-DF6C-4AFA-BBBB-58B1B14F8816}"/>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8236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7E02-0BDC-448E-BB8D-130987AFD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41C38-0606-42B1-AABD-7C9023CC3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4B988-90F3-419B-93E3-A78BBE7AF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FE8EE-D1F5-4EAB-A220-DC0F5EFC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1A508-3366-4B56-9671-B312D03FD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76677-CEFE-47B3-9DC6-634948D642B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8" name="Footer Placeholder 7">
            <a:extLst>
              <a:ext uri="{FF2B5EF4-FFF2-40B4-BE49-F238E27FC236}">
                <a16:creationId xmlns:a16="http://schemas.microsoft.com/office/drawing/2014/main" id="{C4DF682E-5AE9-48F4-9C39-488610F54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5335-FA17-4555-9617-6570D7AD6E6D}"/>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0748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6AC9-8B87-4182-A6C9-ED14C3B13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FA92B-AE72-4963-83E1-F7B436FC9642}"/>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4" name="Footer Placeholder 3">
            <a:extLst>
              <a:ext uri="{FF2B5EF4-FFF2-40B4-BE49-F238E27FC236}">
                <a16:creationId xmlns:a16="http://schemas.microsoft.com/office/drawing/2014/main" id="{0E0ADAE1-4405-4458-B318-F18EBF1F6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98A8-008C-422F-A59E-ECE3CCE12C63}"/>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82249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5732-6D54-466D-8BDC-CB8F65394AA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3" name="Footer Placeholder 2">
            <a:extLst>
              <a:ext uri="{FF2B5EF4-FFF2-40B4-BE49-F238E27FC236}">
                <a16:creationId xmlns:a16="http://schemas.microsoft.com/office/drawing/2014/main" id="{040AEDD6-BB2C-4B87-A0EB-14329EF4A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84424-D99A-459A-A371-B5507653757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0978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2D85-889E-42C2-86EE-C1967960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A971F1-0BF7-4C30-9653-59A0B95F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24373-1C6B-4453-AB63-035BB3E4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19293-3787-47C6-88BC-7A02741D4692}"/>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B706FA66-D4F9-42BD-ABBC-17398A4AB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E66CC-CD7E-4A4D-A76B-FBEB72D22E8E}"/>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7609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D670-2D50-4A74-8604-93A692327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E4369-7AB9-4BD9-AAFF-F4B71525E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E5A54-1BAA-40B7-83E9-072EB4613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4204D-12A6-4269-82FD-2CE96E0064B9}"/>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6D3820AF-E44B-4C27-B831-F189EF58E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5FD60-050E-49B5-B067-69F124AE30A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5149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D3057-F766-463E-8557-977779C0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4246-0BFC-487B-8EE8-DF428880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8379A-7141-46C8-87D4-DC3783828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5F364B6D-CAAE-4587-9E8B-F16CF04DB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3702E-B616-4089-BB5A-D493FB2D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180B-5DAD-4D3C-B7A1-A04AF11D0BF0}" type="slidenum">
              <a:rPr lang="en-US" smtClean="0"/>
              <a:t>‹#›</a:t>
            </a:fld>
            <a:endParaRPr lang="en-US"/>
          </a:p>
        </p:txBody>
      </p:sp>
    </p:spTree>
    <p:extLst>
      <p:ext uri="{BB962C8B-B14F-4D97-AF65-F5344CB8AC3E}">
        <p14:creationId xmlns:p14="http://schemas.microsoft.com/office/powerpoint/2010/main" val="309186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jp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D67044-3376-560D-2F46-D08EF8E59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3" name="Group 2">
            <a:extLst>
              <a:ext uri="{FF2B5EF4-FFF2-40B4-BE49-F238E27FC236}">
                <a16:creationId xmlns:a16="http://schemas.microsoft.com/office/drawing/2014/main" id="{BF0D6E42-763A-3652-C588-3401D5E7C048}"/>
              </a:ext>
            </a:extLst>
          </p:cNvPr>
          <p:cNvGrpSpPr/>
          <p:nvPr/>
        </p:nvGrpSpPr>
        <p:grpSpPr>
          <a:xfrm>
            <a:off x="2418737" y="1795699"/>
            <a:ext cx="7354523" cy="2919569"/>
            <a:chOff x="1868199" y="2632197"/>
            <a:chExt cx="8788757" cy="2919569"/>
          </a:xfrm>
          <a:pattFill prst="trellis">
            <a:fgClr>
              <a:srgbClr val="BCE6EB"/>
            </a:fgClr>
            <a:bgClr>
              <a:schemeClr val="bg1"/>
            </a:bgClr>
          </a:pattFill>
        </p:grpSpPr>
        <p:sp>
          <p:nvSpPr>
            <p:cNvPr id="4" name="Rectangle: Rounded Corners 1">
              <a:extLst>
                <a:ext uri="{FF2B5EF4-FFF2-40B4-BE49-F238E27FC236}">
                  <a16:creationId xmlns:a16="http://schemas.microsoft.com/office/drawing/2014/main" id="{CE5F3639-9D94-F04C-CE96-F55CEE7DE8F1}"/>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E545AE-B002-35B0-730D-67934B84ECD4}"/>
                </a:ext>
              </a:extLst>
            </p:cNvPr>
            <p:cNvSpPr txBox="1"/>
            <p:nvPr/>
          </p:nvSpPr>
          <p:spPr>
            <a:xfrm>
              <a:off x="2276884" y="3429518"/>
              <a:ext cx="7971385" cy="1446550"/>
            </a:xfrm>
            <a:prstGeom prst="rect">
              <a:avLst/>
            </a:prstGeom>
            <a:noFill/>
          </p:spPr>
          <p:txBody>
            <a:bodyPr wrap="square" rtlCol="0">
              <a:spAutoFit/>
            </a:bodyPr>
            <a:lstStyle/>
            <a:p>
              <a:pPr algn="ctr"/>
              <a:r>
                <a:rPr lang="en-US" sz="88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grpSp>
      <p:pic>
        <p:nvPicPr>
          <p:cNvPr id="6" name="Picture 5">
            <a:extLst>
              <a:ext uri="{FF2B5EF4-FFF2-40B4-BE49-F238E27FC236}">
                <a16:creationId xmlns:a16="http://schemas.microsoft.com/office/drawing/2014/main" id="{5723FCD2-0F59-EDA7-CB35-532A94ADC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20"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8037" y="1921309"/>
            <a:ext cx="7607433" cy="3629746"/>
          </a:xfrm>
          <a:prstGeom prst="rect">
            <a:avLst/>
          </a:prstGeom>
        </p:spPr>
      </p:pic>
    </p:spTree>
    <p:extLst>
      <p:ext uri="{BB962C8B-B14F-4D97-AF65-F5344CB8AC3E}">
        <p14:creationId xmlns:p14="http://schemas.microsoft.com/office/powerpoint/2010/main" val="93622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20"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21B6F28-704A-4EE5-9946-65615D0D0959}"/>
              </a:ext>
            </a:extLst>
          </p:cNvPr>
          <p:cNvPicPr>
            <a:picLocks noChangeAspect="1"/>
          </p:cNvPicPr>
          <p:nvPr/>
        </p:nvPicPr>
        <p:blipFill>
          <a:blip r:embed="rId4"/>
          <a:stretch>
            <a:fillRect/>
          </a:stretch>
        </p:blipFill>
        <p:spPr>
          <a:xfrm>
            <a:off x="1463963" y="1727832"/>
            <a:ext cx="9264073" cy="3725865"/>
          </a:xfrm>
          <a:prstGeom prst="rect">
            <a:avLst/>
          </a:prstGeom>
        </p:spPr>
      </p:pic>
    </p:spTree>
    <p:extLst>
      <p:ext uri="{BB962C8B-B14F-4D97-AF65-F5344CB8AC3E}">
        <p14:creationId xmlns:p14="http://schemas.microsoft.com/office/powerpoint/2010/main" val="116488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20"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0F5A434-CBE7-440F-820C-031B13357148}"/>
              </a:ext>
            </a:extLst>
          </p:cNvPr>
          <p:cNvPicPr>
            <a:picLocks noChangeAspect="1"/>
          </p:cNvPicPr>
          <p:nvPr/>
        </p:nvPicPr>
        <p:blipFill>
          <a:blip r:embed="rId4"/>
          <a:stretch>
            <a:fillRect/>
          </a:stretch>
        </p:blipFill>
        <p:spPr>
          <a:xfrm>
            <a:off x="1214582" y="1660775"/>
            <a:ext cx="9762836" cy="3926459"/>
          </a:xfrm>
          <a:prstGeom prst="rect">
            <a:avLst/>
          </a:prstGeom>
        </p:spPr>
      </p:pic>
    </p:spTree>
    <p:extLst>
      <p:ext uri="{BB962C8B-B14F-4D97-AF65-F5344CB8AC3E}">
        <p14:creationId xmlns:p14="http://schemas.microsoft.com/office/powerpoint/2010/main" val="232052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3893" y="0"/>
            <a:ext cx="12208125" cy="6419048"/>
            <a:chOff x="-133893" y="0"/>
            <a:chExt cx="12208125" cy="6419048"/>
          </a:xfrm>
        </p:grpSpPr>
        <p:pic>
          <p:nvPicPr>
            <p:cNvPr id="5" name="Picture 4"/>
            <p:cNvPicPr>
              <a:picLocks noChangeAspect="1"/>
            </p:cNvPicPr>
            <p:nvPr/>
          </p:nvPicPr>
          <p:blipFill>
            <a:blip r:embed="rId2"/>
            <a:stretch>
              <a:fillRect/>
            </a:stretch>
          </p:blipFill>
          <p:spPr>
            <a:xfrm>
              <a:off x="150423" y="0"/>
              <a:ext cx="11923809" cy="64190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93" y="147914"/>
              <a:ext cx="2734056" cy="1623549"/>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01503" y="3363687"/>
            <a:ext cx="11365954" cy="2800767"/>
          </a:xfrm>
          <a:prstGeom prst="rect">
            <a:avLst/>
          </a:prstGeom>
          <a:noFill/>
        </p:spPr>
        <p:txBody>
          <a:bodyPr wrap="square" rtlCol="0">
            <a:spAutoFit/>
          </a:bodyPr>
          <a:lstStyle/>
          <a:p>
            <a:pPr algn="just"/>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vi-VN" sz="4400" dirty="0">
                <a:latin typeface="Arial-Rounded" panose="020B0500000000000000" pitchFamily="34" charset="0"/>
                <a:ea typeface="Arial-Rounded" panose="020B0500000000000000" pitchFamily="34" charset="0"/>
                <a:cs typeface="Arial-Rounded" panose="020B0500000000000000" pitchFamily="34" charset="0"/>
              </a:rPr>
              <a:t>Mẹ cho Hà đi công viên. Cô bé rất thích thú và háo hức. Hà mặc váy trắng, đi giày màu hồng. Mẹ còn vuốt tóc và buộc nơ cho Hà. Mẹ bảo Hà khi đi chơi cần ăn mặc gọn gàng, lịch sự.</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11342" y="164430"/>
            <a:ext cx="9740972" cy="3264573"/>
            <a:chOff x="611342" y="-145816"/>
            <a:chExt cx="9740972" cy="3264573"/>
          </a:xfrm>
        </p:grpSpPr>
        <p:pic>
          <p:nvPicPr>
            <p:cNvPr id="7" name="Picture 6"/>
            <p:cNvPicPr>
              <a:picLocks noChangeAspect="1"/>
            </p:cNvPicPr>
            <p:nvPr/>
          </p:nvPicPr>
          <p:blipFill>
            <a:blip r:embed="rId3"/>
            <a:stretch>
              <a:fillRect/>
            </a:stretch>
          </p:blipFill>
          <p:spPr>
            <a:xfrm>
              <a:off x="1489366" y="0"/>
              <a:ext cx="8862948" cy="31187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42" y="-145816"/>
              <a:ext cx="2734056" cy="1623549"/>
            </a:xfrm>
            <a:prstGeom prst="rect">
              <a:avLst/>
            </a:prstGeom>
          </p:spPr>
        </p:pic>
      </p:grpSp>
    </p:spTree>
    <p:extLst>
      <p:ext uri="{BB962C8B-B14F-4D97-AF65-F5344CB8AC3E}">
        <p14:creationId xmlns:p14="http://schemas.microsoft.com/office/powerpoint/2010/main" val="223104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247317"/>
          </a:xfrm>
          <a:prstGeom prst="rect">
            <a:avLst/>
          </a:prstGeom>
          <a:noFill/>
        </p:spPr>
        <p:txBody>
          <a:bodyPr wrap="square" rtlCol="0">
            <a:spAutoFit/>
          </a:bodyPr>
          <a:lstStyle/>
          <a:p>
            <a:pPr lvl="0"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Mẹ cho Hà đi công viên. Cô bé rất thích thú và háo hức. Hà mặc váy trắng, đi giày màu hồng. Mẹ còn </a:t>
            </a:r>
            <a:r>
              <a:rPr lang="vi-VN"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vuốt </a:t>
            </a:r>
            <a:r>
              <a:rPr lang="vi-VN" sz="5400" dirty="0">
                <a:latin typeface="Arial-Rounded" panose="020B0500000000000000" pitchFamily="34" charset="0"/>
                <a:ea typeface="Arial-Rounded" panose="020B0500000000000000" pitchFamily="34" charset="0"/>
                <a:cs typeface="Arial-Rounded" panose="020B0500000000000000" pitchFamily="34" charset="0"/>
              </a:rPr>
              <a:t>tóc và </a:t>
            </a:r>
            <a:r>
              <a:rPr lang="vi-VN"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buộc</a:t>
            </a:r>
            <a:r>
              <a:rPr lang="vi-VN" sz="5400" dirty="0">
                <a:latin typeface="Arial-Rounded" panose="020B0500000000000000" pitchFamily="34" charset="0"/>
                <a:ea typeface="Arial-Rounded" panose="020B0500000000000000" pitchFamily="34" charset="0"/>
                <a:cs typeface="Arial-Rounded" panose="020B0500000000000000" pitchFamily="34" charset="0"/>
              </a:rPr>
              <a:t> nơ cho Hà. Mẹ bảo Hà khi đi chơi cần ăn mặc gọn gàng, lịch sự.</a:t>
            </a:r>
            <a:endPar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Tree>
    <p:extLst>
      <p:ext uri="{BB962C8B-B14F-4D97-AF65-F5344CB8AC3E}">
        <p14:creationId xmlns:p14="http://schemas.microsoft.com/office/powerpoint/2010/main" val="140771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247317"/>
          </a:xfrm>
          <a:prstGeom prst="rect">
            <a:avLst/>
          </a:prstGeom>
          <a:noFill/>
        </p:spPr>
        <p:txBody>
          <a:bodyPr wrap="square" rtlCol="0">
            <a:spAutoFit/>
          </a:bodyPr>
          <a:lstStyle/>
          <a:p>
            <a:pPr lvl="0"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Mẹ cho Hà đi công viên. Cô bé rất thích thú và háo hức. Hà mặc váy trắng, đi giày màu hồng. Mẹ còn vuốt tóc và buộc nơ cho Hà. Mẹ bảo Hà khi đi chơi cần ăn mặc gọn gàng, lịch sự.</a:t>
            </a:r>
            <a:endPar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
        <p:nvSpPr>
          <p:cNvPr id="2" name="Rectangle: Rounded Corners 1">
            <a:extLst>
              <a:ext uri="{FF2B5EF4-FFF2-40B4-BE49-F238E27FC236}">
                <a16:creationId xmlns:a16="http://schemas.microsoft.com/office/drawing/2014/main" id="{BF0DB8B8-579B-AF02-6167-9812F3F504BF}"/>
              </a:ext>
            </a:extLst>
          </p:cNvPr>
          <p:cNvSpPr/>
          <p:nvPr/>
        </p:nvSpPr>
        <p:spPr>
          <a:xfrm>
            <a:off x="4406089" y="2129256"/>
            <a:ext cx="2796816"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19E2149-7575-AAD4-6583-F613656A2CCF}"/>
              </a:ext>
            </a:extLst>
          </p:cNvPr>
          <p:cNvSpPr/>
          <p:nvPr/>
        </p:nvSpPr>
        <p:spPr>
          <a:xfrm>
            <a:off x="9023374" y="4655445"/>
            <a:ext cx="2020917"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E355FD9-342E-1AF3-7CEF-4E389BAAB8FD}"/>
              </a:ext>
            </a:extLst>
          </p:cNvPr>
          <p:cNvSpPr/>
          <p:nvPr/>
        </p:nvSpPr>
        <p:spPr>
          <a:xfrm>
            <a:off x="2983831" y="2940132"/>
            <a:ext cx="1422257"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36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247317"/>
          </a:xfrm>
          <a:prstGeom prst="rect">
            <a:avLst/>
          </a:prstGeom>
          <a:noFill/>
        </p:spPr>
        <p:txBody>
          <a:bodyPr wrap="square" rtlCol="0">
            <a:spAutoFit/>
          </a:bodyPr>
          <a:lstStyle/>
          <a:p>
            <a:pPr lvl="0"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Mẹ cho Hà đi công viên. Cô bé rất thích thú và háo hức. Hà mặc váy trắng, đi giày màu hồng. Mẹ còn vuốt tóc và buộc nơ cho Hà. Mẹ bảo Hà khi đi chơi cần ăn mặc gọn gàng, lịch sự.</a:t>
            </a:r>
            <a:endPar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
        <p:nvSpPr>
          <p:cNvPr id="2" name="Rectangle: Rounded Corners 1">
            <a:extLst>
              <a:ext uri="{FF2B5EF4-FFF2-40B4-BE49-F238E27FC236}">
                <a16:creationId xmlns:a16="http://schemas.microsoft.com/office/drawing/2014/main" id="{BF0DB8B8-579B-AF02-6167-9812F3F504BF}"/>
              </a:ext>
            </a:extLst>
          </p:cNvPr>
          <p:cNvSpPr/>
          <p:nvPr/>
        </p:nvSpPr>
        <p:spPr>
          <a:xfrm>
            <a:off x="4406089" y="2129256"/>
            <a:ext cx="2796816"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19E2149-7575-AAD4-6583-F613656A2CCF}"/>
              </a:ext>
            </a:extLst>
          </p:cNvPr>
          <p:cNvSpPr/>
          <p:nvPr/>
        </p:nvSpPr>
        <p:spPr>
          <a:xfrm>
            <a:off x="3601143" y="4592112"/>
            <a:ext cx="7443148"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E355FD9-342E-1AF3-7CEF-4E389BAAB8FD}"/>
              </a:ext>
            </a:extLst>
          </p:cNvPr>
          <p:cNvSpPr/>
          <p:nvPr/>
        </p:nvSpPr>
        <p:spPr>
          <a:xfrm>
            <a:off x="2983831" y="2940132"/>
            <a:ext cx="4555958"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85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5365251"/>
          </a:xfrm>
          <a:prstGeom prst="rect">
            <a:avLst/>
          </a:prstGeom>
          <a:noFill/>
        </p:spPr>
        <p:txBody>
          <a:bodyPr wrap="square" rtlCol="0">
            <a:spAutoFit/>
          </a:bodyPr>
          <a:lstStyle/>
          <a:p>
            <a:pPr lvl="0" algn="just">
              <a:lnSpc>
                <a:spcPct val="130000"/>
              </a:lnSpc>
            </a:pP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Mẹ cho Hà đi công viên. Cô bé rất thích thú và háo hức. Hà mặc váy trắng, đi giày màu hồng. Mẹ còn vuốt tóc và buộc nơ cho Hà. Mẹ bảo Hà khi đi chơi cần ăn mặc gọn gàng, lịch sự.</a:t>
            </a:r>
            <a:endPar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grpSp>
        <p:nvGrpSpPr>
          <p:cNvPr id="20" name="Group 19"/>
          <p:cNvGrpSpPr/>
          <p:nvPr/>
        </p:nvGrpSpPr>
        <p:grpSpPr>
          <a:xfrm>
            <a:off x="8492503" y="1233190"/>
            <a:ext cx="366789" cy="826618"/>
            <a:chOff x="3075709" y="1064527"/>
            <a:chExt cx="366789" cy="826618"/>
          </a:xfrm>
        </p:grpSpPr>
        <p:cxnSp>
          <p:nvCxnSpPr>
            <p:cNvPr id="21" name="Straight Connector 20"/>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194832" y="2552794"/>
            <a:ext cx="366789" cy="826618"/>
            <a:chOff x="3075709" y="1064527"/>
            <a:chExt cx="366789" cy="826618"/>
          </a:xfrm>
        </p:grpSpPr>
        <p:cxnSp>
          <p:nvCxnSpPr>
            <p:cNvPr id="26" name="Straight Connector 25"/>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555769" y="3539459"/>
            <a:ext cx="366789" cy="826618"/>
            <a:chOff x="3075709" y="1064527"/>
            <a:chExt cx="366789" cy="826618"/>
          </a:xfrm>
        </p:grpSpPr>
        <p:cxnSp>
          <p:nvCxnSpPr>
            <p:cNvPr id="29" name="Straight Connector 28"/>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934057" y="4611346"/>
            <a:ext cx="366789" cy="826618"/>
            <a:chOff x="3075709" y="1064527"/>
            <a:chExt cx="366789" cy="826618"/>
          </a:xfrm>
        </p:grpSpPr>
        <p:cxnSp>
          <p:nvCxnSpPr>
            <p:cNvPr id="23" name="Straight Connector 22"/>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1040320" y="5743215"/>
            <a:ext cx="366789" cy="826618"/>
            <a:chOff x="3075709" y="1064527"/>
            <a:chExt cx="366789" cy="826618"/>
          </a:xfrm>
        </p:grpSpPr>
        <p:cxnSp>
          <p:nvCxnSpPr>
            <p:cNvPr id="33" name="Straight Connector 32"/>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6227BA8C-A834-0530-9818-989033C2C380}"/>
              </a:ext>
            </a:extLst>
          </p:cNvPr>
          <p:cNvSpPr/>
          <p:nvPr/>
        </p:nvSpPr>
        <p:spPr>
          <a:xfrm>
            <a:off x="761424" y="1270173"/>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3" name="Oval 2">
            <a:extLst>
              <a:ext uri="{FF2B5EF4-FFF2-40B4-BE49-F238E27FC236}">
                <a16:creationId xmlns:a16="http://schemas.microsoft.com/office/drawing/2014/main" id="{FA89164B-25EA-DB28-0ACB-8C55CAB24419}"/>
              </a:ext>
            </a:extLst>
          </p:cNvPr>
          <p:cNvSpPr/>
          <p:nvPr/>
        </p:nvSpPr>
        <p:spPr>
          <a:xfrm>
            <a:off x="8444402" y="1070223"/>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4" name="Oval 3">
            <a:extLst>
              <a:ext uri="{FF2B5EF4-FFF2-40B4-BE49-F238E27FC236}">
                <a16:creationId xmlns:a16="http://schemas.microsoft.com/office/drawing/2014/main" id="{CEB23BB8-6040-2E2F-2A43-13DAE4FD44BA}"/>
              </a:ext>
            </a:extLst>
          </p:cNvPr>
          <p:cNvSpPr/>
          <p:nvPr/>
        </p:nvSpPr>
        <p:spPr>
          <a:xfrm>
            <a:off x="7243556" y="2392747"/>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5" name="Oval 4">
            <a:extLst>
              <a:ext uri="{FF2B5EF4-FFF2-40B4-BE49-F238E27FC236}">
                <a16:creationId xmlns:a16="http://schemas.microsoft.com/office/drawing/2014/main" id="{AA7C1FC1-FC7C-F475-D97C-79FC65570D11}"/>
              </a:ext>
            </a:extLst>
          </p:cNvPr>
          <p:cNvSpPr/>
          <p:nvPr/>
        </p:nvSpPr>
        <p:spPr>
          <a:xfrm>
            <a:off x="7561621" y="3379412"/>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6" name="Oval 5">
            <a:extLst>
              <a:ext uri="{FF2B5EF4-FFF2-40B4-BE49-F238E27FC236}">
                <a16:creationId xmlns:a16="http://schemas.microsoft.com/office/drawing/2014/main" id="{A03D8F18-8D5B-60A7-240C-73E12844FC0A}"/>
              </a:ext>
            </a:extLst>
          </p:cNvPr>
          <p:cNvSpPr/>
          <p:nvPr/>
        </p:nvSpPr>
        <p:spPr>
          <a:xfrm>
            <a:off x="6864523" y="4474959"/>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5</a:t>
            </a:r>
          </a:p>
        </p:txBody>
      </p:sp>
      <p:cxnSp>
        <p:nvCxnSpPr>
          <p:cNvPr id="7" name="Straight Connector 6">
            <a:extLst>
              <a:ext uri="{FF2B5EF4-FFF2-40B4-BE49-F238E27FC236}">
                <a16:creationId xmlns:a16="http://schemas.microsoft.com/office/drawing/2014/main" id="{876D163E-C45A-BCE5-514E-C9FA148B5686}"/>
              </a:ext>
            </a:extLst>
          </p:cNvPr>
          <p:cNvCxnSpPr/>
          <p:nvPr/>
        </p:nvCxnSpPr>
        <p:spPr>
          <a:xfrm flipH="1">
            <a:off x="1216526" y="4697789"/>
            <a:ext cx="189187" cy="7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83E632-A962-9459-5F70-8F1783EB5463}"/>
              </a:ext>
            </a:extLst>
          </p:cNvPr>
          <p:cNvCxnSpPr/>
          <p:nvPr/>
        </p:nvCxnSpPr>
        <p:spPr>
          <a:xfrm flipH="1">
            <a:off x="2267284" y="5661575"/>
            <a:ext cx="189187" cy="7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94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par>
                                <p:cTn id="64" presetID="53" presetClass="entr" presetSubtype="16"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Google Shape;84;p1">
            <a:extLst>
              <a:ext uri="{FF2B5EF4-FFF2-40B4-BE49-F238E27FC236}">
                <a16:creationId xmlns:a16="http://schemas.microsoft.com/office/drawing/2014/main" id="{C0573A13-0EB8-C3BB-085A-7282B370AAC3}"/>
              </a:ext>
            </a:extLst>
          </p:cNvPr>
          <p:cNvPicPr preferRelativeResize="0"/>
          <p:nvPr/>
        </p:nvPicPr>
        <p:blipFill rotWithShape="1">
          <a:blip r:embed="rId5">
            <a:alphaModFix/>
          </a:blip>
          <a:srcRect t="9822" b="9821"/>
          <a:stretch/>
        </p:blipFill>
        <p:spPr>
          <a:xfrm flipH="1">
            <a:off x="0" y="0"/>
            <a:ext cx="12192000" cy="6858000"/>
          </a:xfrm>
          <a:prstGeom prst="rect">
            <a:avLst/>
          </a:prstGeom>
          <a:noFill/>
          <a:ln>
            <a:noFill/>
          </a:ln>
        </p:spPr>
      </p:pic>
      <p:pic>
        <p:nvPicPr>
          <p:cNvPr id="41" name="Google Shape;99;p3">
            <a:extLst>
              <a:ext uri="{FF2B5EF4-FFF2-40B4-BE49-F238E27FC236}">
                <a16:creationId xmlns:a16="http://schemas.microsoft.com/office/drawing/2014/main" id="{AE065911-EB8E-E464-E338-B665D57EF685}"/>
              </a:ext>
            </a:extLst>
          </p:cNvPr>
          <p:cNvPicPr preferRelativeResize="0"/>
          <p:nvPr/>
        </p:nvPicPr>
        <p:blipFill rotWithShape="1">
          <a:blip r:embed="rId6">
            <a:alphaModFix/>
          </a:blip>
          <a:srcRect/>
          <a:stretch/>
        </p:blipFill>
        <p:spPr>
          <a:xfrm>
            <a:off x="-255562" y="-130669"/>
            <a:ext cx="6472215" cy="7214366"/>
          </a:xfrm>
          <a:prstGeom prst="rect">
            <a:avLst/>
          </a:prstGeom>
          <a:noFill/>
          <a:ln>
            <a:noFill/>
          </a:ln>
        </p:spPr>
      </p:pic>
      <p:pic>
        <p:nvPicPr>
          <p:cNvPr id="42" name="Google Shape;94;p2">
            <a:extLst>
              <a:ext uri="{FF2B5EF4-FFF2-40B4-BE49-F238E27FC236}">
                <a16:creationId xmlns:a16="http://schemas.microsoft.com/office/drawing/2014/main" id="{6C758923-160B-FA6E-70D9-0127D921D38F}"/>
              </a:ext>
            </a:extLst>
          </p:cNvPr>
          <p:cNvPicPr preferRelativeResize="0"/>
          <p:nvPr/>
        </p:nvPicPr>
        <p:blipFill rotWithShape="1">
          <a:blip r:embed="rId7">
            <a:alphaModFix/>
          </a:blip>
          <a:srcRect/>
          <a:stretch/>
        </p:blipFill>
        <p:spPr>
          <a:xfrm>
            <a:off x="10711469" y="0"/>
            <a:ext cx="1206211" cy="1140005"/>
          </a:xfrm>
          <a:prstGeom prst="rect">
            <a:avLst/>
          </a:prstGeom>
          <a:noFill/>
          <a:ln>
            <a:noFill/>
          </a:ln>
        </p:spPr>
      </p:pic>
      <p:pic>
        <p:nvPicPr>
          <p:cNvPr id="43" name="Picture 42">
            <a:extLst>
              <a:ext uri="{FF2B5EF4-FFF2-40B4-BE49-F238E27FC236}">
                <a16:creationId xmlns:a16="http://schemas.microsoft.com/office/drawing/2014/main" id="{E6D4CF4A-38EF-95A1-7FBB-D6DBC707F87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0" y="5699760"/>
            <a:ext cx="4120727" cy="1336423"/>
          </a:xfrm>
          <a:prstGeom prst="rect">
            <a:avLst/>
          </a:prstGeom>
        </p:spPr>
      </p:pic>
      <p:pic>
        <p:nvPicPr>
          <p:cNvPr id="44" name="Picture 43">
            <a:extLst>
              <a:ext uri="{FF2B5EF4-FFF2-40B4-BE49-F238E27FC236}">
                <a16:creationId xmlns:a16="http://schemas.microsoft.com/office/drawing/2014/main" id="{70092D53-CE25-ECAA-6C41-6FBD5D034B1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175743" y="5699760"/>
            <a:ext cx="4120727" cy="1336423"/>
          </a:xfrm>
          <a:prstGeom prst="rect">
            <a:avLst/>
          </a:prstGeom>
        </p:spPr>
      </p:pic>
      <p:pic>
        <p:nvPicPr>
          <p:cNvPr id="45" name="Picture 44">
            <a:extLst>
              <a:ext uri="{FF2B5EF4-FFF2-40B4-BE49-F238E27FC236}">
                <a16:creationId xmlns:a16="http://schemas.microsoft.com/office/drawing/2014/main" id="{C0FBE56E-9C7C-1E10-D016-CDB91F9389C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38" b="100000" l="9863" r="89863"/>
                    </a14:imgEffect>
                  </a14:imgLayer>
                </a14:imgProps>
              </a:ext>
            </a:extLst>
          </a:blip>
          <a:stretch>
            <a:fillRect/>
          </a:stretch>
        </p:blipFill>
        <p:spPr>
          <a:xfrm>
            <a:off x="-137162" y="4258170"/>
            <a:ext cx="3048002" cy="2688922"/>
          </a:xfrm>
          <a:prstGeom prst="rect">
            <a:avLst/>
          </a:prstGeom>
        </p:spPr>
      </p:pic>
      <p:sp>
        <p:nvSpPr>
          <p:cNvPr id="46" name="Cloud 45">
            <a:extLst>
              <a:ext uri="{FF2B5EF4-FFF2-40B4-BE49-F238E27FC236}">
                <a16:creationId xmlns:a16="http://schemas.microsoft.com/office/drawing/2014/main" id="{A6A166C5-CC30-629D-FF91-859C6E1C8D65}"/>
              </a:ext>
            </a:extLst>
          </p:cNvPr>
          <p:cNvSpPr/>
          <p:nvPr/>
        </p:nvSpPr>
        <p:spPr>
          <a:xfrm>
            <a:off x="9802537" y="721366"/>
            <a:ext cx="1493520" cy="659094"/>
          </a:xfrm>
          <a:prstGeom prst="cloud">
            <a:avLst/>
          </a:prstGeom>
          <a:solidFill>
            <a:srgbClr val="00B0F0"/>
          </a:solidFill>
          <a:ln>
            <a:solidFill>
              <a:schemeClr val="bg1"/>
            </a:solidFill>
          </a:ln>
          <a:effectLst>
            <a:glow rad="1397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a:extLst>
              <a:ext uri="{FF2B5EF4-FFF2-40B4-BE49-F238E27FC236}">
                <a16:creationId xmlns:a16="http://schemas.microsoft.com/office/drawing/2014/main" id="{CA613DCD-688A-8EF7-7EFB-523DC594E34B}"/>
              </a:ext>
            </a:extLst>
          </p:cNvPr>
          <p:cNvSpPr/>
          <p:nvPr/>
        </p:nvSpPr>
        <p:spPr>
          <a:xfrm>
            <a:off x="10802911" y="765912"/>
            <a:ext cx="1493520" cy="659094"/>
          </a:xfrm>
          <a:prstGeom prst="cloud">
            <a:avLst/>
          </a:prstGeom>
          <a:solidFill>
            <a:srgbClr val="00B0F0"/>
          </a:solidFill>
          <a:ln>
            <a:solidFill>
              <a:schemeClr val="bg1"/>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61931798-3E28-971A-84F9-2801FBE3DFA1}"/>
              </a:ext>
            </a:extLst>
          </p:cNvPr>
          <p:cNvPicPr>
            <a:picLocks noChangeAspect="1"/>
          </p:cNvPicPr>
          <p:nvPr/>
        </p:nvPicPr>
        <p:blipFill rotWithShape="1">
          <a:blip r:embed="rId12">
            <a:extLst>
              <a:ext uri="{28A0092B-C50C-407E-A947-70E740481C1C}">
                <a14:useLocalDpi xmlns:a14="http://schemas.microsoft.com/office/drawing/2010/main" val="0"/>
              </a:ext>
            </a:extLst>
          </a:blip>
          <a:srcRect l="32022" r="30661"/>
          <a:stretch/>
        </p:blipFill>
        <p:spPr>
          <a:xfrm>
            <a:off x="8107414" y="2018787"/>
            <a:ext cx="2912300" cy="4389809"/>
          </a:xfrm>
          <a:prstGeom prst="rect">
            <a:avLst/>
          </a:prstGeom>
        </p:spPr>
      </p:pic>
      <p:pic>
        <p:nvPicPr>
          <p:cNvPr id="49" name="Google Shape;90;p2">
            <a:extLst>
              <a:ext uri="{FF2B5EF4-FFF2-40B4-BE49-F238E27FC236}">
                <a16:creationId xmlns:a16="http://schemas.microsoft.com/office/drawing/2014/main" id="{7A3C6445-749F-0A01-4EE0-91215754569F}"/>
              </a:ext>
            </a:extLst>
          </p:cNvPr>
          <p:cNvPicPr preferRelativeResize="0"/>
          <p:nvPr/>
        </p:nvPicPr>
        <p:blipFill rotWithShape="1">
          <a:blip r:embed="rId13">
            <a:alphaModFix/>
          </a:blip>
          <a:srcRect/>
          <a:stretch/>
        </p:blipFill>
        <p:spPr>
          <a:xfrm flipH="1">
            <a:off x="5654040" y="5501640"/>
            <a:ext cx="6424108" cy="1221663"/>
          </a:xfrm>
          <a:prstGeom prst="rect">
            <a:avLst/>
          </a:prstGeom>
          <a:noFill/>
          <a:ln>
            <a:noFill/>
          </a:ln>
        </p:spPr>
      </p:pic>
      <p:sp>
        <p:nvSpPr>
          <p:cNvPr id="50" name="trò chơi hái táo">
            <a:extLst>
              <a:ext uri="{FF2B5EF4-FFF2-40B4-BE49-F238E27FC236}">
                <a16:creationId xmlns:a16="http://schemas.microsoft.com/office/drawing/2014/main" id="{05E8FAF3-9618-157F-9B77-D0B99466E99C}"/>
              </a:ext>
            </a:extLst>
          </p:cNvPr>
          <p:cNvSpPr/>
          <p:nvPr/>
        </p:nvSpPr>
        <p:spPr>
          <a:xfrm>
            <a:off x="4528217" y="-5224"/>
            <a:ext cx="6023643" cy="101566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6000" b="1" i="0" u="none" strike="noStrike" kern="0" cap="none" spc="0" normalizeH="0" baseline="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đèn pin">
            <a:extLst>
              <a:ext uri="{FF2B5EF4-FFF2-40B4-BE49-F238E27FC236}">
                <a16:creationId xmlns:a16="http://schemas.microsoft.com/office/drawing/2014/main" id="{CC059C93-64C3-A4A5-E3BF-13BCC4D7D2C6}"/>
              </a:ext>
            </a:extLst>
          </p:cNvPr>
          <p:cNvSpPr txBox="1"/>
          <p:nvPr/>
        </p:nvSpPr>
        <p:spPr>
          <a:xfrm>
            <a:off x="6862227" y="5646296"/>
            <a:ext cx="3963866" cy="861766"/>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0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muối ăn</a:t>
            </a:r>
            <a:endParaRPr kumimoji="0" lang="es-ES" sz="5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mũ len">
            <a:extLst>
              <a:ext uri="{FF2B5EF4-FFF2-40B4-BE49-F238E27FC236}">
                <a16:creationId xmlns:a16="http://schemas.microsoft.com/office/drawing/2014/main" id="{DF69432E-2022-3A3D-D3C0-39ECB4AA09B7}"/>
              </a:ext>
            </a:extLst>
          </p:cNvPr>
          <p:cNvSpPr txBox="1"/>
          <p:nvPr/>
        </p:nvSpPr>
        <p:spPr>
          <a:xfrm>
            <a:off x="6832787" y="5615518"/>
            <a:ext cx="4022747"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cánh buồm</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mưa phùn">
            <a:extLst>
              <a:ext uri="{FF2B5EF4-FFF2-40B4-BE49-F238E27FC236}">
                <a16:creationId xmlns:a16="http://schemas.microsoft.com/office/drawing/2014/main" id="{C12FCBF5-EFA9-DD72-9BC5-C0B7F9024B6C}"/>
              </a:ext>
            </a:extLst>
          </p:cNvPr>
          <p:cNvSpPr txBox="1"/>
          <p:nvPr/>
        </p:nvSpPr>
        <p:spPr>
          <a:xfrm>
            <a:off x="6862227" y="5615518"/>
            <a:ext cx="3963867"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buổi sáng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dế mèn">
            <a:extLst>
              <a:ext uri="{FF2B5EF4-FFF2-40B4-BE49-F238E27FC236}">
                <a16:creationId xmlns:a16="http://schemas.microsoft.com/office/drawing/2014/main" id="{3253427A-B7AE-FEFF-7E22-D56E1EA4CF8B}"/>
              </a:ext>
            </a:extLst>
          </p:cNvPr>
          <p:cNvSpPr txBox="1"/>
          <p:nvPr/>
        </p:nvSpPr>
        <p:spPr>
          <a:xfrm>
            <a:off x="6862227" y="5615518"/>
            <a:ext cx="39638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nhuộm vải</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bản tin">
            <a:extLst>
              <a:ext uri="{FF2B5EF4-FFF2-40B4-BE49-F238E27FC236}">
                <a16:creationId xmlns:a16="http://schemas.microsoft.com/office/drawing/2014/main" id="{95A50496-F6C4-9737-F301-2EA9E2859D31}"/>
              </a:ext>
            </a:extLst>
          </p:cNvPr>
          <p:cNvSpPr txBox="1"/>
          <p:nvPr/>
        </p:nvSpPr>
        <p:spPr>
          <a:xfrm>
            <a:off x="6862227" y="5615518"/>
            <a:ext cx="39638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quả muỗm</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cun con">
            <a:extLst>
              <a:ext uri="{FF2B5EF4-FFF2-40B4-BE49-F238E27FC236}">
                <a16:creationId xmlns:a16="http://schemas.microsoft.com/office/drawing/2014/main" id="{527901FB-785C-B0D4-1F05-DCA94FFD242A}"/>
              </a:ext>
            </a:extLst>
          </p:cNvPr>
          <p:cNvSpPr txBox="1"/>
          <p:nvPr/>
        </p:nvSpPr>
        <p:spPr>
          <a:xfrm>
            <a:off x="6863677" y="5615518"/>
            <a:ext cx="39609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con suối</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7" name="Group 1">
            <a:extLst>
              <a:ext uri="{FF2B5EF4-FFF2-40B4-BE49-F238E27FC236}">
                <a16:creationId xmlns:a16="http://schemas.microsoft.com/office/drawing/2014/main" id="{84185D58-EFFC-A0C0-C189-CE96B9C18E8F}"/>
              </a:ext>
            </a:extLst>
          </p:cNvPr>
          <p:cNvGrpSpPr/>
          <p:nvPr/>
        </p:nvGrpSpPr>
        <p:grpSpPr>
          <a:xfrm>
            <a:off x="1032272" y="1286640"/>
            <a:ext cx="1072239" cy="1048433"/>
            <a:chOff x="2341807" y="722423"/>
            <a:chExt cx="1167507" cy="1048431"/>
          </a:xfrm>
        </p:grpSpPr>
        <p:pic>
          <p:nvPicPr>
            <p:cNvPr id="58" name="Picture 57">
              <a:extLst>
                <a:ext uri="{FF2B5EF4-FFF2-40B4-BE49-F238E27FC236}">
                  <a16:creationId xmlns:a16="http://schemas.microsoft.com/office/drawing/2014/main" id="{807C4C09-5517-2AD4-EB17-D79AFEA7127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15989" y="722423"/>
              <a:ext cx="994475" cy="994475"/>
            </a:xfrm>
            <a:prstGeom prst="rect">
              <a:avLst/>
            </a:prstGeom>
            <a:effectLst>
              <a:outerShdw blurRad="50800" dist="38100" dir="2700000" algn="tl" rotWithShape="0">
                <a:prstClr val="black">
                  <a:alpha val="40000"/>
                </a:prstClr>
              </a:outerShdw>
            </a:effectLst>
          </p:spPr>
        </p:pic>
        <p:sp>
          <p:nvSpPr>
            <p:cNvPr id="59" name="1">
              <a:extLst>
                <a:ext uri="{FF2B5EF4-FFF2-40B4-BE49-F238E27FC236}">
                  <a16:creationId xmlns:a16="http://schemas.microsoft.com/office/drawing/2014/main" id="{6035B4F9-FD8E-3040-60F3-6E0F039F96FE}"/>
                </a:ext>
              </a:extLst>
            </p:cNvPr>
            <p:cNvSpPr txBox="1"/>
            <p:nvPr/>
          </p:nvSpPr>
          <p:spPr>
            <a:xfrm>
              <a:off x="2341807" y="1001415"/>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0" name="Group 2">
            <a:extLst>
              <a:ext uri="{FF2B5EF4-FFF2-40B4-BE49-F238E27FC236}">
                <a16:creationId xmlns:a16="http://schemas.microsoft.com/office/drawing/2014/main" id="{4B571A0F-B936-550B-7203-E31BEA4D8C4B}"/>
              </a:ext>
            </a:extLst>
          </p:cNvPr>
          <p:cNvGrpSpPr/>
          <p:nvPr/>
        </p:nvGrpSpPr>
        <p:grpSpPr>
          <a:xfrm>
            <a:off x="4445074" y="2734052"/>
            <a:ext cx="1197368" cy="1048433"/>
            <a:chOff x="5632842" y="2105111"/>
            <a:chExt cx="1167507" cy="1048431"/>
          </a:xfrm>
        </p:grpSpPr>
        <p:pic>
          <p:nvPicPr>
            <p:cNvPr id="61" name="2">
              <a:extLst>
                <a:ext uri="{FF2B5EF4-FFF2-40B4-BE49-F238E27FC236}">
                  <a16:creationId xmlns:a16="http://schemas.microsoft.com/office/drawing/2014/main" id="{913F1A85-C44F-896F-DDFD-F46856FB9F5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62" name="2">
              <a:extLst>
                <a:ext uri="{FF2B5EF4-FFF2-40B4-BE49-F238E27FC236}">
                  <a16:creationId xmlns:a16="http://schemas.microsoft.com/office/drawing/2014/main" id="{0D152052-DE0F-B8CF-733A-29ABA22A5DB3}"/>
                </a:ext>
              </a:extLst>
            </p:cNvPr>
            <p:cNvSpPr txBox="1"/>
            <p:nvPr/>
          </p:nvSpPr>
          <p:spPr>
            <a:xfrm>
              <a:off x="5632842" y="2384103"/>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3" name="Group 13">
            <a:extLst>
              <a:ext uri="{FF2B5EF4-FFF2-40B4-BE49-F238E27FC236}">
                <a16:creationId xmlns:a16="http://schemas.microsoft.com/office/drawing/2014/main" id="{79BBFBFB-C534-00B4-B769-D6F8151FCD0E}"/>
              </a:ext>
            </a:extLst>
          </p:cNvPr>
          <p:cNvGrpSpPr/>
          <p:nvPr/>
        </p:nvGrpSpPr>
        <p:grpSpPr>
          <a:xfrm>
            <a:off x="235039" y="2979276"/>
            <a:ext cx="1072239" cy="1048433"/>
            <a:chOff x="1559230" y="2459387"/>
            <a:chExt cx="1167507" cy="1048431"/>
          </a:xfrm>
        </p:grpSpPr>
        <p:pic>
          <p:nvPicPr>
            <p:cNvPr id="64" name="Picture 63">
              <a:extLst>
                <a:ext uri="{FF2B5EF4-FFF2-40B4-BE49-F238E27FC236}">
                  <a16:creationId xmlns:a16="http://schemas.microsoft.com/office/drawing/2014/main" id="{8E16BFE9-BA8D-24F3-C840-DE7C4FF432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65" name="TextBox 64">
              <a:extLst>
                <a:ext uri="{FF2B5EF4-FFF2-40B4-BE49-F238E27FC236}">
                  <a16:creationId xmlns:a16="http://schemas.microsoft.com/office/drawing/2014/main" id="{96932DEA-5843-1774-C960-C30EAB77CF74}"/>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6" name="Group 4">
            <a:extLst>
              <a:ext uri="{FF2B5EF4-FFF2-40B4-BE49-F238E27FC236}">
                <a16:creationId xmlns:a16="http://schemas.microsoft.com/office/drawing/2014/main" id="{AC8F8C2C-81BA-C3D8-E385-7EBBC67AFA33}"/>
              </a:ext>
            </a:extLst>
          </p:cNvPr>
          <p:cNvGrpSpPr/>
          <p:nvPr/>
        </p:nvGrpSpPr>
        <p:grpSpPr>
          <a:xfrm>
            <a:off x="2378859" y="191467"/>
            <a:ext cx="1113394" cy="1048433"/>
            <a:chOff x="1559230" y="2459387"/>
            <a:chExt cx="1167507" cy="1048431"/>
          </a:xfrm>
        </p:grpSpPr>
        <p:pic>
          <p:nvPicPr>
            <p:cNvPr id="67" name="Picture 66">
              <a:extLst>
                <a:ext uri="{FF2B5EF4-FFF2-40B4-BE49-F238E27FC236}">
                  <a16:creationId xmlns:a16="http://schemas.microsoft.com/office/drawing/2014/main" id="{92649FC3-5602-3D29-AC96-005B07FF7E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68" name="4">
              <a:extLst>
                <a:ext uri="{FF2B5EF4-FFF2-40B4-BE49-F238E27FC236}">
                  <a16:creationId xmlns:a16="http://schemas.microsoft.com/office/drawing/2014/main" id="{D618AABC-4126-E764-B302-4BD8763241FA}"/>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Group 5">
            <a:extLst>
              <a:ext uri="{FF2B5EF4-FFF2-40B4-BE49-F238E27FC236}">
                <a16:creationId xmlns:a16="http://schemas.microsoft.com/office/drawing/2014/main" id="{6944C606-59ED-C381-8914-198A6658B35B}"/>
              </a:ext>
            </a:extLst>
          </p:cNvPr>
          <p:cNvGrpSpPr/>
          <p:nvPr/>
        </p:nvGrpSpPr>
        <p:grpSpPr>
          <a:xfrm>
            <a:off x="2446749" y="2044543"/>
            <a:ext cx="1045504" cy="1048433"/>
            <a:chOff x="1559230" y="2459387"/>
            <a:chExt cx="1167507" cy="1048431"/>
          </a:xfrm>
        </p:grpSpPr>
        <p:pic>
          <p:nvPicPr>
            <p:cNvPr id="70" name="Picture 69">
              <a:extLst>
                <a:ext uri="{FF2B5EF4-FFF2-40B4-BE49-F238E27FC236}">
                  <a16:creationId xmlns:a16="http://schemas.microsoft.com/office/drawing/2014/main" id="{7DECDFFA-EEC0-288F-1A76-81C2B72F83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71" name="5">
              <a:extLst>
                <a:ext uri="{FF2B5EF4-FFF2-40B4-BE49-F238E27FC236}">
                  <a16:creationId xmlns:a16="http://schemas.microsoft.com/office/drawing/2014/main" id="{F7AFCBC2-1F88-D94D-4653-990776D9E34D}"/>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2" name="Group 22">
            <a:extLst>
              <a:ext uri="{FF2B5EF4-FFF2-40B4-BE49-F238E27FC236}">
                <a16:creationId xmlns:a16="http://schemas.microsoft.com/office/drawing/2014/main" id="{938132E6-A42C-A2EF-2EDB-C72466F31142}"/>
              </a:ext>
            </a:extLst>
          </p:cNvPr>
          <p:cNvGrpSpPr/>
          <p:nvPr/>
        </p:nvGrpSpPr>
        <p:grpSpPr>
          <a:xfrm>
            <a:off x="4003425" y="1532807"/>
            <a:ext cx="1072239" cy="1048433"/>
            <a:chOff x="1559230" y="2459387"/>
            <a:chExt cx="1167507" cy="1048431"/>
          </a:xfrm>
        </p:grpSpPr>
        <p:pic>
          <p:nvPicPr>
            <p:cNvPr id="73" name="Picture 72">
              <a:extLst>
                <a:ext uri="{FF2B5EF4-FFF2-40B4-BE49-F238E27FC236}">
                  <a16:creationId xmlns:a16="http://schemas.microsoft.com/office/drawing/2014/main" id="{6C54C55F-BC82-46FD-9469-7B3D51E727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74" name="TextBox 73">
              <a:extLst>
                <a:ext uri="{FF2B5EF4-FFF2-40B4-BE49-F238E27FC236}">
                  <a16:creationId xmlns:a16="http://schemas.microsoft.com/office/drawing/2014/main" id="{98E13047-91C0-D9B4-5238-F01DC81445A9}"/>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5" name="Tieng-tinh-tinh-www_nhacchuongvui_com.mp3">
            <a:hlinkClick r:id="" action="ppaction://media"/>
            <a:extLst>
              <a:ext uri="{FF2B5EF4-FFF2-40B4-BE49-F238E27FC236}">
                <a16:creationId xmlns:a16="http://schemas.microsoft.com/office/drawing/2014/main" id="{46D3C190-988E-940A-B2FC-505C40E954E3}"/>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936750" y="498496"/>
            <a:ext cx="649817" cy="487363"/>
          </a:xfrm>
          <a:prstGeom prst="rect">
            <a:avLst/>
          </a:prstGeom>
        </p:spPr>
      </p:pic>
      <p:pic>
        <p:nvPicPr>
          <p:cNvPr id="76" name="Tieng-tinh-tinh-www_nhacchuongvui_com.mp3">
            <a:hlinkClick r:id="" action="ppaction://media"/>
            <a:extLst>
              <a:ext uri="{FF2B5EF4-FFF2-40B4-BE49-F238E27FC236}">
                <a16:creationId xmlns:a16="http://schemas.microsoft.com/office/drawing/2014/main" id="{21F0F728-44ED-F7EF-4CB7-18713F02ADC7}"/>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936751" y="1192959"/>
            <a:ext cx="649817" cy="487363"/>
          </a:xfrm>
          <a:prstGeom prst="rect">
            <a:avLst/>
          </a:prstGeom>
        </p:spPr>
      </p:pic>
      <p:pic>
        <p:nvPicPr>
          <p:cNvPr id="77" name="Tieng-tinh-tinh-www_nhacchuongvui_com.mp3">
            <a:hlinkClick r:id="" action="ppaction://media"/>
            <a:extLst>
              <a:ext uri="{FF2B5EF4-FFF2-40B4-BE49-F238E27FC236}">
                <a16:creationId xmlns:a16="http://schemas.microsoft.com/office/drawing/2014/main" id="{D41A3DFC-1CC3-42FA-FD8D-732AD9C3131E}"/>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936752" y="1717175"/>
            <a:ext cx="649817" cy="487363"/>
          </a:xfrm>
          <a:prstGeom prst="rect">
            <a:avLst/>
          </a:prstGeom>
        </p:spPr>
      </p:pic>
      <p:pic>
        <p:nvPicPr>
          <p:cNvPr id="78" name="Tieng-tinh-tinh-www_nhacchuongvui_com.mp3">
            <a:hlinkClick r:id="" action="ppaction://media"/>
            <a:extLst>
              <a:ext uri="{FF2B5EF4-FFF2-40B4-BE49-F238E27FC236}">
                <a16:creationId xmlns:a16="http://schemas.microsoft.com/office/drawing/2014/main" id="{45781674-ADE4-1C29-98F9-10AA48223B23}"/>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58254" y="2187436"/>
            <a:ext cx="649817" cy="487363"/>
          </a:xfrm>
          <a:prstGeom prst="rect">
            <a:avLst/>
          </a:prstGeom>
        </p:spPr>
      </p:pic>
      <p:pic>
        <p:nvPicPr>
          <p:cNvPr id="79" name="Tieng-tinh-tinh-www_nhacchuongvui_com.mp3">
            <a:hlinkClick r:id="" action="ppaction://media"/>
            <a:extLst>
              <a:ext uri="{FF2B5EF4-FFF2-40B4-BE49-F238E27FC236}">
                <a16:creationId xmlns:a16="http://schemas.microsoft.com/office/drawing/2014/main" id="{EFE3974B-C388-12A1-A9DD-7C31B9F044DA}"/>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83326" y="2621253"/>
            <a:ext cx="745237" cy="487363"/>
          </a:xfrm>
          <a:prstGeom prst="rect">
            <a:avLst/>
          </a:prstGeom>
        </p:spPr>
      </p:pic>
      <p:pic>
        <p:nvPicPr>
          <p:cNvPr id="80" name="Tieng-tinh-tinh-www_nhacchuongvui_com.mp3">
            <a:hlinkClick r:id="" action="ppaction://media"/>
            <a:extLst>
              <a:ext uri="{FF2B5EF4-FFF2-40B4-BE49-F238E27FC236}">
                <a16:creationId xmlns:a16="http://schemas.microsoft.com/office/drawing/2014/main" id="{1FC39DD6-C57F-21D8-AEB5-74CDEC28382D}"/>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98683" y="3167056"/>
            <a:ext cx="649817" cy="487363"/>
          </a:xfrm>
          <a:prstGeom prst="rect">
            <a:avLst/>
          </a:prstGeom>
        </p:spPr>
      </p:pic>
      <p:sp>
        <p:nvSpPr>
          <p:cNvPr id="81" name="trò chơi hái táo">
            <a:extLst>
              <a:ext uri="{FF2B5EF4-FFF2-40B4-BE49-F238E27FC236}">
                <a16:creationId xmlns:a16="http://schemas.microsoft.com/office/drawing/2014/main" id="{F8A47B5B-F4BB-173F-274F-42784D7D71ED}"/>
              </a:ext>
            </a:extLst>
          </p:cNvPr>
          <p:cNvSpPr/>
          <p:nvPr/>
        </p:nvSpPr>
        <p:spPr>
          <a:xfrm>
            <a:off x="4528217" y="-5224"/>
            <a:ext cx="6023643" cy="101566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6000" b="1" i="0" u="none" strike="noStrike" kern="0" cap="none" spc="0" normalizeH="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0" cap="none" spc="0" normalizeH="0" noProof="0" dirty="0" err="1">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6000" b="1" i="0" u="none" strike="noStrike" kern="0" cap="none" spc="0" normalizeH="0" baseline="0" noProof="0" dirty="0">
              <a:ln w="6600">
                <a:solidFill>
                  <a:srgbClr val="C0504D"/>
                </a:solidFill>
                <a:prstDash val="solid"/>
              </a:ln>
              <a:solidFill>
                <a:srgbClr val="FF0000"/>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2" name="Tieng-tinh-tinh-www_nhacchuongvui_com.mp3">
            <a:hlinkClick r:id="" action="ppaction://media"/>
            <a:extLst>
              <a:ext uri="{FF2B5EF4-FFF2-40B4-BE49-F238E27FC236}">
                <a16:creationId xmlns:a16="http://schemas.microsoft.com/office/drawing/2014/main" id="{10BA7703-8CCA-165D-A506-0BE8A112AC83}"/>
              </a:ext>
            </a:extLst>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2098683" y="4056698"/>
            <a:ext cx="649817" cy="487363"/>
          </a:xfrm>
          <a:prstGeom prst="rect">
            <a:avLst/>
          </a:prstGeom>
        </p:spPr>
      </p:pic>
    </p:spTree>
    <p:extLst>
      <p:ext uri="{BB962C8B-B14F-4D97-AF65-F5344CB8AC3E}">
        <p14:creationId xmlns:p14="http://schemas.microsoft.com/office/powerpoint/2010/main" val="356567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6.25E-7 1.85185E-6 L 0.00026 -0.02338 " pathEditMode="relative" rAng="0" ptsTypes="AA">
                                      <p:cBhvr>
                                        <p:cTn id="6" dur="250" accel="50000" decel="50000" autoRev="1" fill="hold">
                                          <p:stCondLst>
                                            <p:cond delay="0"/>
                                          </p:stCondLst>
                                        </p:cTn>
                                        <p:tgtEl>
                                          <p:spTgt spid="50"/>
                                        </p:tgtEl>
                                        <p:attrNameLst>
                                          <p:attrName>ppt_x</p:attrName>
                                          <p:attrName>ppt_y</p:attrName>
                                        </p:attrNameLst>
                                      </p:cBhvr>
                                      <p:rCtr x="13" y="-1181"/>
                                    </p:animMotion>
                                    <p:animRot by="1500000">
                                      <p:cBhvr>
                                        <p:cTn id="7" dur="125" fill="hold">
                                          <p:stCondLst>
                                            <p:cond delay="0"/>
                                          </p:stCondLst>
                                        </p:cTn>
                                        <p:tgtEl>
                                          <p:spTgt spid="50"/>
                                        </p:tgtEl>
                                        <p:attrNameLst>
                                          <p:attrName>r</p:attrName>
                                        </p:attrNameLst>
                                      </p:cBhvr>
                                    </p:animRot>
                                    <p:animRot by="-1500000">
                                      <p:cBhvr>
                                        <p:cTn id="8" dur="125" fill="hold">
                                          <p:stCondLst>
                                            <p:cond delay="125"/>
                                          </p:stCondLst>
                                        </p:cTn>
                                        <p:tgtEl>
                                          <p:spTgt spid="50"/>
                                        </p:tgtEl>
                                        <p:attrNameLst>
                                          <p:attrName>r</p:attrName>
                                        </p:attrNameLst>
                                      </p:cBhvr>
                                    </p:animRot>
                                    <p:animRot by="-1500000">
                                      <p:cBhvr>
                                        <p:cTn id="9" dur="125" fill="hold">
                                          <p:stCondLst>
                                            <p:cond delay="250"/>
                                          </p:stCondLst>
                                        </p:cTn>
                                        <p:tgtEl>
                                          <p:spTgt spid="50"/>
                                        </p:tgtEl>
                                        <p:attrNameLst>
                                          <p:attrName>r</p:attrName>
                                        </p:attrNameLst>
                                      </p:cBhvr>
                                    </p:animRot>
                                    <p:animRot by="1500000">
                                      <p:cBhvr>
                                        <p:cTn id="10" dur="125" fill="hold">
                                          <p:stCondLst>
                                            <p:cond delay="375"/>
                                          </p:stCondLst>
                                        </p:cTn>
                                        <p:tgtEl>
                                          <p:spTgt spid="50"/>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6.25E-7 1.85185E-6 L 0.00026 -0.02338 " pathEditMode="relative" rAng="0" ptsTypes="AA">
                                      <p:cBhvr>
                                        <p:cTn id="12" dur="250" accel="50000" decel="50000" autoRev="1" fill="hold">
                                          <p:stCondLst>
                                            <p:cond delay="0"/>
                                          </p:stCondLst>
                                        </p:cTn>
                                        <p:tgtEl>
                                          <p:spTgt spid="81"/>
                                        </p:tgtEl>
                                        <p:attrNameLst>
                                          <p:attrName>ppt_x</p:attrName>
                                          <p:attrName>ppt_y</p:attrName>
                                        </p:attrNameLst>
                                      </p:cBhvr>
                                      <p:rCtr x="13" y="-1181"/>
                                    </p:animMotion>
                                    <p:animRot by="1500000">
                                      <p:cBhvr>
                                        <p:cTn id="13" dur="125" fill="hold">
                                          <p:stCondLst>
                                            <p:cond delay="0"/>
                                          </p:stCondLst>
                                        </p:cTn>
                                        <p:tgtEl>
                                          <p:spTgt spid="81"/>
                                        </p:tgtEl>
                                        <p:attrNameLst>
                                          <p:attrName>r</p:attrName>
                                        </p:attrNameLst>
                                      </p:cBhvr>
                                    </p:animRot>
                                    <p:animRot by="-1500000">
                                      <p:cBhvr>
                                        <p:cTn id="14" dur="125" fill="hold">
                                          <p:stCondLst>
                                            <p:cond delay="125"/>
                                          </p:stCondLst>
                                        </p:cTn>
                                        <p:tgtEl>
                                          <p:spTgt spid="81"/>
                                        </p:tgtEl>
                                        <p:attrNameLst>
                                          <p:attrName>r</p:attrName>
                                        </p:attrNameLst>
                                      </p:cBhvr>
                                    </p:animRot>
                                    <p:animRot by="-1500000">
                                      <p:cBhvr>
                                        <p:cTn id="15" dur="125" fill="hold">
                                          <p:stCondLst>
                                            <p:cond delay="250"/>
                                          </p:stCondLst>
                                        </p:cTn>
                                        <p:tgtEl>
                                          <p:spTgt spid="81"/>
                                        </p:tgtEl>
                                        <p:attrNameLst>
                                          <p:attrName>r</p:attrName>
                                        </p:attrNameLst>
                                      </p:cBhvr>
                                    </p:animRot>
                                    <p:animRot by="1500000">
                                      <p:cBhvr>
                                        <p:cTn id="16" dur="125" fill="hold">
                                          <p:stCondLst>
                                            <p:cond delay="375"/>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7"/>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7"/>
                  </p:tgtEl>
                </p:cond>
              </p:nextCondLst>
            </p:seq>
            <p:seq concurrent="1" nextAc="seek">
              <p:cTn id="23" restart="whenNotActive" fill="hold" evtFilter="cancelBubble" nodeType="interactiveSeq">
                <p:stCondLst>
                  <p:cond evt="onClick" delay="0">
                    <p:tgtEl>
                      <p:spTgt spid="60"/>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0"/>
                  </p:tgtEl>
                </p:cond>
              </p:nextCondLst>
            </p:seq>
            <p:seq concurrent="1" nextAc="seek">
              <p:cTn id="29" restart="whenNotActive" fill="hold" evtFilter="cancelBubble" nodeType="interactiveSeq">
                <p:stCondLst>
                  <p:cond evt="onClick" delay="0">
                    <p:tgtEl>
                      <p:spTgt spid="63"/>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3"/>
                  </p:tgtEl>
                </p:cond>
              </p:nextCondLst>
            </p:seq>
            <p:seq concurrent="1" nextAc="seek">
              <p:cTn id="35" restart="whenNotActive" fill="hold" evtFilter="cancelBubble" nodeType="interactiveSeq">
                <p:stCondLst>
                  <p:cond evt="onClick" delay="0">
                    <p:tgtEl>
                      <p:spTgt spid="66"/>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6"/>
                  </p:tgtEl>
                </p:cond>
              </p:nextCondLst>
            </p:seq>
            <p:seq concurrent="1" nextAc="seek">
              <p:cTn id="41" restart="whenNotActive" fill="hold" evtFilter="cancelBubble" nodeType="interactiveSeq">
                <p:stCondLst>
                  <p:cond evt="onClick" delay="0">
                    <p:tgtEl>
                      <p:spTgt spid="69"/>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9"/>
                  </p:tgtEl>
                </p:cond>
              </p:nextCondLst>
            </p:seq>
            <p:seq concurrent="1" nextAc="seek">
              <p:cTn id="47" restart="whenNotActive" fill="hold" evtFilter="cancelBubble" nodeType="interactiveSeq">
                <p:stCondLst>
                  <p:cond evt="onClick" delay="0">
                    <p:tgtEl>
                      <p:spTgt spid="72"/>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2"/>
                  </p:tgtEl>
                </p:cond>
              </p:nextCondLst>
            </p:seq>
            <p:seq concurrent="1" nextAc="seek">
              <p:cTn id="53" restart="whenNotActive" fill="hold" evtFilter="cancelBubble" nodeType="interactiveSeq">
                <p:stCondLst>
                  <p:cond evt="onClick" delay="0">
                    <p:tgtEl>
                      <p:spTgt spid="51"/>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0.00065 -0.03218 L -0.06967 0.625 " pathEditMode="relative" rAng="0" ptsTypes="AA">
                                      <p:cBhvr>
                                        <p:cTn id="57" dur="2000" fill="hold"/>
                                        <p:tgtEl>
                                          <p:spTgt spid="57"/>
                                        </p:tgtEl>
                                        <p:attrNameLst>
                                          <p:attrName>ppt_x</p:attrName>
                                          <p:attrName>ppt_y</p:attrName>
                                        </p:attrNameLst>
                                      </p:cBhvr>
                                      <p:rCtr x="-3516" y="32847"/>
                                    </p:animMotion>
                                  </p:childTnLst>
                                </p:cTn>
                              </p:par>
                              <p:par>
                                <p:cTn id="58" presetID="1" presetClass="exit" presetSubtype="0" fill="hold" grpId="1" nodeType="withEffect">
                                  <p:stCondLst>
                                    <p:cond delay="0"/>
                                  </p:stCondLst>
                                  <p:childTnLst>
                                    <p:set>
                                      <p:cBhvr>
                                        <p:cTn id="59" dur="1" fill="hold">
                                          <p:stCondLst>
                                            <p:cond delay="0"/>
                                          </p:stCondLst>
                                        </p:cTn>
                                        <p:tgtEl>
                                          <p:spTgt spid="51"/>
                                        </p:tgtEl>
                                        <p:attrNameLst>
                                          <p:attrName>style.visibility</p:attrName>
                                        </p:attrNameLst>
                                      </p:cBhvr>
                                      <p:to>
                                        <p:strVal val="hidden"/>
                                      </p:to>
                                    </p:set>
                                  </p:childTnLst>
                                </p:cTn>
                              </p:par>
                              <p:par>
                                <p:cTn id="60" presetID="1" presetClass="mediacall" presetSubtype="0" fill="hold" nodeType="withEffect">
                                  <p:stCondLst>
                                    <p:cond delay="0"/>
                                  </p:stCondLst>
                                  <p:childTnLst>
                                    <p:cmd type="call" cmd="playFrom(0.0)">
                                      <p:cBhvr>
                                        <p:cTn id="61" dur="3448" fill="hold"/>
                                        <p:tgtEl>
                                          <p:spTgt spid="80"/>
                                        </p:tgtEl>
                                      </p:cBhvr>
                                    </p:cmd>
                                  </p:childTnLst>
                                </p:cTn>
                              </p:par>
                            </p:childTnLst>
                          </p:cTn>
                        </p:par>
                      </p:childTnLst>
                    </p:cTn>
                  </p:par>
                </p:childTnLst>
              </p:cTn>
              <p:nextCondLst>
                <p:cond evt="onClick" delay="0">
                  <p:tgtEl>
                    <p:spTgt spid="51"/>
                  </p:tgtEl>
                </p:cond>
              </p:nextCondLst>
            </p:seq>
            <p:seq concurrent="1" nextAc="seek">
              <p:cTn id="62" restart="whenNotActive" fill="hold" evtFilter="cancelBubble" nodeType="interactiveSeq">
                <p:stCondLst>
                  <p:cond evt="onClick" delay="0">
                    <p:tgtEl>
                      <p:spTgt spid="52"/>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875E-6 0 L -0.24101 0.34907 " pathEditMode="relative" rAng="0" ptsTypes="AA">
                                      <p:cBhvr>
                                        <p:cTn id="66" dur="2000" fill="hold"/>
                                        <p:tgtEl>
                                          <p:spTgt spid="60"/>
                                        </p:tgtEl>
                                        <p:attrNameLst>
                                          <p:attrName>ppt_x</p:attrName>
                                          <p:attrName>ppt_y</p:attrName>
                                        </p:attrNameLst>
                                      </p:cBhvr>
                                      <p:rCtr x="-12057" y="17454"/>
                                    </p:animMotion>
                                  </p:childTnLst>
                                </p:cTn>
                              </p:par>
                              <p:par>
                                <p:cTn id="67" presetID="1" presetClass="exit" presetSubtype="0" fill="hold" grpId="1"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mediacall" presetSubtype="0" fill="hold" nodeType="withEffect">
                                  <p:stCondLst>
                                    <p:cond delay="0"/>
                                  </p:stCondLst>
                                  <p:childTnLst>
                                    <p:cmd type="call" cmd="playFrom(0.0)">
                                      <p:cBhvr>
                                        <p:cTn id="70" dur="3448" fill="hold"/>
                                        <p:tgtEl>
                                          <p:spTgt spid="75"/>
                                        </p:tgtEl>
                                      </p:cBhvr>
                                    </p:cmd>
                                  </p:child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53"/>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1.04167E-6 3.7037E-7 L 0.02474 0.39213 " pathEditMode="relative" rAng="0" ptsTypes="AA">
                                      <p:cBhvr>
                                        <p:cTn id="75" dur="2000" fill="hold"/>
                                        <p:tgtEl>
                                          <p:spTgt spid="63"/>
                                        </p:tgtEl>
                                        <p:attrNameLst>
                                          <p:attrName>ppt_x</p:attrName>
                                          <p:attrName>ppt_y</p:attrName>
                                        </p:attrNameLst>
                                      </p:cBhvr>
                                      <p:rCtr x="1237" y="19606"/>
                                    </p:animMotion>
                                  </p:childTnLst>
                                </p:cTn>
                              </p:par>
                              <p:par>
                                <p:cTn id="76" presetID="1" presetClass="exit" presetSubtype="0" fill="hold" grpId="1" nodeType="withEffect">
                                  <p:stCondLst>
                                    <p:cond delay="0"/>
                                  </p:stCondLst>
                                  <p:childTnLst>
                                    <p:set>
                                      <p:cBhvr>
                                        <p:cTn id="77" dur="1" fill="hold">
                                          <p:stCondLst>
                                            <p:cond delay="0"/>
                                          </p:stCondLst>
                                        </p:cTn>
                                        <p:tgtEl>
                                          <p:spTgt spid="53"/>
                                        </p:tgtEl>
                                        <p:attrNameLst>
                                          <p:attrName>style.visibility</p:attrName>
                                        </p:attrNameLst>
                                      </p:cBhvr>
                                      <p:to>
                                        <p:strVal val="hidden"/>
                                      </p:to>
                                    </p:set>
                                  </p:childTnLst>
                                </p:cTn>
                              </p:par>
                              <p:par>
                                <p:cTn id="78" presetID="1" presetClass="mediacall" presetSubtype="0" fill="hold" nodeType="withEffect">
                                  <p:stCondLst>
                                    <p:cond delay="0"/>
                                  </p:stCondLst>
                                  <p:childTnLst>
                                    <p:cmd type="call" cmd="playFrom(0.0)">
                                      <p:cBhvr>
                                        <p:cTn id="79" dur="3448" fill="hold"/>
                                        <p:tgtEl>
                                          <p:spTgt spid="76"/>
                                        </p:tgtEl>
                                      </p:cBhvr>
                                    </p:cmd>
                                  </p:childTnLst>
                                </p:cTn>
                              </p:par>
                            </p:childTnLst>
                          </p:cTn>
                        </p:par>
                      </p:childTnLst>
                    </p:cTn>
                  </p:par>
                </p:childTnLst>
              </p:cTn>
              <p:nextCondLst>
                <p:cond evt="onClick" delay="0">
                  <p:tgtEl>
                    <p:spTgt spid="53"/>
                  </p:tgtEl>
                </p:cond>
              </p:nextCondLst>
            </p:seq>
            <p:seq concurrent="1" nextAc="seek">
              <p:cTn id="80" restart="whenNotActive" fill="hold" evtFilter="cancelBubble" nodeType="interactiveSeq">
                <p:stCondLst>
                  <p:cond evt="onClick" delay="0">
                    <p:tgtEl>
                      <p:spTgt spid="54"/>
                    </p:tgtEl>
                  </p:cond>
                </p:stCondLst>
                <p:endSync evt="end" delay="0">
                  <p:rtn val="all"/>
                </p:endSync>
                <p:childTnLst>
                  <p:par>
                    <p:cTn id="81" fill="hold">
                      <p:stCondLst>
                        <p:cond delay="0"/>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0.01666 -0.01921 L -0.11355 0.72662 " pathEditMode="relative" rAng="0" ptsTypes="AA">
                                      <p:cBhvr>
                                        <p:cTn id="84" dur="2000" fill="hold"/>
                                        <p:tgtEl>
                                          <p:spTgt spid="66"/>
                                        </p:tgtEl>
                                        <p:attrNameLst>
                                          <p:attrName>ppt_x</p:attrName>
                                          <p:attrName>ppt_y</p:attrName>
                                        </p:attrNameLst>
                                      </p:cBhvr>
                                      <p:rCtr x="-6510" y="37292"/>
                                    </p:animMotion>
                                  </p:childTnLst>
                                </p:cTn>
                              </p:par>
                              <p:par>
                                <p:cTn id="85" presetID="1" presetClass="exit" presetSubtype="0" fill="hold" grpId="1" nodeType="withEffect">
                                  <p:stCondLst>
                                    <p:cond delay="0"/>
                                  </p:stCondLst>
                                  <p:childTnLst>
                                    <p:set>
                                      <p:cBhvr>
                                        <p:cTn id="86" dur="1" fill="hold">
                                          <p:stCondLst>
                                            <p:cond delay="0"/>
                                          </p:stCondLst>
                                        </p:cTn>
                                        <p:tgtEl>
                                          <p:spTgt spid="54"/>
                                        </p:tgtEl>
                                        <p:attrNameLst>
                                          <p:attrName>style.visibility</p:attrName>
                                        </p:attrNameLst>
                                      </p:cBhvr>
                                      <p:to>
                                        <p:strVal val="hidden"/>
                                      </p:to>
                                    </p:set>
                                  </p:childTnLst>
                                </p:cTn>
                              </p:par>
                              <p:par>
                                <p:cTn id="87" presetID="1" presetClass="mediacall" presetSubtype="0" fill="hold" nodeType="withEffect">
                                  <p:stCondLst>
                                    <p:cond delay="0"/>
                                  </p:stCondLst>
                                  <p:childTnLst>
                                    <p:cmd type="call" cmd="playFrom(0.0)">
                                      <p:cBhvr>
                                        <p:cTn id="88" dur="3448" fill="hold"/>
                                        <p:tgtEl>
                                          <p:spTgt spid="77"/>
                                        </p:tgtEl>
                                      </p:cBhvr>
                                    </p:cmd>
                                  </p:childTnLst>
                                </p:cTn>
                              </p:par>
                            </p:childTnLst>
                          </p:cTn>
                        </p:par>
                      </p:childTnLst>
                    </p:cTn>
                  </p:par>
                </p:childTnLst>
              </p:cTn>
              <p:nextCondLst>
                <p:cond evt="onClick" delay="0">
                  <p:tgtEl>
                    <p:spTgt spid="54"/>
                  </p:tgtEl>
                </p:cond>
              </p:nextCondLst>
            </p:seq>
            <p:seq concurrent="1" nextAc="seek">
              <p:cTn id="89" restart="whenNotActive" fill="hold" evtFilter="cancelBubble" nodeType="interactiveSeq">
                <p:stCondLst>
                  <p:cond evt="onClick" delay="0">
                    <p:tgtEl>
                      <p:spTgt spid="55"/>
                    </p:tgtEl>
                  </p:cond>
                </p:stCondLst>
                <p:endSync evt="end" delay="0">
                  <p:rtn val="all"/>
                </p:endSync>
                <p:childTnLst>
                  <p:par>
                    <p:cTn id="90" fill="hold">
                      <p:stCondLst>
                        <p:cond delay="0"/>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4.16667E-7 2.96296E-6 L -0.12878 0.45648 " pathEditMode="relative" rAng="0" ptsTypes="AA">
                                      <p:cBhvr>
                                        <p:cTn id="93" dur="2000" fill="hold"/>
                                        <p:tgtEl>
                                          <p:spTgt spid="69"/>
                                        </p:tgtEl>
                                        <p:attrNameLst>
                                          <p:attrName>ppt_x</p:attrName>
                                          <p:attrName>ppt_y</p:attrName>
                                        </p:attrNameLst>
                                      </p:cBhvr>
                                      <p:rCtr x="-6445" y="22824"/>
                                    </p:animMotion>
                                  </p:childTnLst>
                                </p:cTn>
                              </p:par>
                              <p:par>
                                <p:cTn id="94" presetID="1" presetClass="exit" presetSubtype="0" fill="hold" grpId="1" nodeType="withEffect">
                                  <p:stCondLst>
                                    <p:cond delay="0"/>
                                  </p:stCondLst>
                                  <p:childTnLst>
                                    <p:set>
                                      <p:cBhvr>
                                        <p:cTn id="95" dur="1" fill="hold">
                                          <p:stCondLst>
                                            <p:cond delay="0"/>
                                          </p:stCondLst>
                                        </p:cTn>
                                        <p:tgtEl>
                                          <p:spTgt spid="55"/>
                                        </p:tgtEl>
                                        <p:attrNameLst>
                                          <p:attrName>style.visibility</p:attrName>
                                        </p:attrNameLst>
                                      </p:cBhvr>
                                      <p:to>
                                        <p:strVal val="hidden"/>
                                      </p:to>
                                    </p:set>
                                  </p:childTnLst>
                                </p:cTn>
                              </p:par>
                              <p:par>
                                <p:cTn id="96" presetID="1" presetClass="mediacall" presetSubtype="0" fill="hold" nodeType="withEffect">
                                  <p:stCondLst>
                                    <p:cond delay="0"/>
                                  </p:stCondLst>
                                  <p:childTnLst>
                                    <p:cmd type="call" cmd="playFrom(0.0)">
                                      <p:cBhvr>
                                        <p:cTn id="97" dur="3448" fill="hold"/>
                                        <p:tgtEl>
                                          <p:spTgt spid="78"/>
                                        </p:tgtEl>
                                      </p:cBhvr>
                                    </p:cmd>
                                  </p:childTnLst>
                                </p:cTn>
                              </p:par>
                            </p:childTnLst>
                          </p:cTn>
                        </p:par>
                      </p:childTnLst>
                    </p:cTn>
                  </p:par>
                </p:childTnLst>
              </p:cTn>
              <p:nextCondLst>
                <p:cond evt="onClick" delay="0">
                  <p:tgtEl>
                    <p:spTgt spid="55"/>
                  </p:tgtEl>
                </p:cond>
              </p:nextCondLst>
            </p:seq>
            <p:seq concurrent="1" nextAc="seek">
              <p:cTn id="98" restart="whenNotActive" fill="hold" evtFilter="cancelBubble" nodeType="interactiveSeq">
                <p:stCondLst>
                  <p:cond evt="onClick" delay="0">
                    <p:tgtEl>
                      <p:spTgt spid="56"/>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4.375E-6 -0.00139 L -0.29974 0.4919 " pathEditMode="relative" rAng="0" ptsTypes="AA">
                                      <p:cBhvr>
                                        <p:cTn id="102" dur="2000" fill="hold"/>
                                        <p:tgtEl>
                                          <p:spTgt spid="72"/>
                                        </p:tgtEl>
                                        <p:attrNameLst>
                                          <p:attrName>ppt_x</p:attrName>
                                          <p:attrName>ppt_y</p:attrName>
                                        </p:attrNameLst>
                                      </p:cBhvr>
                                      <p:rCtr x="-14987" y="24653"/>
                                    </p:animMotion>
                                  </p:childTnLst>
                                </p:cTn>
                              </p:par>
                              <p:par>
                                <p:cTn id="103" presetID="1" presetClass="exit" presetSubtype="0" fill="hold" grpId="1" nodeType="withEffect">
                                  <p:stCondLst>
                                    <p:cond delay="0"/>
                                  </p:stCondLst>
                                  <p:childTnLst>
                                    <p:set>
                                      <p:cBhvr>
                                        <p:cTn id="104" dur="1" fill="hold">
                                          <p:stCondLst>
                                            <p:cond delay="0"/>
                                          </p:stCondLst>
                                        </p:cTn>
                                        <p:tgtEl>
                                          <p:spTgt spid="56"/>
                                        </p:tgtEl>
                                        <p:attrNameLst>
                                          <p:attrName>style.visibility</p:attrName>
                                        </p:attrNameLst>
                                      </p:cBhvr>
                                      <p:to>
                                        <p:strVal val="hidden"/>
                                      </p:to>
                                    </p:set>
                                  </p:childTnLst>
                                </p:cTn>
                              </p:par>
                              <p:par>
                                <p:cTn id="105" presetID="1" presetClass="mediacall" presetSubtype="0" fill="hold" nodeType="withEffect">
                                  <p:stCondLst>
                                    <p:cond delay="0"/>
                                  </p:stCondLst>
                                  <p:childTnLst>
                                    <p:cmd type="call" cmd="playFrom(0.0)">
                                      <p:cBhvr>
                                        <p:cTn id="106" dur="3448" fill="hold"/>
                                        <p:tgtEl>
                                          <p:spTgt spid="79"/>
                                        </p:tgtEl>
                                      </p:cBhvr>
                                    </p:cmd>
                                  </p:childTnLst>
                                </p:cTn>
                              </p:par>
                            </p:childTnLst>
                          </p:cTn>
                        </p:par>
                      </p:childTnLst>
                    </p:cTn>
                  </p:par>
                </p:childTnLst>
              </p:cTn>
              <p:nextCondLst>
                <p:cond evt="onClick" delay="0">
                  <p:tgtEl>
                    <p:spTgt spid="56"/>
                  </p:tgtEl>
                </p:cond>
              </p:nextCondLst>
            </p:seq>
            <p:audio>
              <p:cMediaNode vol="80000">
                <p:cTn id="107" fill="hold" display="0">
                  <p:stCondLst>
                    <p:cond delay="indefinite"/>
                  </p:stCondLst>
                  <p:endCondLst>
                    <p:cond evt="onStopAudio" delay="0">
                      <p:tgtEl>
                        <p:sldTgt/>
                      </p:tgtEl>
                    </p:cond>
                  </p:endCondLst>
                </p:cTn>
                <p:tgtEl>
                  <p:spTgt spid="75"/>
                </p:tgtEl>
              </p:cMediaNode>
            </p:audio>
            <p:audio>
              <p:cMediaNode vol="80000">
                <p:cTn id="108" fill="hold" display="0">
                  <p:stCondLst>
                    <p:cond delay="indefinite"/>
                  </p:stCondLst>
                  <p:endCondLst>
                    <p:cond evt="onStopAudio" delay="0">
                      <p:tgtEl>
                        <p:sldTgt/>
                      </p:tgtEl>
                    </p:cond>
                  </p:endCondLst>
                </p:cTn>
                <p:tgtEl>
                  <p:spTgt spid="76"/>
                </p:tgtEl>
              </p:cMediaNode>
            </p:audio>
            <p:audio>
              <p:cMediaNode vol="80000">
                <p:cTn id="109" fill="hold" display="0">
                  <p:stCondLst>
                    <p:cond delay="indefinite"/>
                  </p:stCondLst>
                  <p:endCondLst>
                    <p:cond evt="onStopAudio" delay="0">
                      <p:tgtEl>
                        <p:sldTgt/>
                      </p:tgtEl>
                    </p:cond>
                  </p:endCondLst>
                </p:cTn>
                <p:tgtEl>
                  <p:spTgt spid="77"/>
                </p:tgtEl>
              </p:cMediaNode>
            </p:audio>
            <p:audio>
              <p:cMediaNode vol="80000">
                <p:cTn id="110" fill="hold" display="0">
                  <p:stCondLst>
                    <p:cond delay="indefinite"/>
                  </p:stCondLst>
                  <p:endCondLst>
                    <p:cond evt="onStopAudio" delay="0">
                      <p:tgtEl>
                        <p:sldTgt/>
                      </p:tgtEl>
                    </p:cond>
                  </p:endCondLst>
                </p:cTn>
                <p:tgtEl>
                  <p:spTgt spid="78"/>
                </p:tgtEl>
              </p:cMediaNode>
            </p:audio>
            <p:audio>
              <p:cMediaNode vol="80000">
                <p:cTn id="111" fill="hold" display="0">
                  <p:stCondLst>
                    <p:cond delay="indefinite"/>
                  </p:stCondLst>
                  <p:endCondLst>
                    <p:cond evt="onStopAudio" delay="0">
                      <p:tgtEl>
                        <p:sldTgt/>
                      </p:tgtEl>
                    </p:cond>
                  </p:endCondLst>
                </p:cTn>
                <p:tgtEl>
                  <p:spTgt spid="79"/>
                </p:tgtEl>
              </p:cMediaNode>
            </p:audio>
            <p:audio>
              <p:cMediaNode vol="80000">
                <p:cTn id="112" fill="hold" display="0">
                  <p:stCondLst>
                    <p:cond delay="indefinite"/>
                  </p:stCondLst>
                  <p:endCondLst>
                    <p:cond evt="onStopAudio" delay="0">
                      <p:tgtEl>
                        <p:sldTgt/>
                      </p:tgtEl>
                    </p:cond>
                  </p:endCondLst>
                </p:cTn>
                <p:tgtEl>
                  <p:spTgt spid="80"/>
                </p:tgtEl>
              </p:cMediaNode>
            </p:audio>
            <p:audio>
              <p:cMediaNode vol="80000">
                <p:cTn id="113" fill="hold" display="0">
                  <p:stCondLst>
                    <p:cond delay="indefinite"/>
                  </p:stCondLst>
                  <p:endCondLst>
                    <p:cond evt="onStopAudio" delay="0">
                      <p:tgtEl>
                        <p:sldTgt/>
                      </p:tgtEl>
                    </p:cond>
                  </p:endCondLst>
                </p:cTn>
                <p:tgtEl>
                  <p:spTgt spid="82"/>
                </p:tgtEl>
              </p:cMediaNode>
            </p:audio>
          </p:childTnLst>
        </p:cTn>
      </p:par>
    </p:tnLst>
    <p:bldLst>
      <p:bldP spid="50" grpId="0"/>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477289" y="620061"/>
            <a:ext cx="7526803"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Chuẩn bị đi dự sinh nhật</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C82DCF-503C-4DCB-A2B7-BAA24EF4AA4F}"/>
              </a:ext>
            </a:extLst>
          </p:cNvPr>
          <p:cNvPicPr>
            <a:picLocks noChangeAspect="1"/>
          </p:cNvPicPr>
          <p:nvPr/>
        </p:nvPicPr>
        <p:blipFill>
          <a:blip r:embed="rId4"/>
          <a:stretch>
            <a:fillRect/>
          </a:stretch>
        </p:blipFill>
        <p:spPr>
          <a:xfrm>
            <a:off x="6575443" y="1895296"/>
            <a:ext cx="3603086" cy="4327908"/>
          </a:xfrm>
          <a:prstGeom prst="rect">
            <a:avLst/>
          </a:prstGeom>
        </p:spPr>
      </p:pic>
      <p:pic>
        <p:nvPicPr>
          <p:cNvPr id="8" name="Picture 7">
            <a:extLst>
              <a:ext uri="{FF2B5EF4-FFF2-40B4-BE49-F238E27FC236}">
                <a16:creationId xmlns:a16="http://schemas.microsoft.com/office/drawing/2014/main" id="{5F83BC7B-1386-4AD4-8FA1-4B78D099D385}"/>
              </a:ext>
            </a:extLst>
          </p:cNvPr>
          <p:cNvPicPr>
            <a:picLocks noChangeAspect="1"/>
          </p:cNvPicPr>
          <p:nvPr/>
        </p:nvPicPr>
        <p:blipFill>
          <a:blip r:embed="rId5"/>
          <a:stretch>
            <a:fillRect/>
          </a:stretch>
        </p:blipFill>
        <p:spPr>
          <a:xfrm>
            <a:off x="2159674" y="1895296"/>
            <a:ext cx="3603086" cy="4327908"/>
          </a:xfrm>
          <a:prstGeom prst="rect">
            <a:avLst/>
          </a:prstGeom>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10969"/>
          </a:xfrm>
          <a:prstGeom prst="rect">
            <a:avLst/>
          </a:prstGeom>
        </p:spPr>
      </p:pic>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
        <p:nvSpPr>
          <p:cNvPr id="8" name="TextBox 7">
            <a:extLst>
              <a:ext uri="{FF2B5EF4-FFF2-40B4-BE49-F238E27FC236}">
                <a16:creationId xmlns:a16="http://schemas.microsoft.com/office/drawing/2014/main" id="{A2648D38-8BBE-48DF-97C2-9245ECC93D93}"/>
              </a:ext>
            </a:extLst>
          </p:cNvPr>
          <p:cNvSpPr txBox="1"/>
          <p:nvPr/>
        </p:nvSpPr>
        <p:spPr>
          <a:xfrm>
            <a:off x="3915490" y="2259987"/>
            <a:ext cx="4361019" cy="2308324"/>
          </a:xfrm>
          <a:prstGeom prst="rect">
            <a:avLst/>
          </a:prstGeom>
          <a:noFill/>
        </p:spPr>
        <p:txBody>
          <a:bodyPr wrap="square" rtlCol="0">
            <a:spAutoFit/>
          </a:bodyPr>
          <a:lstStyle/>
          <a:p>
            <a:pPr algn="ctr"/>
            <a:r>
              <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CỦNG CỐ BÀI HỌC</a:t>
            </a:r>
          </a:p>
        </p:txBody>
      </p:sp>
      <p:pic>
        <p:nvPicPr>
          <p:cNvPr id="2" name="Picture 1">
            <a:extLst>
              <a:ext uri="{FF2B5EF4-FFF2-40B4-BE49-F238E27FC236}">
                <a16:creationId xmlns:a16="http://schemas.microsoft.com/office/drawing/2014/main" id="{F776E619-53DD-10BD-E705-36568FA66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10969"/>
          </a:xfrm>
          <a:prstGeom prst="rect">
            <a:avLst/>
          </a:prstGeom>
        </p:spPr>
      </p:pic>
      <p:pic>
        <p:nvPicPr>
          <p:cNvPr id="3" name="Picture 2" descr="Kết nối tri thức với cuộc sống">
            <a:extLst>
              <a:ext uri="{FF2B5EF4-FFF2-40B4-BE49-F238E27FC236}">
                <a16:creationId xmlns:a16="http://schemas.microsoft.com/office/drawing/2014/main" id="{936AFA52-393E-A9E9-C4E2-174EA835A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7C96F9-6431-7173-9816-D56329EE7F99}"/>
              </a:ext>
            </a:extLst>
          </p:cNvPr>
          <p:cNvPicPr>
            <a:picLocks noChangeAspect="1"/>
          </p:cNvPicPr>
          <p:nvPr/>
        </p:nvPicPr>
        <p:blipFill>
          <a:blip r:embed="rId4"/>
          <a:stretch>
            <a:fillRect/>
          </a:stretch>
        </p:blipFill>
        <p:spPr>
          <a:xfrm>
            <a:off x="7983042" y="3622189"/>
            <a:ext cx="3936693" cy="2888780"/>
          </a:xfrm>
          <a:prstGeom prst="rect">
            <a:avLst/>
          </a:prstGeom>
        </p:spPr>
      </p:pic>
      <p:sp>
        <p:nvSpPr>
          <p:cNvPr id="5" name="TextBox 4">
            <a:extLst>
              <a:ext uri="{FF2B5EF4-FFF2-40B4-BE49-F238E27FC236}">
                <a16:creationId xmlns:a16="http://schemas.microsoft.com/office/drawing/2014/main" id="{98653E2C-2773-A716-11C8-A6E374E8325F}"/>
              </a:ext>
            </a:extLst>
          </p:cNvPr>
          <p:cNvSpPr txBox="1"/>
          <p:nvPr/>
        </p:nvSpPr>
        <p:spPr>
          <a:xfrm>
            <a:off x="3316401" y="2274838"/>
            <a:ext cx="5118151" cy="2308324"/>
          </a:xfrm>
          <a:prstGeom prst="rect">
            <a:avLst/>
          </a:prstGeom>
          <a:noFill/>
        </p:spPr>
        <p:txBody>
          <a:bodyPr wrap="square" rtlCol="0">
            <a:spAutoFit/>
          </a:bodyPr>
          <a:lstStyle/>
          <a:p>
            <a:pPr algn="ctr"/>
            <a:r>
              <a:rPr lang="en-US" sz="7200" b="1">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118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37" y="2351699"/>
            <a:ext cx="6208608"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57786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68" y="5479518"/>
            <a:ext cx="11316106" cy="11787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947" y="5479518"/>
            <a:ext cx="1542516" cy="11755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267" y="5482094"/>
            <a:ext cx="1730199" cy="1175593"/>
          </a:xfrm>
          <a:prstGeom prst="rect">
            <a:avLst/>
          </a:prstGeom>
        </p:spPr>
      </p:pic>
      <p:sp>
        <p:nvSpPr>
          <p:cNvPr id="2" name="Rectangle: Rounded Corners 1">
            <a:extLst>
              <a:ext uri="{FF2B5EF4-FFF2-40B4-BE49-F238E27FC236}">
                <a16:creationId xmlns:a16="http://schemas.microsoft.com/office/drawing/2014/main" id="{B55E5055-23EC-7B5E-9C2F-13C0CBBA802E}"/>
              </a:ext>
            </a:extLst>
          </p:cNvPr>
          <p:cNvSpPr/>
          <p:nvPr/>
        </p:nvSpPr>
        <p:spPr>
          <a:xfrm>
            <a:off x="3634806" y="772510"/>
            <a:ext cx="4657856" cy="945931"/>
          </a:xfrm>
          <a:prstGeom prst="roundRect">
            <a:avLst/>
          </a:prstGeom>
          <a:solidFill>
            <a:srgbClr val="008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C66FB-87F7-4C91-5D58-44026DFD91F6}"/>
              </a:ext>
            </a:extLst>
          </p:cNvPr>
          <p:cNvSpPr/>
          <p:nvPr/>
        </p:nvSpPr>
        <p:spPr>
          <a:xfrm>
            <a:off x="1040524" y="1079369"/>
            <a:ext cx="908592" cy="821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488935"/>
            <a:ext cx="12191788" cy="369065"/>
            <a:chOff x="1" y="6645897"/>
            <a:chExt cx="12191788" cy="212103"/>
          </a:xfrm>
        </p:grpSpPr>
        <p:sp>
          <p:nvSpPr>
            <p:cNvPr id="4" name="Rectangle 3"/>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952125" cy="1753043"/>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257793" y="822235"/>
            <a:ext cx="2584950" cy="1446550"/>
          </a:xfrm>
          <a:prstGeom prst="rect">
            <a:avLst/>
          </a:prstGeom>
          <a:noFill/>
        </p:spPr>
        <p:txBody>
          <a:bodyPr wrap="square" rtlCol="0">
            <a:spAutoFit/>
          </a:bodyPr>
          <a:lstStyle/>
          <a:p>
            <a:r>
              <a:rPr lang="en-US" sz="88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uôc</a:t>
            </a:r>
          </a:p>
        </p:txBody>
      </p:sp>
      <p:sp>
        <p:nvSpPr>
          <p:cNvPr id="22" name="TextBox 21">
            <a:extLst>
              <a:ext uri="{FF2B5EF4-FFF2-40B4-BE49-F238E27FC236}">
                <a16:creationId xmlns:a16="http://schemas.microsoft.com/office/drawing/2014/main" id="{33EC4A5E-E089-46E1-951D-E73B20FAF15D}"/>
              </a:ext>
            </a:extLst>
          </p:cNvPr>
          <p:cNvSpPr txBox="1"/>
          <p:nvPr/>
        </p:nvSpPr>
        <p:spPr>
          <a:xfrm>
            <a:off x="6800312" y="822234"/>
            <a:ext cx="2584950" cy="1446550"/>
          </a:xfrm>
          <a:prstGeom prst="rect">
            <a:avLst/>
          </a:prstGeom>
          <a:noFill/>
        </p:spPr>
        <p:txBody>
          <a:bodyPr wrap="square" rtlCol="0">
            <a:spAutoFit/>
          </a:bodyPr>
          <a:lstStyle/>
          <a:p>
            <a:r>
              <a:rPr lang="en-US" sz="88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uôt</a:t>
            </a: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nvGraphicFramePr>
        <p:xfrm>
          <a:off x="3022910" y="2187885"/>
          <a:ext cx="6146180" cy="3230880"/>
        </p:xfrm>
        <a:graphic>
          <a:graphicData uri="http://schemas.openxmlformats.org/drawingml/2006/table">
            <a:tbl>
              <a:tblPr firstRow="1" bandRow="1">
                <a:tableStyleId>{22838BEF-8BB2-4498-84A7-C5851F593DF1}</a:tableStyleId>
              </a:tblPr>
              <a:tblGrid>
                <a:gridCol w="3073090">
                  <a:extLst>
                    <a:ext uri="{9D8B030D-6E8A-4147-A177-3AD203B41FA5}">
                      <a16:colId xmlns:a16="http://schemas.microsoft.com/office/drawing/2014/main" val="3483858367"/>
                    </a:ext>
                  </a:extLst>
                </a:gridCol>
                <a:gridCol w="3073090">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3259329" y="2255658"/>
            <a:ext cx="2867474" cy="1446550"/>
          </a:xfrm>
          <a:prstGeom prst="rect">
            <a:avLst/>
          </a:prstGeom>
          <a:noFill/>
        </p:spPr>
        <p:txBody>
          <a:bodyPr wrap="square" rtlCol="0">
            <a:spAutoFit/>
          </a:bodyPr>
          <a:lstStyle/>
          <a:p>
            <a:pPr algn="ctr"/>
            <a:r>
              <a:rPr lang="en-US" sz="8800" dirty="0">
                <a:latin typeface="HP-211" panose="020B0803050302020204" pitchFamily="34" charset="0"/>
                <a:ea typeface="Arial-Rounded" panose="020B0500000000000000" pitchFamily="34" charset="0"/>
                <a:cs typeface="Arial-Rounded" panose="020B0500000000000000" pitchFamily="34" charset="0"/>
              </a:rPr>
              <a:t>b</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751782" y="2261474"/>
            <a:ext cx="286747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uôc</a:t>
            </a:r>
          </a:p>
        </p:txBody>
      </p:sp>
      <p:sp>
        <p:nvSpPr>
          <p:cNvPr id="26" name="TextBox 25">
            <a:extLst>
              <a:ext uri="{FF2B5EF4-FFF2-40B4-BE49-F238E27FC236}">
                <a16:creationId xmlns:a16="http://schemas.microsoft.com/office/drawing/2014/main" id="{BE1FDDE3-59E4-4533-A00A-24251D978E18}"/>
              </a:ext>
            </a:extLst>
          </p:cNvPr>
          <p:cNvSpPr txBox="1"/>
          <p:nvPr/>
        </p:nvSpPr>
        <p:spPr>
          <a:xfrm>
            <a:off x="2937006" y="3702208"/>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buộc</a:t>
            </a:r>
          </a:p>
        </p:txBody>
      </p:sp>
      <p:sp>
        <p:nvSpPr>
          <p:cNvPr id="27" name="TextBox 26">
            <a:extLst>
              <a:ext uri="{FF2B5EF4-FFF2-40B4-BE49-F238E27FC236}">
                <a16:creationId xmlns:a16="http://schemas.microsoft.com/office/drawing/2014/main" id="{AA19AD74-633B-4CDB-845B-CACC9439DAC7}"/>
              </a:ext>
            </a:extLst>
          </p:cNvPr>
          <p:cNvSpPr txBox="1"/>
          <p:nvPr/>
        </p:nvSpPr>
        <p:spPr>
          <a:xfrm>
            <a:off x="5070757" y="3707892"/>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uôc</a:t>
            </a: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 y="0"/>
            <a:ext cx="12192154"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230817" cy="1324713"/>
          </a:xfrm>
          <a:prstGeom prst="rect">
            <a:avLst/>
          </a:prstGeom>
        </p:spPr>
      </p:pic>
      <p:grpSp>
        <p:nvGrpSpPr>
          <p:cNvPr id="2" name="Group 1"/>
          <p:cNvGrpSpPr/>
          <p:nvPr/>
        </p:nvGrpSpPr>
        <p:grpSpPr>
          <a:xfrm>
            <a:off x="2679097" y="624454"/>
            <a:ext cx="6788728" cy="2518517"/>
            <a:chOff x="2679097" y="624454"/>
            <a:chExt cx="6788728" cy="2518517"/>
          </a:xfrm>
        </p:grpSpPr>
        <p:grpSp>
          <p:nvGrpSpPr>
            <p:cNvPr id="18" name="1"/>
            <p:cNvGrpSpPr/>
            <p:nvPr/>
          </p:nvGrpSpPr>
          <p:grpSpPr>
            <a:xfrm>
              <a:off x="2679097" y="624454"/>
              <a:ext cx="6788728" cy="2518517"/>
              <a:chOff x="3283530" y="624454"/>
              <a:chExt cx="6788728" cy="2518517"/>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899567" y="2005192"/>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976260" y="762456"/>
                <a:ext cx="1911925" cy="861774"/>
              </a:xfrm>
              <a:prstGeom prst="rect">
                <a:avLst/>
              </a:prstGeom>
              <a:noFill/>
            </p:spPr>
            <p:txBody>
              <a:bodyPr wrap="square" rtlCol="0">
                <a:spAutoFit/>
              </a:bodyPr>
              <a:lstStyle/>
              <a:p>
                <a:pPr algn="ctr"/>
                <a:r>
                  <a:rPr lang="en-US" sz="5000" dirty="0">
                    <a:latin typeface="HP-211" panose="020B0803050302020204" pitchFamily="34" charset="0"/>
                  </a:rPr>
                  <a:t>cuốc</a:t>
                </a:r>
              </a:p>
            </p:txBody>
          </p:sp>
          <p:sp>
            <p:nvSpPr>
              <p:cNvPr id="35" name="TextBox 34"/>
              <p:cNvSpPr txBox="1"/>
              <p:nvPr/>
            </p:nvSpPr>
            <p:spPr>
              <a:xfrm>
                <a:off x="7509167" y="762457"/>
                <a:ext cx="1856509" cy="861774"/>
              </a:xfrm>
              <a:prstGeom prst="rect">
                <a:avLst/>
              </a:prstGeom>
              <a:noFill/>
            </p:spPr>
            <p:txBody>
              <a:bodyPr wrap="square" rtlCol="0">
                <a:spAutoFit/>
              </a:bodyPr>
              <a:lstStyle/>
              <a:p>
                <a:pPr algn="ctr"/>
                <a:r>
                  <a:rPr lang="en-US" sz="5000" dirty="0">
                    <a:latin typeface="HP-211" panose="020B0803050302020204" pitchFamily="34" charset="0"/>
                  </a:rPr>
                  <a:t>luộc</a:t>
                </a:r>
              </a:p>
            </p:txBody>
          </p:sp>
          <p:sp>
            <p:nvSpPr>
              <p:cNvPr id="36" name="TextBox 35"/>
              <p:cNvSpPr txBox="1"/>
              <p:nvPr/>
            </p:nvSpPr>
            <p:spPr>
              <a:xfrm>
                <a:off x="7439361" y="2143194"/>
                <a:ext cx="2121503" cy="861774"/>
              </a:xfrm>
              <a:prstGeom prst="rect">
                <a:avLst/>
              </a:prstGeom>
              <a:noFill/>
            </p:spPr>
            <p:txBody>
              <a:bodyPr wrap="square" rtlCol="0">
                <a:spAutoFit/>
              </a:bodyPr>
              <a:lstStyle/>
              <a:p>
                <a:pPr algn="ctr"/>
                <a:r>
                  <a:rPr lang="en-US" sz="5000" dirty="0">
                    <a:latin typeface="HP-211" panose="020B0803050302020204" pitchFamily="34" charset="0"/>
                  </a:rPr>
                  <a:t>thuộc</a:t>
                </a:r>
              </a:p>
            </p:txBody>
          </p:sp>
          <p:sp>
            <p:nvSpPr>
              <p:cNvPr id="29" name="Rounded Rectangle 28"/>
              <p:cNvSpPr/>
              <p:nvPr/>
            </p:nvSpPr>
            <p:spPr>
              <a:xfrm>
                <a:off x="3283530" y="2005192"/>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6927" y="2143194"/>
                <a:ext cx="2071258" cy="861774"/>
              </a:xfrm>
              <a:prstGeom prst="rect">
                <a:avLst/>
              </a:prstGeom>
              <a:noFill/>
            </p:spPr>
            <p:txBody>
              <a:bodyPr wrap="square" rtlCol="0">
                <a:spAutoFit/>
              </a:bodyPr>
              <a:lstStyle/>
              <a:p>
                <a:pPr algn="ctr"/>
                <a:r>
                  <a:rPr lang="en-US" sz="5000" dirty="0">
                    <a:latin typeface="HP-211" panose="020B0803050302020204" pitchFamily="34" charset="0"/>
                  </a:rPr>
                  <a:t>ruốc</a:t>
                </a:r>
              </a:p>
            </p:txBody>
          </p:sp>
        </p:grpSp>
        <p:grpSp>
          <p:nvGrpSpPr>
            <p:cNvPr id="19" name="1-1"/>
            <p:cNvGrpSpPr/>
            <p:nvPr/>
          </p:nvGrpSpPr>
          <p:grpSpPr>
            <a:xfrm>
              <a:off x="3629915" y="760968"/>
              <a:ext cx="5389505" cy="2244274"/>
              <a:chOff x="4228896" y="609090"/>
              <a:chExt cx="5389505" cy="2244274"/>
            </a:xfrm>
          </p:grpSpPr>
          <p:sp>
            <p:nvSpPr>
              <p:cNvPr id="61" name="TextBox 60"/>
              <p:cNvSpPr txBox="1"/>
              <p:nvPr/>
            </p:nvSpPr>
            <p:spPr>
              <a:xfrm>
                <a:off x="4417500" y="610047"/>
                <a:ext cx="1537857"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uôc</a:t>
                </a:r>
              </a:p>
            </p:txBody>
          </p:sp>
          <p:sp>
            <p:nvSpPr>
              <p:cNvPr id="62" name="TextBox 61"/>
              <p:cNvSpPr txBox="1"/>
              <p:nvPr/>
            </p:nvSpPr>
            <p:spPr>
              <a:xfrm>
                <a:off x="7780397" y="609090"/>
                <a:ext cx="1537857"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uôc</a:t>
                </a:r>
              </a:p>
            </p:txBody>
          </p:sp>
          <p:sp>
            <p:nvSpPr>
              <p:cNvPr id="63" name="TextBox 62"/>
              <p:cNvSpPr txBox="1"/>
              <p:nvPr/>
            </p:nvSpPr>
            <p:spPr>
              <a:xfrm>
                <a:off x="4228896" y="1991590"/>
                <a:ext cx="1537857"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uôc</a:t>
                </a:r>
              </a:p>
            </p:txBody>
          </p:sp>
          <p:sp>
            <p:nvSpPr>
              <p:cNvPr id="64" name="TextBox 63"/>
              <p:cNvSpPr txBox="1"/>
              <p:nvPr/>
            </p:nvSpPr>
            <p:spPr>
              <a:xfrm>
                <a:off x="8080544" y="1991322"/>
                <a:ext cx="1537857"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uôc</a:t>
                </a:r>
              </a:p>
            </p:txBody>
          </p:sp>
        </p:grpSp>
      </p:grpSp>
      <p:grpSp>
        <p:nvGrpSpPr>
          <p:cNvPr id="3" name="Group 2"/>
          <p:cNvGrpSpPr/>
          <p:nvPr/>
        </p:nvGrpSpPr>
        <p:grpSpPr>
          <a:xfrm>
            <a:off x="2679097" y="3755582"/>
            <a:ext cx="6923764" cy="2518517"/>
            <a:chOff x="2679097" y="3755582"/>
            <a:chExt cx="6923764" cy="2518517"/>
          </a:xfrm>
        </p:grpSpPr>
        <p:grpSp>
          <p:nvGrpSpPr>
            <p:cNvPr id="20" name="2"/>
            <p:cNvGrpSpPr/>
            <p:nvPr/>
          </p:nvGrpSpPr>
          <p:grpSpPr>
            <a:xfrm>
              <a:off x="2679097" y="3755582"/>
              <a:ext cx="6788728" cy="2518517"/>
              <a:chOff x="3283530" y="3755582"/>
              <a:chExt cx="6788728" cy="2518517"/>
            </a:xfrm>
          </p:grpSpPr>
          <p:sp>
            <p:nvSpPr>
              <p:cNvPr id="46" name="Rounded Rectangle 45"/>
              <p:cNvSpPr/>
              <p:nvPr/>
            </p:nvSpPr>
            <p:spPr>
              <a:xfrm>
                <a:off x="3283531" y="3755582"/>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nvSpPr>
            <p:spPr>
              <a:xfrm>
                <a:off x="6899567" y="3755582"/>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3685316" y="3893584"/>
                <a:ext cx="2425170" cy="861774"/>
              </a:xfrm>
              <a:prstGeom prst="rect">
                <a:avLst/>
              </a:prstGeom>
              <a:noFill/>
            </p:spPr>
            <p:txBody>
              <a:bodyPr wrap="square" rtlCol="0">
                <a:spAutoFit/>
              </a:bodyPr>
              <a:lstStyle/>
              <a:p>
                <a:pPr algn="ctr"/>
                <a:r>
                  <a:rPr lang="en-US" sz="5000" dirty="0">
                    <a:latin typeface="HP-211" panose="020B0803050302020204" pitchFamily="34" charset="0"/>
                  </a:rPr>
                  <a:t>buốt</a:t>
                </a:r>
              </a:p>
            </p:txBody>
          </p:sp>
          <p:sp>
            <p:nvSpPr>
              <p:cNvPr id="50" name="TextBox 49"/>
              <p:cNvSpPr txBox="1"/>
              <p:nvPr/>
            </p:nvSpPr>
            <p:spPr>
              <a:xfrm>
                <a:off x="7301348" y="3893585"/>
                <a:ext cx="2425170" cy="861774"/>
              </a:xfrm>
              <a:prstGeom prst="rect">
                <a:avLst/>
              </a:prstGeom>
              <a:noFill/>
            </p:spPr>
            <p:txBody>
              <a:bodyPr wrap="square" rtlCol="0">
                <a:spAutoFit/>
              </a:bodyPr>
              <a:lstStyle/>
              <a:p>
                <a:pPr algn="ctr"/>
                <a:r>
                  <a:rPr lang="en-US" sz="5000" dirty="0">
                    <a:latin typeface="HP-211" panose="020B0803050302020204" pitchFamily="34" charset="0"/>
                  </a:rPr>
                  <a:t>muốt</a:t>
                </a:r>
              </a:p>
            </p:txBody>
          </p:sp>
          <p:sp>
            <p:nvSpPr>
              <p:cNvPr id="51" name="TextBox 50"/>
              <p:cNvSpPr txBox="1"/>
              <p:nvPr/>
            </p:nvSpPr>
            <p:spPr>
              <a:xfrm>
                <a:off x="7294419" y="5274322"/>
                <a:ext cx="2425170" cy="861774"/>
              </a:xfrm>
              <a:prstGeom prst="rect">
                <a:avLst/>
              </a:prstGeom>
              <a:noFill/>
            </p:spPr>
            <p:txBody>
              <a:bodyPr wrap="square" rtlCol="0">
                <a:spAutoFit/>
              </a:bodyPr>
              <a:lstStyle/>
              <a:p>
                <a:pPr algn="ctr"/>
                <a:r>
                  <a:rPr lang="en-US" sz="5000" dirty="0">
                    <a:latin typeface="HP-211" panose="020B0803050302020204" pitchFamily="34" charset="0"/>
                  </a:rPr>
                  <a:t>tuột</a:t>
                </a: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3553683" y="5274322"/>
                <a:ext cx="2705698" cy="861774"/>
              </a:xfrm>
              <a:prstGeom prst="rect">
                <a:avLst/>
              </a:prstGeom>
              <a:noFill/>
            </p:spPr>
            <p:txBody>
              <a:bodyPr wrap="square" rtlCol="0">
                <a:spAutoFit/>
              </a:bodyPr>
              <a:lstStyle/>
              <a:p>
                <a:pPr algn="ctr"/>
                <a:r>
                  <a:rPr lang="en-US" sz="5000" dirty="0">
                    <a:latin typeface="HP-211" panose="020B0803050302020204" pitchFamily="34" charset="0"/>
                  </a:rPr>
                  <a:t>ruột</a:t>
                </a:r>
              </a:p>
            </p:txBody>
          </p:sp>
        </p:grpSp>
        <p:grpSp>
          <p:nvGrpSpPr>
            <p:cNvPr id="21" name="2-2"/>
            <p:cNvGrpSpPr/>
            <p:nvPr/>
          </p:nvGrpSpPr>
          <p:grpSpPr>
            <a:xfrm>
              <a:off x="3782114" y="3890075"/>
              <a:ext cx="5820747" cy="2249363"/>
              <a:chOff x="4386547" y="3890075"/>
              <a:chExt cx="5820747" cy="2249363"/>
            </a:xfrm>
          </p:grpSpPr>
          <p:sp>
            <p:nvSpPr>
              <p:cNvPr id="65" name="TextBox 64"/>
              <p:cNvSpPr txBox="1"/>
              <p:nvPr/>
            </p:nvSpPr>
            <p:spPr>
              <a:xfrm>
                <a:off x="4496072" y="3891034"/>
                <a:ext cx="2008913"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uôt</a:t>
                </a:r>
              </a:p>
            </p:txBody>
          </p:sp>
          <p:sp>
            <p:nvSpPr>
              <p:cNvPr id="66" name="TextBox 65"/>
              <p:cNvSpPr txBox="1"/>
              <p:nvPr/>
            </p:nvSpPr>
            <p:spPr>
              <a:xfrm>
                <a:off x="8198381" y="3890075"/>
                <a:ext cx="2008913"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uôt</a:t>
                </a:r>
              </a:p>
            </p:txBody>
          </p:sp>
          <p:sp>
            <p:nvSpPr>
              <p:cNvPr id="67" name="TextBox 66"/>
              <p:cNvSpPr txBox="1"/>
              <p:nvPr/>
            </p:nvSpPr>
            <p:spPr>
              <a:xfrm>
                <a:off x="4386547" y="5277664"/>
                <a:ext cx="2008913"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uôt</a:t>
                </a:r>
              </a:p>
            </p:txBody>
          </p:sp>
          <p:sp>
            <p:nvSpPr>
              <p:cNvPr id="68" name="TextBox 67"/>
              <p:cNvSpPr txBox="1"/>
              <p:nvPr/>
            </p:nvSpPr>
            <p:spPr>
              <a:xfrm>
                <a:off x="7996976" y="5273277"/>
                <a:ext cx="2008913" cy="861774"/>
              </a:xfrm>
              <a:prstGeom prst="rect">
                <a:avLst/>
              </a:prstGeom>
              <a:noFill/>
            </p:spPr>
            <p:txBody>
              <a:bodyPr wrap="square" rtlCol="0">
                <a:spAutoFit/>
              </a:bodyPr>
              <a:lstStyle/>
              <a:p>
                <a:r>
                  <a:rPr lang="en-US" sz="5000" dirty="0">
                    <a:solidFill>
                      <a:srgbClr val="FF0000"/>
                    </a:solidFill>
                    <a:latin typeface="HP-211" panose="020B0803050302020204" pitchFamily="34" charset="0"/>
                  </a:rPr>
                  <a:t>uôt</a:t>
                </a:r>
              </a:p>
            </p:txBody>
          </p:sp>
        </p:grpSp>
      </p:grpSp>
    </p:spTree>
    <p:extLst>
      <p:ext uri="{BB962C8B-B14F-4D97-AF65-F5344CB8AC3E}">
        <p14:creationId xmlns:p14="http://schemas.microsoft.com/office/powerpoint/2010/main" val="152756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 y="0"/>
            <a:ext cx="12192154"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474115" cy="1469189"/>
          </a:xfrm>
          <a:prstGeom prst="rect">
            <a:avLst/>
          </a:prstGeom>
        </p:spPr>
      </p:pic>
      <p:sp>
        <p:nvSpPr>
          <p:cNvPr id="38" name="TextBox 37">
            <a:extLst>
              <a:ext uri="{FF2B5EF4-FFF2-40B4-BE49-F238E27FC236}">
                <a16:creationId xmlns:a16="http://schemas.microsoft.com/office/drawing/2014/main" id="{99DECBCE-D3C3-45D6-A518-BA1966479EC6}"/>
              </a:ext>
            </a:extLst>
          </p:cNvPr>
          <p:cNvSpPr txBox="1"/>
          <p:nvPr/>
        </p:nvSpPr>
        <p:spPr>
          <a:xfrm>
            <a:off x="2433698" y="2728752"/>
            <a:ext cx="3017822" cy="707886"/>
          </a:xfrm>
          <a:prstGeom prst="rect">
            <a:avLst/>
          </a:prstGeom>
          <a:noFill/>
        </p:spPr>
        <p:txBody>
          <a:bodyPr wrap="square" rtlCol="0">
            <a:spAutoFit/>
          </a:bodyPr>
          <a:lstStyle/>
          <a:p>
            <a:r>
              <a:rPr lang="en-US" sz="4000" dirty="0">
                <a:latin typeface="HP-211" panose="020B0803050302020204" pitchFamily="34" charset="0"/>
              </a:rPr>
              <a:t>ngọn đuốc</a:t>
            </a:r>
          </a:p>
        </p:txBody>
      </p:sp>
      <p:sp>
        <p:nvSpPr>
          <p:cNvPr id="39" name="TextBox 38">
            <a:extLst>
              <a:ext uri="{FF2B5EF4-FFF2-40B4-BE49-F238E27FC236}">
                <a16:creationId xmlns:a16="http://schemas.microsoft.com/office/drawing/2014/main" id="{F70D66AA-DEAF-44D8-B967-D04AE697AD6D}"/>
              </a:ext>
            </a:extLst>
          </p:cNvPr>
          <p:cNvSpPr txBox="1"/>
          <p:nvPr/>
        </p:nvSpPr>
        <p:spPr>
          <a:xfrm>
            <a:off x="7127422" y="2741149"/>
            <a:ext cx="3625562" cy="707886"/>
          </a:xfrm>
          <a:prstGeom prst="rect">
            <a:avLst/>
          </a:prstGeom>
          <a:noFill/>
        </p:spPr>
        <p:txBody>
          <a:bodyPr wrap="square" rtlCol="0">
            <a:spAutoFit/>
          </a:bodyPr>
          <a:lstStyle/>
          <a:p>
            <a:r>
              <a:rPr lang="en-US" sz="4000" dirty="0">
                <a:latin typeface="HP-211" panose="020B0803050302020204" pitchFamily="34" charset="0"/>
              </a:rPr>
              <a:t>viên thuốc</a:t>
            </a:r>
          </a:p>
        </p:txBody>
      </p:sp>
      <p:sp>
        <p:nvSpPr>
          <p:cNvPr id="40" name="TextBox 39">
            <a:extLst>
              <a:ext uri="{FF2B5EF4-FFF2-40B4-BE49-F238E27FC236}">
                <a16:creationId xmlns:a16="http://schemas.microsoft.com/office/drawing/2014/main" id="{CF7AB549-4C86-46E1-8DF5-596CE60EE38E}"/>
              </a:ext>
            </a:extLst>
          </p:cNvPr>
          <p:cNvSpPr txBox="1"/>
          <p:nvPr/>
        </p:nvSpPr>
        <p:spPr>
          <a:xfrm>
            <a:off x="4525711" y="5389972"/>
            <a:ext cx="4359366" cy="707886"/>
          </a:xfrm>
          <a:prstGeom prst="rect">
            <a:avLst/>
          </a:prstGeom>
          <a:noFill/>
        </p:spPr>
        <p:txBody>
          <a:bodyPr wrap="square" rtlCol="0">
            <a:spAutoFit/>
          </a:bodyPr>
          <a:lstStyle/>
          <a:p>
            <a:r>
              <a:rPr lang="en-US" sz="4000" dirty="0">
                <a:latin typeface="HP-211" panose="020B0803050302020204" pitchFamily="34" charset="0"/>
              </a:rPr>
              <a:t>con chuột</a:t>
            </a:r>
          </a:p>
        </p:txBody>
      </p:sp>
      <p:sp>
        <p:nvSpPr>
          <p:cNvPr id="52" name="Rectangle 51"/>
          <p:cNvSpPr/>
          <p:nvPr/>
        </p:nvSpPr>
        <p:spPr>
          <a:xfrm>
            <a:off x="4241789" y="2760495"/>
            <a:ext cx="1199367" cy="707886"/>
          </a:xfrm>
          <a:prstGeom prst="rect">
            <a:avLst/>
          </a:prstGeom>
        </p:spPr>
        <p:txBody>
          <a:bodyPr wrap="none">
            <a:spAutoFit/>
          </a:bodyPr>
          <a:lstStyle/>
          <a:p>
            <a:r>
              <a:rPr lang="en-US" sz="4000" dirty="0">
                <a:solidFill>
                  <a:srgbClr val="FF0000"/>
                </a:solidFill>
                <a:latin typeface="HP-211" panose="020B0803050302020204" pitchFamily="34" charset="0"/>
              </a:rPr>
              <a:t>uôc</a:t>
            </a:r>
            <a:endParaRPr lang="en-US" sz="4000" dirty="0">
              <a:solidFill>
                <a:srgbClr val="FF0000"/>
              </a:solidFill>
            </a:endParaRPr>
          </a:p>
        </p:txBody>
      </p:sp>
      <p:sp>
        <p:nvSpPr>
          <p:cNvPr id="53" name="Rectangle 52"/>
          <p:cNvSpPr/>
          <p:nvPr/>
        </p:nvSpPr>
        <p:spPr>
          <a:xfrm>
            <a:off x="8798370" y="2771243"/>
            <a:ext cx="1199367" cy="707886"/>
          </a:xfrm>
          <a:prstGeom prst="rect">
            <a:avLst/>
          </a:prstGeom>
        </p:spPr>
        <p:txBody>
          <a:bodyPr wrap="none">
            <a:spAutoFit/>
          </a:bodyPr>
          <a:lstStyle/>
          <a:p>
            <a:r>
              <a:rPr lang="en-US" sz="4000" dirty="0">
                <a:solidFill>
                  <a:srgbClr val="FF0000"/>
                </a:solidFill>
                <a:latin typeface="HP-211" panose="020B0803050302020204" pitchFamily="34" charset="0"/>
              </a:rPr>
              <a:t>uôc</a:t>
            </a:r>
            <a:endParaRPr lang="en-US" sz="4000" dirty="0">
              <a:solidFill>
                <a:srgbClr val="FF0000"/>
              </a:solidFill>
            </a:endParaRPr>
          </a:p>
        </p:txBody>
      </p:sp>
      <p:sp>
        <p:nvSpPr>
          <p:cNvPr id="54" name="Rectangle 53"/>
          <p:cNvSpPr/>
          <p:nvPr/>
        </p:nvSpPr>
        <p:spPr>
          <a:xfrm>
            <a:off x="6301009" y="5415892"/>
            <a:ext cx="1039067" cy="707886"/>
          </a:xfrm>
          <a:prstGeom prst="rect">
            <a:avLst/>
          </a:prstGeom>
        </p:spPr>
        <p:txBody>
          <a:bodyPr wrap="none">
            <a:spAutoFit/>
          </a:bodyPr>
          <a:lstStyle/>
          <a:p>
            <a:r>
              <a:rPr lang="en-US" sz="4000" dirty="0">
                <a:solidFill>
                  <a:srgbClr val="FF0000"/>
                </a:solidFill>
                <a:latin typeface="HP-211" panose="020B0803050302020204" pitchFamily="34" charset="0"/>
              </a:rPr>
              <a:t>uôt</a:t>
            </a:r>
            <a:endParaRPr lang="en-US" sz="4000" dirty="0">
              <a:solidFill>
                <a:srgbClr val="FF0000"/>
              </a:solidFill>
            </a:endParaRPr>
          </a:p>
        </p:txBody>
      </p:sp>
      <p:pic>
        <p:nvPicPr>
          <p:cNvPr id="6" name="Picture 5"/>
          <p:cNvPicPr>
            <a:picLocks noChangeAspect="1"/>
          </p:cNvPicPr>
          <p:nvPr/>
        </p:nvPicPr>
        <p:blipFill>
          <a:blip r:embed="rId5"/>
          <a:stretch>
            <a:fillRect/>
          </a:stretch>
        </p:blipFill>
        <p:spPr>
          <a:xfrm>
            <a:off x="4500706" y="3663389"/>
            <a:ext cx="2781003" cy="1890119"/>
          </a:xfrm>
          <a:prstGeom prst="rect">
            <a:avLst/>
          </a:prstGeom>
        </p:spPr>
      </p:pic>
      <p:pic>
        <p:nvPicPr>
          <p:cNvPr id="7" name="Picture 6"/>
          <p:cNvPicPr>
            <a:picLocks noChangeAspect="1"/>
          </p:cNvPicPr>
          <p:nvPr/>
        </p:nvPicPr>
        <p:blipFill>
          <a:blip r:embed="rId6"/>
          <a:stretch>
            <a:fillRect/>
          </a:stretch>
        </p:blipFill>
        <p:spPr>
          <a:xfrm>
            <a:off x="2708246" y="754837"/>
            <a:ext cx="2304625" cy="1947714"/>
          </a:xfrm>
          <a:prstGeom prst="rect">
            <a:avLst/>
          </a:prstGeom>
        </p:spPr>
      </p:pic>
      <p:pic>
        <p:nvPicPr>
          <p:cNvPr id="19" name="Picture 18">
            <a:extLst>
              <a:ext uri="{FF2B5EF4-FFF2-40B4-BE49-F238E27FC236}">
                <a16:creationId xmlns:a16="http://schemas.microsoft.com/office/drawing/2014/main" id="{2040EC49-F248-470E-BDAD-72CE0BC7D16D}"/>
              </a:ext>
            </a:extLst>
          </p:cNvPr>
          <p:cNvPicPr>
            <a:picLocks noChangeAspect="1"/>
          </p:cNvPicPr>
          <p:nvPr/>
        </p:nvPicPr>
        <p:blipFill>
          <a:blip r:embed="rId7"/>
          <a:stretch>
            <a:fillRect/>
          </a:stretch>
        </p:blipFill>
        <p:spPr>
          <a:xfrm>
            <a:off x="7281709" y="1303867"/>
            <a:ext cx="2407184" cy="1546958"/>
          </a:xfrm>
          <a:prstGeom prst="rect">
            <a:avLst/>
          </a:prstGeom>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circle(in)">
                                      <p:cBhvr>
                                        <p:cTn id="26" dur="2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600" y="-16966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4" y="-165322"/>
            <a:ext cx="2634918" cy="156467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95" y="2782328"/>
            <a:ext cx="4315975" cy="173181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096" y="2796306"/>
            <a:ext cx="4331474" cy="170818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8408" y="195943"/>
            <a:ext cx="3886199" cy="279782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5774" y="4557064"/>
            <a:ext cx="3520096" cy="2067060"/>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2803"/>
          <a:stretch/>
        </p:blipFill>
        <p:spPr>
          <a:xfrm>
            <a:off x="1163597" y="4401301"/>
            <a:ext cx="2634213" cy="220047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44366" y="4772675"/>
            <a:ext cx="2952943" cy="1851449"/>
          </a:xfrm>
          <a:prstGeom prst="rect">
            <a:avLst/>
          </a:prstGeom>
        </p:spPr>
      </p:pic>
    </p:spTree>
    <p:extLst>
      <p:ext uri="{BB962C8B-B14F-4D97-AF65-F5344CB8AC3E}">
        <p14:creationId xmlns:p14="http://schemas.microsoft.com/office/powerpoint/2010/main" val="86950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341</Words>
  <Application>Microsoft Office PowerPoint</Application>
  <PresentationFormat>Widescreen</PresentationFormat>
  <Paragraphs>56</Paragraphs>
  <Slides>22</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9</cp:revision>
  <dcterms:created xsi:type="dcterms:W3CDTF">2021-07-08T06:56:03Z</dcterms:created>
  <dcterms:modified xsi:type="dcterms:W3CDTF">2023-12-09T16:08:49Z</dcterms:modified>
</cp:coreProperties>
</file>