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318" r:id="rId3"/>
    <p:sldId id="293" r:id="rId4"/>
    <p:sldId id="292" r:id="rId5"/>
    <p:sldId id="258" r:id="rId6"/>
    <p:sldId id="305" r:id="rId7"/>
    <p:sldId id="306" r:id="rId8"/>
    <p:sldId id="307" r:id="rId9"/>
    <p:sldId id="308" r:id="rId10"/>
    <p:sldId id="309" r:id="rId11"/>
    <p:sldId id="310" r:id="rId12"/>
    <p:sldId id="311" r:id="rId13"/>
    <p:sldId id="312" r:id="rId14"/>
    <p:sldId id="313" r:id="rId15"/>
    <p:sldId id="260" r:id="rId16"/>
    <p:sldId id="273" r:id="rId17"/>
    <p:sldId id="304" r:id="rId18"/>
    <p:sldId id="315" r:id="rId19"/>
    <p:sldId id="317" r:id="rId20"/>
    <p:sldId id="316" r:id="rId21"/>
    <p:sldId id="277" r:id="rId22"/>
    <p:sldId id="278" r:id="rId23"/>
    <p:sldId id="286"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9D1"/>
    <a:srgbClr val="FFD9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1" d="100"/>
          <a:sy n="61" d="100"/>
        </p:scale>
        <p:origin x="99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01F06-CB19-42B8-BC8C-DD07E159205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A5587DC-C936-4DDC-A4DA-08714F6D755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6E6A03E-7128-41C2-8C36-B4499DB72944}"/>
              </a:ext>
            </a:extLst>
          </p:cNvPr>
          <p:cNvSpPr>
            <a:spLocks noGrp="1"/>
          </p:cNvSpPr>
          <p:nvPr>
            <p:ph type="dt" sz="half" idx="10"/>
          </p:nvPr>
        </p:nvSpPr>
        <p:spPr/>
        <p:txBody>
          <a:bodyPr/>
          <a:lstStyle/>
          <a:p>
            <a:fld id="{DED28BBC-0D3B-4314-8110-53162790EAC1}" type="datetimeFigureOut">
              <a:rPr lang="en-US" smtClean="0"/>
              <a:t>12/9/2023</a:t>
            </a:fld>
            <a:endParaRPr lang="en-US"/>
          </a:p>
        </p:txBody>
      </p:sp>
      <p:sp>
        <p:nvSpPr>
          <p:cNvPr id="5" name="Footer Placeholder 4">
            <a:extLst>
              <a:ext uri="{FF2B5EF4-FFF2-40B4-BE49-F238E27FC236}">
                <a16:creationId xmlns:a16="http://schemas.microsoft.com/office/drawing/2014/main" id="{21E9DD2F-10E9-411B-85CF-967BD80689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400E3C-CFB1-4244-BE0B-962B8F1B46AA}"/>
              </a:ext>
            </a:extLst>
          </p:cNvPr>
          <p:cNvSpPr>
            <a:spLocks noGrp="1"/>
          </p:cNvSpPr>
          <p:nvPr>
            <p:ph type="sldNum" sz="quarter" idx="12"/>
          </p:nvPr>
        </p:nvSpPr>
        <p:spPr/>
        <p:txBody>
          <a:bodyPr/>
          <a:lstStyle/>
          <a:p>
            <a:fld id="{3ACF180B-5DAD-4D3C-B7A1-A04AF11D0BF0}" type="slidenum">
              <a:rPr lang="en-US" smtClean="0"/>
              <a:t>‹#›</a:t>
            </a:fld>
            <a:endParaRPr lang="en-US"/>
          </a:p>
        </p:txBody>
      </p:sp>
    </p:spTree>
    <p:extLst>
      <p:ext uri="{BB962C8B-B14F-4D97-AF65-F5344CB8AC3E}">
        <p14:creationId xmlns:p14="http://schemas.microsoft.com/office/powerpoint/2010/main" val="37087302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DE7BD-7694-4E17-9766-A1A825B0CD2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6AE13C4-AE2F-472F-92C0-D79CC107C04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1E2B94-9F1C-4482-96A4-4B5EA3619055}"/>
              </a:ext>
            </a:extLst>
          </p:cNvPr>
          <p:cNvSpPr>
            <a:spLocks noGrp="1"/>
          </p:cNvSpPr>
          <p:nvPr>
            <p:ph type="dt" sz="half" idx="10"/>
          </p:nvPr>
        </p:nvSpPr>
        <p:spPr/>
        <p:txBody>
          <a:bodyPr/>
          <a:lstStyle/>
          <a:p>
            <a:fld id="{DED28BBC-0D3B-4314-8110-53162790EAC1}" type="datetimeFigureOut">
              <a:rPr lang="en-US" smtClean="0"/>
              <a:t>12/9/2023</a:t>
            </a:fld>
            <a:endParaRPr lang="en-US"/>
          </a:p>
        </p:txBody>
      </p:sp>
      <p:sp>
        <p:nvSpPr>
          <p:cNvPr id="5" name="Footer Placeholder 4">
            <a:extLst>
              <a:ext uri="{FF2B5EF4-FFF2-40B4-BE49-F238E27FC236}">
                <a16:creationId xmlns:a16="http://schemas.microsoft.com/office/drawing/2014/main" id="{A107D49C-AB72-449C-8A88-38CB6B92B9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54B1B7-F8B8-4484-995C-B3B67C3E66C5}"/>
              </a:ext>
            </a:extLst>
          </p:cNvPr>
          <p:cNvSpPr>
            <a:spLocks noGrp="1"/>
          </p:cNvSpPr>
          <p:nvPr>
            <p:ph type="sldNum" sz="quarter" idx="12"/>
          </p:nvPr>
        </p:nvSpPr>
        <p:spPr/>
        <p:txBody>
          <a:bodyPr/>
          <a:lstStyle/>
          <a:p>
            <a:fld id="{3ACF180B-5DAD-4D3C-B7A1-A04AF11D0BF0}" type="slidenum">
              <a:rPr lang="en-US" smtClean="0"/>
              <a:t>‹#›</a:t>
            </a:fld>
            <a:endParaRPr lang="en-US"/>
          </a:p>
        </p:txBody>
      </p:sp>
    </p:spTree>
    <p:extLst>
      <p:ext uri="{BB962C8B-B14F-4D97-AF65-F5344CB8AC3E}">
        <p14:creationId xmlns:p14="http://schemas.microsoft.com/office/powerpoint/2010/main" val="16281866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6C9AE9C-20D3-4D5B-B14A-22244497908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9A764CB-DC38-4815-8C59-C6E32394F4E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F2A774-BB44-4617-824F-599F429D59AC}"/>
              </a:ext>
            </a:extLst>
          </p:cNvPr>
          <p:cNvSpPr>
            <a:spLocks noGrp="1"/>
          </p:cNvSpPr>
          <p:nvPr>
            <p:ph type="dt" sz="half" idx="10"/>
          </p:nvPr>
        </p:nvSpPr>
        <p:spPr/>
        <p:txBody>
          <a:bodyPr/>
          <a:lstStyle/>
          <a:p>
            <a:fld id="{DED28BBC-0D3B-4314-8110-53162790EAC1}" type="datetimeFigureOut">
              <a:rPr lang="en-US" smtClean="0"/>
              <a:t>12/9/2023</a:t>
            </a:fld>
            <a:endParaRPr lang="en-US"/>
          </a:p>
        </p:txBody>
      </p:sp>
      <p:sp>
        <p:nvSpPr>
          <p:cNvPr id="5" name="Footer Placeholder 4">
            <a:extLst>
              <a:ext uri="{FF2B5EF4-FFF2-40B4-BE49-F238E27FC236}">
                <a16:creationId xmlns:a16="http://schemas.microsoft.com/office/drawing/2014/main" id="{193D2198-05BA-44BC-B46C-6EC420B467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F093A2-6486-4E25-A237-A42A9393AB5B}"/>
              </a:ext>
            </a:extLst>
          </p:cNvPr>
          <p:cNvSpPr>
            <a:spLocks noGrp="1"/>
          </p:cNvSpPr>
          <p:nvPr>
            <p:ph type="sldNum" sz="quarter" idx="12"/>
          </p:nvPr>
        </p:nvSpPr>
        <p:spPr/>
        <p:txBody>
          <a:bodyPr/>
          <a:lstStyle/>
          <a:p>
            <a:fld id="{3ACF180B-5DAD-4D3C-B7A1-A04AF11D0BF0}" type="slidenum">
              <a:rPr lang="en-US" smtClean="0"/>
              <a:t>‹#›</a:t>
            </a:fld>
            <a:endParaRPr lang="en-US"/>
          </a:p>
        </p:txBody>
      </p:sp>
    </p:spTree>
    <p:extLst>
      <p:ext uri="{BB962C8B-B14F-4D97-AF65-F5344CB8AC3E}">
        <p14:creationId xmlns:p14="http://schemas.microsoft.com/office/powerpoint/2010/main" val="14399353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A29B3-6139-4893-93CE-1FA0DE025CC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06D5E35-4722-42C8-A7FD-EE48DEA0C53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A0EFAA-23BA-49C2-AE83-0CEBDB225E78}"/>
              </a:ext>
            </a:extLst>
          </p:cNvPr>
          <p:cNvSpPr>
            <a:spLocks noGrp="1"/>
          </p:cNvSpPr>
          <p:nvPr>
            <p:ph type="dt" sz="half" idx="10"/>
          </p:nvPr>
        </p:nvSpPr>
        <p:spPr/>
        <p:txBody>
          <a:bodyPr/>
          <a:lstStyle/>
          <a:p>
            <a:fld id="{DED28BBC-0D3B-4314-8110-53162790EAC1}" type="datetimeFigureOut">
              <a:rPr lang="en-US" smtClean="0"/>
              <a:t>12/9/2023</a:t>
            </a:fld>
            <a:endParaRPr lang="en-US"/>
          </a:p>
        </p:txBody>
      </p:sp>
      <p:sp>
        <p:nvSpPr>
          <p:cNvPr id="5" name="Footer Placeholder 4">
            <a:extLst>
              <a:ext uri="{FF2B5EF4-FFF2-40B4-BE49-F238E27FC236}">
                <a16:creationId xmlns:a16="http://schemas.microsoft.com/office/drawing/2014/main" id="{D61B3B86-A4BA-42A2-B969-4061771F04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83ABD6-BD23-476A-9C4B-1F5AFB9ECDFA}"/>
              </a:ext>
            </a:extLst>
          </p:cNvPr>
          <p:cNvSpPr>
            <a:spLocks noGrp="1"/>
          </p:cNvSpPr>
          <p:nvPr>
            <p:ph type="sldNum" sz="quarter" idx="12"/>
          </p:nvPr>
        </p:nvSpPr>
        <p:spPr/>
        <p:txBody>
          <a:bodyPr/>
          <a:lstStyle/>
          <a:p>
            <a:fld id="{3ACF180B-5DAD-4D3C-B7A1-A04AF11D0BF0}" type="slidenum">
              <a:rPr lang="en-US" smtClean="0"/>
              <a:t>‹#›</a:t>
            </a:fld>
            <a:endParaRPr lang="en-US"/>
          </a:p>
        </p:txBody>
      </p:sp>
    </p:spTree>
    <p:extLst>
      <p:ext uri="{BB962C8B-B14F-4D97-AF65-F5344CB8AC3E}">
        <p14:creationId xmlns:p14="http://schemas.microsoft.com/office/powerpoint/2010/main" val="5263147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0E034-EF93-4842-ADEF-97233EE1609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E640154-A2E4-42A2-898A-8ABF6E7C08F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4BE6F1C-D6E2-4074-9180-0D03AF4E3987}"/>
              </a:ext>
            </a:extLst>
          </p:cNvPr>
          <p:cNvSpPr>
            <a:spLocks noGrp="1"/>
          </p:cNvSpPr>
          <p:nvPr>
            <p:ph type="dt" sz="half" idx="10"/>
          </p:nvPr>
        </p:nvSpPr>
        <p:spPr/>
        <p:txBody>
          <a:bodyPr/>
          <a:lstStyle/>
          <a:p>
            <a:fld id="{DED28BBC-0D3B-4314-8110-53162790EAC1}" type="datetimeFigureOut">
              <a:rPr lang="en-US" smtClean="0"/>
              <a:t>12/9/2023</a:t>
            </a:fld>
            <a:endParaRPr lang="en-US"/>
          </a:p>
        </p:txBody>
      </p:sp>
      <p:sp>
        <p:nvSpPr>
          <p:cNvPr id="5" name="Footer Placeholder 4">
            <a:extLst>
              <a:ext uri="{FF2B5EF4-FFF2-40B4-BE49-F238E27FC236}">
                <a16:creationId xmlns:a16="http://schemas.microsoft.com/office/drawing/2014/main" id="{26026808-6A47-4861-83A4-569BFABE36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8D58AA-A784-4D38-922A-13C1A30CACD4}"/>
              </a:ext>
            </a:extLst>
          </p:cNvPr>
          <p:cNvSpPr>
            <a:spLocks noGrp="1"/>
          </p:cNvSpPr>
          <p:nvPr>
            <p:ph type="sldNum" sz="quarter" idx="12"/>
          </p:nvPr>
        </p:nvSpPr>
        <p:spPr/>
        <p:txBody>
          <a:bodyPr/>
          <a:lstStyle/>
          <a:p>
            <a:fld id="{3ACF180B-5DAD-4D3C-B7A1-A04AF11D0BF0}" type="slidenum">
              <a:rPr lang="en-US" smtClean="0"/>
              <a:t>‹#›</a:t>
            </a:fld>
            <a:endParaRPr lang="en-US"/>
          </a:p>
        </p:txBody>
      </p:sp>
    </p:spTree>
    <p:extLst>
      <p:ext uri="{BB962C8B-B14F-4D97-AF65-F5344CB8AC3E}">
        <p14:creationId xmlns:p14="http://schemas.microsoft.com/office/powerpoint/2010/main" val="1122365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51236-A11B-4D7A-B24B-EA62A2C9EB1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50810C7-0400-4BCB-B957-2D8BBE7A258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FD3A0DE-268B-4B78-B34D-F008811777B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E812678-2CB3-4C8A-A9A9-0BF9A03DD690}"/>
              </a:ext>
            </a:extLst>
          </p:cNvPr>
          <p:cNvSpPr>
            <a:spLocks noGrp="1"/>
          </p:cNvSpPr>
          <p:nvPr>
            <p:ph type="dt" sz="half" idx="10"/>
          </p:nvPr>
        </p:nvSpPr>
        <p:spPr/>
        <p:txBody>
          <a:bodyPr/>
          <a:lstStyle/>
          <a:p>
            <a:fld id="{DED28BBC-0D3B-4314-8110-53162790EAC1}" type="datetimeFigureOut">
              <a:rPr lang="en-US" smtClean="0"/>
              <a:t>12/9/2023</a:t>
            </a:fld>
            <a:endParaRPr lang="en-US"/>
          </a:p>
        </p:txBody>
      </p:sp>
      <p:sp>
        <p:nvSpPr>
          <p:cNvPr id="6" name="Footer Placeholder 5">
            <a:extLst>
              <a:ext uri="{FF2B5EF4-FFF2-40B4-BE49-F238E27FC236}">
                <a16:creationId xmlns:a16="http://schemas.microsoft.com/office/drawing/2014/main" id="{4B6266F3-1C53-4FF1-A63D-E3F90754A3E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849D03C-DF6C-4AFA-BBBB-58B1B14F8816}"/>
              </a:ext>
            </a:extLst>
          </p:cNvPr>
          <p:cNvSpPr>
            <a:spLocks noGrp="1"/>
          </p:cNvSpPr>
          <p:nvPr>
            <p:ph type="sldNum" sz="quarter" idx="12"/>
          </p:nvPr>
        </p:nvSpPr>
        <p:spPr/>
        <p:txBody>
          <a:bodyPr/>
          <a:lstStyle/>
          <a:p>
            <a:fld id="{3ACF180B-5DAD-4D3C-B7A1-A04AF11D0BF0}" type="slidenum">
              <a:rPr lang="en-US" smtClean="0"/>
              <a:t>‹#›</a:t>
            </a:fld>
            <a:endParaRPr lang="en-US"/>
          </a:p>
        </p:txBody>
      </p:sp>
    </p:spTree>
    <p:extLst>
      <p:ext uri="{BB962C8B-B14F-4D97-AF65-F5344CB8AC3E}">
        <p14:creationId xmlns:p14="http://schemas.microsoft.com/office/powerpoint/2010/main" val="28236126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57E02-0BDC-448E-BB8D-130987AFDAD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F041C38-0606-42B1-AABD-7C9023CC3C6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834B988-90F3-419B-93E3-A78BBE7AFD9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3FFE8EE-D1F5-4EAB-A220-DC0F5EFC638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041A508-3366-4B56-9671-B312D03FDCE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6476677-CEFE-47B3-9DC6-634948D642B0}"/>
              </a:ext>
            </a:extLst>
          </p:cNvPr>
          <p:cNvSpPr>
            <a:spLocks noGrp="1"/>
          </p:cNvSpPr>
          <p:nvPr>
            <p:ph type="dt" sz="half" idx="10"/>
          </p:nvPr>
        </p:nvSpPr>
        <p:spPr/>
        <p:txBody>
          <a:bodyPr/>
          <a:lstStyle/>
          <a:p>
            <a:fld id="{DED28BBC-0D3B-4314-8110-53162790EAC1}" type="datetimeFigureOut">
              <a:rPr lang="en-US" smtClean="0"/>
              <a:t>12/9/2023</a:t>
            </a:fld>
            <a:endParaRPr lang="en-US"/>
          </a:p>
        </p:txBody>
      </p:sp>
      <p:sp>
        <p:nvSpPr>
          <p:cNvPr id="8" name="Footer Placeholder 7">
            <a:extLst>
              <a:ext uri="{FF2B5EF4-FFF2-40B4-BE49-F238E27FC236}">
                <a16:creationId xmlns:a16="http://schemas.microsoft.com/office/drawing/2014/main" id="{C4DF682E-5AE9-48F4-9C39-488610F541A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0885335-FA17-4555-9617-6570D7AD6E6D}"/>
              </a:ext>
            </a:extLst>
          </p:cNvPr>
          <p:cNvSpPr>
            <a:spLocks noGrp="1"/>
          </p:cNvSpPr>
          <p:nvPr>
            <p:ph type="sldNum" sz="quarter" idx="12"/>
          </p:nvPr>
        </p:nvSpPr>
        <p:spPr/>
        <p:txBody>
          <a:bodyPr/>
          <a:lstStyle/>
          <a:p>
            <a:fld id="{3ACF180B-5DAD-4D3C-B7A1-A04AF11D0BF0}" type="slidenum">
              <a:rPr lang="en-US" smtClean="0"/>
              <a:t>‹#›</a:t>
            </a:fld>
            <a:endParaRPr lang="en-US"/>
          </a:p>
        </p:txBody>
      </p:sp>
    </p:spTree>
    <p:extLst>
      <p:ext uri="{BB962C8B-B14F-4D97-AF65-F5344CB8AC3E}">
        <p14:creationId xmlns:p14="http://schemas.microsoft.com/office/powerpoint/2010/main" val="10748287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B6AC9-8B87-4182-A6C9-ED14C3B1385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33FA92B-AE72-4963-83E1-F7B436FC9642}"/>
              </a:ext>
            </a:extLst>
          </p:cNvPr>
          <p:cNvSpPr>
            <a:spLocks noGrp="1"/>
          </p:cNvSpPr>
          <p:nvPr>
            <p:ph type="dt" sz="half" idx="10"/>
          </p:nvPr>
        </p:nvSpPr>
        <p:spPr/>
        <p:txBody>
          <a:bodyPr/>
          <a:lstStyle/>
          <a:p>
            <a:fld id="{DED28BBC-0D3B-4314-8110-53162790EAC1}" type="datetimeFigureOut">
              <a:rPr lang="en-US" smtClean="0"/>
              <a:t>12/9/2023</a:t>
            </a:fld>
            <a:endParaRPr lang="en-US"/>
          </a:p>
        </p:txBody>
      </p:sp>
      <p:sp>
        <p:nvSpPr>
          <p:cNvPr id="4" name="Footer Placeholder 3">
            <a:extLst>
              <a:ext uri="{FF2B5EF4-FFF2-40B4-BE49-F238E27FC236}">
                <a16:creationId xmlns:a16="http://schemas.microsoft.com/office/drawing/2014/main" id="{0E0ADAE1-4405-4458-B318-F18EBF1F642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3C698A8-008C-422F-A59E-ECE3CCE12C63}"/>
              </a:ext>
            </a:extLst>
          </p:cNvPr>
          <p:cNvSpPr>
            <a:spLocks noGrp="1"/>
          </p:cNvSpPr>
          <p:nvPr>
            <p:ph type="sldNum" sz="quarter" idx="12"/>
          </p:nvPr>
        </p:nvSpPr>
        <p:spPr/>
        <p:txBody>
          <a:bodyPr/>
          <a:lstStyle/>
          <a:p>
            <a:fld id="{3ACF180B-5DAD-4D3C-B7A1-A04AF11D0BF0}" type="slidenum">
              <a:rPr lang="en-US" smtClean="0"/>
              <a:t>‹#›</a:t>
            </a:fld>
            <a:endParaRPr lang="en-US"/>
          </a:p>
        </p:txBody>
      </p:sp>
    </p:spTree>
    <p:extLst>
      <p:ext uri="{BB962C8B-B14F-4D97-AF65-F5344CB8AC3E}">
        <p14:creationId xmlns:p14="http://schemas.microsoft.com/office/powerpoint/2010/main" val="38224979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7B5732-6D54-466D-8BDC-CB8F65394AA0}"/>
              </a:ext>
            </a:extLst>
          </p:cNvPr>
          <p:cNvSpPr>
            <a:spLocks noGrp="1"/>
          </p:cNvSpPr>
          <p:nvPr>
            <p:ph type="dt" sz="half" idx="10"/>
          </p:nvPr>
        </p:nvSpPr>
        <p:spPr/>
        <p:txBody>
          <a:bodyPr/>
          <a:lstStyle/>
          <a:p>
            <a:fld id="{DED28BBC-0D3B-4314-8110-53162790EAC1}" type="datetimeFigureOut">
              <a:rPr lang="en-US" smtClean="0"/>
              <a:t>12/9/2023</a:t>
            </a:fld>
            <a:endParaRPr lang="en-US"/>
          </a:p>
        </p:txBody>
      </p:sp>
      <p:sp>
        <p:nvSpPr>
          <p:cNvPr id="3" name="Footer Placeholder 2">
            <a:extLst>
              <a:ext uri="{FF2B5EF4-FFF2-40B4-BE49-F238E27FC236}">
                <a16:creationId xmlns:a16="http://schemas.microsoft.com/office/drawing/2014/main" id="{040AEDD6-BB2C-4B87-A0EB-14329EF4ABF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B484424-D99A-459A-A371-B55076537579}"/>
              </a:ext>
            </a:extLst>
          </p:cNvPr>
          <p:cNvSpPr>
            <a:spLocks noGrp="1"/>
          </p:cNvSpPr>
          <p:nvPr>
            <p:ph type="sldNum" sz="quarter" idx="12"/>
          </p:nvPr>
        </p:nvSpPr>
        <p:spPr/>
        <p:txBody>
          <a:bodyPr/>
          <a:lstStyle/>
          <a:p>
            <a:fld id="{3ACF180B-5DAD-4D3C-B7A1-A04AF11D0BF0}" type="slidenum">
              <a:rPr lang="en-US" smtClean="0"/>
              <a:t>‹#›</a:t>
            </a:fld>
            <a:endParaRPr lang="en-US"/>
          </a:p>
        </p:txBody>
      </p:sp>
    </p:spTree>
    <p:extLst>
      <p:ext uri="{BB962C8B-B14F-4D97-AF65-F5344CB8AC3E}">
        <p14:creationId xmlns:p14="http://schemas.microsoft.com/office/powerpoint/2010/main" val="40978010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D2D85-889E-42C2-86EE-C1967960958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9A971F1-0BF7-4C30-9653-59A0B95F2E3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AC24373-1C6B-4453-AB63-035BB3E404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8C19293-3787-47C6-88BC-7A02741D4692}"/>
              </a:ext>
            </a:extLst>
          </p:cNvPr>
          <p:cNvSpPr>
            <a:spLocks noGrp="1"/>
          </p:cNvSpPr>
          <p:nvPr>
            <p:ph type="dt" sz="half" idx="10"/>
          </p:nvPr>
        </p:nvSpPr>
        <p:spPr/>
        <p:txBody>
          <a:bodyPr/>
          <a:lstStyle/>
          <a:p>
            <a:fld id="{DED28BBC-0D3B-4314-8110-53162790EAC1}" type="datetimeFigureOut">
              <a:rPr lang="en-US" smtClean="0"/>
              <a:t>12/9/2023</a:t>
            </a:fld>
            <a:endParaRPr lang="en-US"/>
          </a:p>
        </p:txBody>
      </p:sp>
      <p:sp>
        <p:nvSpPr>
          <p:cNvPr id="6" name="Footer Placeholder 5">
            <a:extLst>
              <a:ext uri="{FF2B5EF4-FFF2-40B4-BE49-F238E27FC236}">
                <a16:creationId xmlns:a16="http://schemas.microsoft.com/office/drawing/2014/main" id="{B706FA66-D4F9-42BD-ABBC-17398A4AB9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2E66CC-CD7E-4A4D-A76B-FBEB72D22E8E}"/>
              </a:ext>
            </a:extLst>
          </p:cNvPr>
          <p:cNvSpPr>
            <a:spLocks noGrp="1"/>
          </p:cNvSpPr>
          <p:nvPr>
            <p:ph type="sldNum" sz="quarter" idx="12"/>
          </p:nvPr>
        </p:nvSpPr>
        <p:spPr/>
        <p:txBody>
          <a:bodyPr/>
          <a:lstStyle/>
          <a:p>
            <a:fld id="{3ACF180B-5DAD-4D3C-B7A1-A04AF11D0BF0}" type="slidenum">
              <a:rPr lang="en-US" smtClean="0"/>
              <a:t>‹#›</a:t>
            </a:fld>
            <a:endParaRPr lang="en-US"/>
          </a:p>
        </p:txBody>
      </p:sp>
    </p:spTree>
    <p:extLst>
      <p:ext uri="{BB962C8B-B14F-4D97-AF65-F5344CB8AC3E}">
        <p14:creationId xmlns:p14="http://schemas.microsoft.com/office/powerpoint/2010/main" val="2760923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6D670-2D50-4A74-8604-93A692327C6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1BE4369-7AB9-4BD9-AAFF-F4B71525E61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B9E5A54-1BAA-40B7-83E9-072EB4613B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EE4204D-12A6-4269-82FD-2CE96E0064B9}"/>
              </a:ext>
            </a:extLst>
          </p:cNvPr>
          <p:cNvSpPr>
            <a:spLocks noGrp="1"/>
          </p:cNvSpPr>
          <p:nvPr>
            <p:ph type="dt" sz="half" idx="10"/>
          </p:nvPr>
        </p:nvSpPr>
        <p:spPr/>
        <p:txBody>
          <a:bodyPr/>
          <a:lstStyle/>
          <a:p>
            <a:fld id="{DED28BBC-0D3B-4314-8110-53162790EAC1}" type="datetimeFigureOut">
              <a:rPr lang="en-US" smtClean="0"/>
              <a:t>12/9/2023</a:t>
            </a:fld>
            <a:endParaRPr lang="en-US"/>
          </a:p>
        </p:txBody>
      </p:sp>
      <p:sp>
        <p:nvSpPr>
          <p:cNvPr id="6" name="Footer Placeholder 5">
            <a:extLst>
              <a:ext uri="{FF2B5EF4-FFF2-40B4-BE49-F238E27FC236}">
                <a16:creationId xmlns:a16="http://schemas.microsoft.com/office/drawing/2014/main" id="{6D3820AF-E44B-4C27-B831-F189EF58EA1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C15FD60-050E-49B5-B067-69F124AE30A9}"/>
              </a:ext>
            </a:extLst>
          </p:cNvPr>
          <p:cNvSpPr>
            <a:spLocks noGrp="1"/>
          </p:cNvSpPr>
          <p:nvPr>
            <p:ph type="sldNum" sz="quarter" idx="12"/>
          </p:nvPr>
        </p:nvSpPr>
        <p:spPr/>
        <p:txBody>
          <a:bodyPr/>
          <a:lstStyle/>
          <a:p>
            <a:fld id="{3ACF180B-5DAD-4D3C-B7A1-A04AF11D0BF0}" type="slidenum">
              <a:rPr lang="en-US" smtClean="0"/>
              <a:t>‹#›</a:t>
            </a:fld>
            <a:endParaRPr lang="en-US"/>
          </a:p>
        </p:txBody>
      </p:sp>
    </p:spTree>
    <p:extLst>
      <p:ext uri="{BB962C8B-B14F-4D97-AF65-F5344CB8AC3E}">
        <p14:creationId xmlns:p14="http://schemas.microsoft.com/office/powerpoint/2010/main" val="4514921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F3D3057-F766-463E-8557-977779C0EBE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E664246-0BFC-487B-8EE8-DF428880D05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C8379A-7141-46C8-87D4-DC378382837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D28BBC-0D3B-4314-8110-53162790EAC1}" type="datetimeFigureOut">
              <a:rPr lang="en-US" smtClean="0"/>
              <a:t>12/9/2023</a:t>
            </a:fld>
            <a:endParaRPr lang="en-US"/>
          </a:p>
        </p:txBody>
      </p:sp>
      <p:sp>
        <p:nvSpPr>
          <p:cNvPr id="5" name="Footer Placeholder 4">
            <a:extLst>
              <a:ext uri="{FF2B5EF4-FFF2-40B4-BE49-F238E27FC236}">
                <a16:creationId xmlns:a16="http://schemas.microsoft.com/office/drawing/2014/main" id="{5F364B6D-CAAE-4587-9E8B-F16CF04DB33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1F3702E-B616-4089-BB5A-D493FB2DC66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CF180B-5DAD-4D3C-B7A1-A04AF11D0BF0}" type="slidenum">
              <a:rPr lang="en-US" smtClean="0"/>
              <a:t>‹#›</a:t>
            </a:fld>
            <a:endParaRPr lang="en-US"/>
          </a:p>
        </p:txBody>
      </p:sp>
    </p:spTree>
    <p:extLst>
      <p:ext uri="{BB962C8B-B14F-4D97-AF65-F5344CB8AC3E}">
        <p14:creationId xmlns:p14="http://schemas.microsoft.com/office/powerpoint/2010/main" val="30918696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2.xml"/><Relationship Id="rId7" Type="http://schemas.openxmlformats.org/officeDocument/2006/relationships/image" Target="../media/image5.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audio" Target="../media/audio1.wav"/><Relationship Id="rId9" Type="http://schemas.openxmlformats.org/officeDocument/2006/relationships/slide" Target="slide9.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5.png"/><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jp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jp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9.png"/><Relationship Id="rId7" Type="http://schemas.openxmlformats.org/officeDocument/2006/relationships/image" Target="../media/image18.png"/><Relationship Id="rId2" Type="http://schemas.openxmlformats.org/officeDocument/2006/relationships/image" Target="../media/image12.jpg"/><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0.jpeg"/></Relationships>
</file>

<file path=ppt/slides/_rels/slide9.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01D20BA-D29B-7EDC-6397-FD5FDF7C02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510969"/>
          </a:xfrm>
          <a:prstGeom prst="rect">
            <a:avLst/>
          </a:prstGeom>
        </p:spPr>
      </p:pic>
      <p:grpSp>
        <p:nvGrpSpPr>
          <p:cNvPr id="8" name="Group 7">
            <a:extLst>
              <a:ext uri="{FF2B5EF4-FFF2-40B4-BE49-F238E27FC236}">
                <a16:creationId xmlns:a16="http://schemas.microsoft.com/office/drawing/2014/main" id="{20607833-62D8-020C-B68E-036BEDA144BB}"/>
              </a:ext>
            </a:extLst>
          </p:cNvPr>
          <p:cNvGrpSpPr/>
          <p:nvPr/>
        </p:nvGrpSpPr>
        <p:grpSpPr>
          <a:xfrm>
            <a:off x="2418737" y="1795699"/>
            <a:ext cx="7354523" cy="2919569"/>
            <a:chOff x="1868199" y="2632197"/>
            <a:chExt cx="8788757" cy="2919569"/>
          </a:xfrm>
          <a:pattFill prst="trellis">
            <a:fgClr>
              <a:srgbClr val="BCE6EB"/>
            </a:fgClr>
            <a:bgClr>
              <a:schemeClr val="bg1"/>
            </a:bgClr>
          </a:pattFill>
        </p:grpSpPr>
        <p:sp>
          <p:nvSpPr>
            <p:cNvPr id="9" name="Rectangle: Rounded Corners 1">
              <a:extLst>
                <a:ext uri="{FF2B5EF4-FFF2-40B4-BE49-F238E27FC236}">
                  <a16:creationId xmlns:a16="http://schemas.microsoft.com/office/drawing/2014/main" id="{0BE833A5-5BC5-2E46-8BD8-F5C293D35AA5}"/>
                </a:ext>
              </a:extLst>
            </p:cNvPr>
            <p:cNvSpPr/>
            <p:nvPr/>
          </p:nvSpPr>
          <p:spPr>
            <a:xfrm>
              <a:off x="1868199" y="2632197"/>
              <a:ext cx="8788757" cy="2919569"/>
            </a:xfrm>
            <a:prstGeom prst="roundRect">
              <a:avLst/>
            </a:prstGeom>
            <a:grpFill/>
            <a:ln w="381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16AD297E-64C8-3DCE-837E-CB7400FCCF10}"/>
                </a:ext>
              </a:extLst>
            </p:cNvPr>
            <p:cNvSpPr txBox="1"/>
            <p:nvPr/>
          </p:nvSpPr>
          <p:spPr>
            <a:xfrm>
              <a:off x="2276884" y="3429518"/>
              <a:ext cx="7971385" cy="1446550"/>
            </a:xfrm>
            <a:prstGeom prst="rect">
              <a:avLst/>
            </a:prstGeom>
            <a:noFill/>
          </p:spPr>
          <p:txBody>
            <a:bodyPr wrap="square" rtlCol="0">
              <a:spAutoFit/>
            </a:bodyPr>
            <a:lstStyle/>
            <a:p>
              <a:pPr algn="ctr"/>
              <a:r>
                <a:rPr lang="en-US" sz="8800" b="1" dirty="0">
                  <a:ln w="28575">
                    <a:solidFill>
                      <a:schemeClr val="bg1"/>
                    </a:solidFill>
                    <a:prstDash val="solid"/>
                  </a:ln>
                  <a:solidFill>
                    <a:srgbClr val="FF0000"/>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TIẾNG VIỆT 1</a:t>
              </a:r>
            </a:p>
          </p:txBody>
        </p:sp>
      </p:grpSp>
      <p:pic>
        <p:nvPicPr>
          <p:cNvPr id="11" name="Picture 10">
            <a:extLst>
              <a:ext uri="{FF2B5EF4-FFF2-40B4-BE49-F238E27FC236}">
                <a16:creationId xmlns:a16="http://schemas.microsoft.com/office/drawing/2014/main" id="{C703B300-E2BE-5BA3-A96D-A51D89112D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76426" y="4039570"/>
            <a:ext cx="3015574" cy="2818430"/>
          </a:xfrm>
          <a:prstGeom prst="rect">
            <a:avLst/>
          </a:prstGeom>
        </p:spPr>
      </p:pic>
    </p:spTree>
    <p:extLst>
      <p:ext uri="{BB962C8B-B14F-4D97-AF65-F5344CB8AC3E}">
        <p14:creationId xmlns:p14="http://schemas.microsoft.com/office/powerpoint/2010/main" val="22817002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83108" y="951199"/>
            <a:ext cx="7488846" cy="5223813"/>
          </a:xfrm>
          <a:prstGeom prst="rect">
            <a:avLst/>
          </a:prstGeom>
        </p:spPr>
      </p:pic>
      <p:sp>
        <p:nvSpPr>
          <p:cNvPr id="15" name="Freeform 14"/>
          <p:cNvSpPr/>
          <p:nvPr/>
        </p:nvSpPr>
        <p:spPr>
          <a:xfrm>
            <a:off x="0" y="2999680"/>
            <a:ext cx="2208947" cy="1330048"/>
          </a:xfrm>
          <a:custGeom>
            <a:avLst/>
            <a:gdLst>
              <a:gd name="connsiteX0" fmla="*/ 1218628 w 1792587"/>
              <a:gd name="connsiteY0" fmla="*/ 0 h 959668"/>
              <a:gd name="connsiteX1" fmla="*/ 1792587 w 1792587"/>
              <a:gd name="connsiteY1" fmla="*/ 479834 h 959668"/>
              <a:gd name="connsiteX2" fmla="*/ 1218628 w 1792587"/>
              <a:gd name="connsiteY2" fmla="*/ 959668 h 959668"/>
              <a:gd name="connsiteX3" fmla="*/ 1218628 w 1792587"/>
              <a:gd name="connsiteY3" fmla="*/ 719751 h 959668"/>
              <a:gd name="connsiteX4" fmla="*/ 1042216 w 1792587"/>
              <a:gd name="connsiteY4" fmla="*/ 719751 h 959668"/>
              <a:gd name="connsiteX5" fmla="*/ 1042216 w 1792587"/>
              <a:gd name="connsiteY5" fmla="*/ 818419 h 959668"/>
              <a:gd name="connsiteX6" fmla="*/ 0 w 1792587"/>
              <a:gd name="connsiteY6" fmla="*/ 818419 h 959668"/>
              <a:gd name="connsiteX7" fmla="*/ 0 w 1792587"/>
              <a:gd name="connsiteY7" fmla="*/ 141250 h 959668"/>
              <a:gd name="connsiteX8" fmla="*/ 1042216 w 1792587"/>
              <a:gd name="connsiteY8" fmla="*/ 141250 h 959668"/>
              <a:gd name="connsiteX9" fmla="*/ 1042216 w 1792587"/>
              <a:gd name="connsiteY9" fmla="*/ 239917 h 959668"/>
              <a:gd name="connsiteX10" fmla="*/ 1218628 w 1792587"/>
              <a:gd name="connsiteY10" fmla="*/ 239917 h 95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92587" h="959668">
                <a:moveTo>
                  <a:pt x="1218628" y="0"/>
                </a:moveTo>
                <a:lnTo>
                  <a:pt x="1792587" y="479834"/>
                </a:lnTo>
                <a:lnTo>
                  <a:pt x="1218628" y="959668"/>
                </a:lnTo>
                <a:lnTo>
                  <a:pt x="1218628" y="719751"/>
                </a:lnTo>
                <a:lnTo>
                  <a:pt x="1042216" y="719751"/>
                </a:lnTo>
                <a:lnTo>
                  <a:pt x="1042216" y="818419"/>
                </a:lnTo>
                <a:lnTo>
                  <a:pt x="0" y="818419"/>
                </a:lnTo>
                <a:lnTo>
                  <a:pt x="0" y="141250"/>
                </a:lnTo>
                <a:lnTo>
                  <a:pt x="1042216" y="141250"/>
                </a:lnTo>
                <a:lnTo>
                  <a:pt x="1042216" y="239917"/>
                </a:lnTo>
                <a:lnTo>
                  <a:pt x="1218628" y="239917"/>
                </a:lnTo>
                <a:close/>
              </a:path>
            </a:pathLst>
          </a:custGeom>
          <a:solidFill>
            <a:srgbClr val="F483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98ABA5AA-0DFE-461C-8D07-D1F945AEA7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55779" y="2411350"/>
            <a:ext cx="6249725" cy="3261318"/>
          </a:xfrm>
          <a:prstGeom prst="rect">
            <a:avLst/>
          </a:prstGeom>
        </p:spPr>
      </p:pic>
      <p:grpSp>
        <p:nvGrpSpPr>
          <p:cNvPr id="18" name="Group 17"/>
          <p:cNvGrpSpPr/>
          <p:nvPr/>
        </p:nvGrpSpPr>
        <p:grpSpPr>
          <a:xfrm>
            <a:off x="1" y="6488935"/>
            <a:ext cx="12191788" cy="369065"/>
            <a:chOff x="1" y="6645897"/>
            <a:chExt cx="12191788" cy="212103"/>
          </a:xfrm>
        </p:grpSpPr>
        <p:sp>
          <p:nvSpPr>
            <p:cNvPr id="19" name="Rectangle 18"/>
            <p:cNvSpPr/>
            <p:nvPr/>
          </p:nvSpPr>
          <p:spPr>
            <a:xfrm>
              <a:off x="1" y="6645897"/>
              <a:ext cx="1105710" cy="212103"/>
            </a:xfrm>
            <a:prstGeom prst="rect">
              <a:avLst/>
            </a:prstGeom>
            <a:solidFill>
              <a:srgbClr val="BCE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1105866" y="6645897"/>
              <a:ext cx="1093353" cy="212103"/>
            </a:xfrm>
            <a:prstGeom prst="rect">
              <a:avLst/>
            </a:prstGeom>
            <a:solidFill>
              <a:srgbClr val="FDC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199375" y="6645897"/>
              <a:ext cx="1093353" cy="212103"/>
            </a:xfrm>
            <a:prstGeom prst="rect">
              <a:avLst/>
            </a:prstGeom>
            <a:solidFill>
              <a:srgbClr val="FBBE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3292884" y="6645897"/>
              <a:ext cx="1093353" cy="212103"/>
            </a:xfrm>
            <a:prstGeom prst="rect">
              <a:avLst/>
            </a:prstGeom>
            <a:solidFill>
              <a:srgbClr val="FCA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4386393" y="6645897"/>
              <a:ext cx="1093353" cy="212103"/>
            </a:xfrm>
            <a:prstGeom prst="rect">
              <a:avLst/>
            </a:prstGeom>
            <a:solidFill>
              <a:srgbClr val="BCE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5479902" y="6645897"/>
              <a:ext cx="1093353" cy="212103"/>
            </a:xfrm>
            <a:prstGeom prst="rect">
              <a:avLst/>
            </a:prstGeom>
            <a:solidFill>
              <a:srgbClr val="FDC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573411" y="6645897"/>
              <a:ext cx="1093353" cy="212103"/>
            </a:xfrm>
            <a:prstGeom prst="rect">
              <a:avLst/>
            </a:prstGeom>
            <a:solidFill>
              <a:srgbClr val="FBBE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7666920" y="6645897"/>
              <a:ext cx="1131219" cy="212103"/>
            </a:xfrm>
            <a:prstGeom prst="rect">
              <a:avLst/>
            </a:prstGeom>
            <a:solidFill>
              <a:srgbClr val="FCA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8801067" y="6645897"/>
              <a:ext cx="1131219" cy="212103"/>
            </a:xfrm>
            <a:prstGeom prst="rect">
              <a:avLst/>
            </a:prstGeom>
            <a:solidFill>
              <a:srgbClr val="BCE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9929354" y="6645897"/>
              <a:ext cx="1131219" cy="212103"/>
            </a:xfrm>
            <a:prstGeom prst="rect">
              <a:avLst/>
            </a:prstGeom>
            <a:solidFill>
              <a:srgbClr val="FDC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11060570" y="6645897"/>
              <a:ext cx="1131219" cy="212103"/>
            </a:xfrm>
            <a:prstGeom prst="rect">
              <a:avLst/>
            </a:prstGeom>
            <a:solidFill>
              <a:srgbClr val="FBBE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0" name="Picture 2" descr="Kết nối tri thức với cuộc số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5401" y="-44975"/>
            <a:ext cx="1422400" cy="1422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95487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 y="6488935"/>
            <a:ext cx="12191788" cy="369065"/>
            <a:chOff x="1" y="6645897"/>
            <a:chExt cx="12191788" cy="212103"/>
          </a:xfrm>
        </p:grpSpPr>
        <p:sp>
          <p:nvSpPr>
            <p:cNvPr id="3" name="Rectangle 2"/>
            <p:cNvSpPr/>
            <p:nvPr/>
          </p:nvSpPr>
          <p:spPr>
            <a:xfrm>
              <a:off x="1" y="6645897"/>
              <a:ext cx="1105710" cy="212103"/>
            </a:xfrm>
            <a:prstGeom prst="rect">
              <a:avLst/>
            </a:prstGeom>
            <a:solidFill>
              <a:srgbClr val="BCE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105866" y="6645897"/>
              <a:ext cx="1093353" cy="212103"/>
            </a:xfrm>
            <a:prstGeom prst="rect">
              <a:avLst/>
            </a:prstGeom>
            <a:solidFill>
              <a:srgbClr val="FDC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199375" y="6645897"/>
              <a:ext cx="1093353" cy="212103"/>
            </a:xfrm>
            <a:prstGeom prst="rect">
              <a:avLst/>
            </a:prstGeom>
            <a:solidFill>
              <a:srgbClr val="FBBE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292884" y="6645897"/>
              <a:ext cx="1093353" cy="212103"/>
            </a:xfrm>
            <a:prstGeom prst="rect">
              <a:avLst/>
            </a:prstGeom>
            <a:solidFill>
              <a:srgbClr val="FCA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386393" y="6645897"/>
              <a:ext cx="1093353" cy="212103"/>
            </a:xfrm>
            <a:prstGeom prst="rect">
              <a:avLst/>
            </a:prstGeom>
            <a:solidFill>
              <a:srgbClr val="BCE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479902" y="6645897"/>
              <a:ext cx="1093353" cy="212103"/>
            </a:xfrm>
            <a:prstGeom prst="rect">
              <a:avLst/>
            </a:prstGeom>
            <a:solidFill>
              <a:srgbClr val="FDC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573411" y="6645897"/>
              <a:ext cx="1093353" cy="212103"/>
            </a:xfrm>
            <a:prstGeom prst="rect">
              <a:avLst/>
            </a:prstGeom>
            <a:solidFill>
              <a:srgbClr val="FBBE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666920" y="6645897"/>
              <a:ext cx="1131219" cy="212103"/>
            </a:xfrm>
            <a:prstGeom prst="rect">
              <a:avLst/>
            </a:prstGeom>
            <a:solidFill>
              <a:srgbClr val="FCA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801067" y="6645897"/>
              <a:ext cx="1131219" cy="212103"/>
            </a:xfrm>
            <a:prstGeom prst="rect">
              <a:avLst/>
            </a:prstGeom>
            <a:solidFill>
              <a:srgbClr val="BCE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29354" y="6645897"/>
              <a:ext cx="1131219" cy="212103"/>
            </a:xfrm>
            <a:prstGeom prst="rect">
              <a:avLst/>
            </a:prstGeom>
            <a:solidFill>
              <a:srgbClr val="FDC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1060570" y="6645897"/>
              <a:ext cx="1131219" cy="212103"/>
            </a:xfrm>
            <a:prstGeom prst="rect">
              <a:avLst/>
            </a:prstGeom>
            <a:solidFill>
              <a:srgbClr val="FBBE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4" name="Picture 13">
            <a:extLst>
              <a:ext uri="{FF2B5EF4-FFF2-40B4-BE49-F238E27FC236}">
                <a16:creationId xmlns:a16="http://schemas.microsoft.com/office/drawing/2014/main" id="{98ABA5AA-0DFE-461C-8D07-D1F945AEA74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79451"/>
            <a:ext cx="3280526" cy="1907283"/>
          </a:xfrm>
          <a:prstGeom prst="rect">
            <a:avLst/>
          </a:prstGeom>
        </p:spPr>
      </p:pic>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4803" y="1608209"/>
            <a:ext cx="8123550" cy="3670802"/>
          </a:xfrm>
          <a:prstGeom prst="rect">
            <a:avLst/>
          </a:prstGeom>
        </p:spPr>
      </p:pic>
      <p:pic>
        <p:nvPicPr>
          <p:cNvPr id="20" name="Picture 2" descr="Kết nối tri thức với cuộc số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64868" y="-16933"/>
            <a:ext cx="1422400" cy="1422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62259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 y="6488935"/>
            <a:ext cx="12191788" cy="369065"/>
            <a:chOff x="1" y="6645897"/>
            <a:chExt cx="12191788" cy="212103"/>
          </a:xfrm>
        </p:grpSpPr>
        <p:sp>
          <p:nvSpPr>
            <p:cNvPr id="3" name="Rectangle 2"/>
            <p:cNvSpPr/>
            <p:nvPr/>
          </p:nvSpPr>
          <p:spPr>
            <a:xfrm>
              <a:off x="1" y="6645897"/>
              <a:ext cx="1105710" cy="212103"/>
            </a:xfrm>
            <a:prstGeom prst="rect">
              <a:avLst/>
            </a:prstGeom>
            <a:solidFill>
              <a:srgbClr val="BCE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105866" y="6645897"/>
              <a:ext cx="1093353" cy="212103"/>
            </a:xfrm>
            <a:prstGeom prst="rect">
              <a:avLst/>
            </a:prstGeom>
            <a:solidFill>
              <a:srgbClr val="FDC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199375" y="6645897"/>
              <a:ext cx="1093353" cy="212103"/>
            </a:xfrm>
            <a:prstGeom prst="rect">
              <a:avLst/>
            </a:prstGeom>
            <a:solidFill>
              <a:srgbClr val="FBBE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292884" y="6645897"/>
              <a:ext cx="1093353" cy="212103"/>
            </a:xfrm>
            <a:prstGeom prst="rect">
              <a:avLst/>
            </a:prstGeom>
            <a:solidFill>
              <a:srgbClr val="FCA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386393" y="6645897"/>
              <a:ext cx="1093353" cy="212103"/>
            </a:xfrm>
            <a:prstGeom prst="rect">
              <a:avLst/>
            </a:prstGeom>
            <a:solidFill>
              <a:srgbClr val="BCE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479902" y="6645897"/>
              <a:ext cx="1093353" cy="212103"/>
            </a:xfrm>
            <a:prstGeom prst="rect">
              <a:avLst/>
            </a:prstGeom>
            <a:solidFill>
              <a:srgbClr val="FDC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573411" y="6645897"/>
              <a:ext cx="1093353" cy="212103"/>
            </a:xfrm>
            <a:prstGeom prst="rect">
              <a:avLst/>
            </a:prstGeom>
            <a:solidFill>
              <a:srgbClr val="FBBE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666920" y="6645897"/>
              <a:ext cx="1131219" cy="212103"/>
            </a:xfrm>
            <a:prstGeom prst="rect">
              <a:avLst/>
            </a:prstGeom>
            <a:solidFill>
              <a:srgbClr val="FCA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801067" y="6645897"/>
              <a:ext cx="1131219" cy="212103"/>
            </a:xfrm>
            <a:prstGeom prst="rect">
              <a:avLst/>
            </a:prstGeom>
            <a:solidFill>
              <a:srgbClr val="BCE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29354" y="6645897"/>
              <a:ext cx="1131219" cy="212103"/>
            </a:xfrm>
            <a:prstGeom prst="rect">
              <a:avLst/>
            </a:prstGeom>
            <a:solidFill>
              <a:srgbClr val="FDC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1060570" y="6645897"/>
              <a:ext cx="1131219" cy="212103"/>
            </a:xfrm>
            <a:prstGeom prst="rect">
              <a:avLst/>
            </a:prstGeom>
            <a:solidFill>
              <a:srgbClr val="FBBE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4" name="Picture 13">
            <a:extLst>
              <a:ext uri="{FF2B5EF4-FFF2-40B4-BE49-F238E27FC236}">
                <a16:creationId xmlns:a16="http://schemas.microsoft.com/office/drawing/2014/main" id="{98ABA5AA-0DFE-461C-8D07-D1F945AEA74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79451"/>
            <a:ext cx="3280526" cy="1907283"/>
          </a:xfrm>
          <a:prstGeom prst="rect">
            <a:avLst/>
          </a:prstGeom>
        </p:spPr>
      </p:pic>
      <p:pic>
        <p:nvPicPr>
          <p:cNvPr id="20" name="Picture 2" descr="Kết nối tri thức với cuộc số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64868" y="-16933"/>
            <a:ext cx="1422400" cy="1422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6" name="Picture 15" descr="Background pattern&#10;&#10;Description automatically generated">
            <a:extLst>
              <a:ext uri="{FF2B5EF4-FFF2-40B4-BE49-F238E27FC236}">
                <a16:creationId xmlns:a16="http://schemas.microsoft.com/office/drawing/2014/main" id="{C6964979-547B-4645-BC14-F20D37308F0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474172"/>
            <a:ext cx="12192000" cy="4819828"/>
          </a:xfrm>
          <a:prstGeom prst="rect">
            <a:avLst/>
          </a:prstGeom>
        </p:spPr>
      </p:pic>
    </p:spTree>
    <p:extLst>
      <p:ext uri="{BB962C8B-B14F-4D97-AF65-F5344CB8AC3E}">
        <p14:creationId xmlns:p14="http://schemas.microsoft.com/office/powerpoint/2010/main" val="3007937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 y="6488935"/>
            <a:ext cx="12191788" cy="369065"/>
            <a:chOff x="1" y="6645897"/>
            <a:chExt cx="12191788" cy="212103"/>
          </a:xfrm>
        </p:grpSpPr>
        <p:sp>
          <p:nvSpPr>
            <p:cNvPr id="3" name="Rectangle 2"/>
            <p:cNvSpPr/>
            <p:nvPr/>
          </p:nvSpPr>
          <p:spPr>
            <a:xfrm>
              <a:off x="1" y="6645897"/>
              <a:ext cx="1105710" cy="212103"/>
            </a:xfrm>
            <a:prstGeom prst="rect">
              <a:avLst/>
            </a:prstGeom>
            <a:solidFill>
              <a:srgbClr val="BCE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105866" y="6645897"/>
              <a:ext cx="1093353" cy="212103"/>
            </a:xfrm>
            <a:prstGeom prst="rect">
              <a:avLst/>
            </a:prstGeom>
            <a:solidFill>
              <a:srgbClr val="FDC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199375" y="6645897"/>
              <a:ext cx="1093353" cy="212103"/>
            </a:xfrm>
            <a:prstGeom prst="rect">
              <a:avLst/>
            </a:prstGeom>
            <a:solidFill>
              <a:srgbClr val="FBBE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292884" y="6645897"/>
              <a:ext cx="1093353" cy="212103"/>
            </a:xfrm>
            <a:prstGeom prst="rect">
              <a:avLst/>
            </a:prstGeom>
            <a:solidFill>
              <a:srgbClr val="FCA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386393" y="6645897"/>
              <a:ext cx="1093353" cy="212103"/>
            </a:xfrm>
            <a:prstGeom prst="rect">
              <a:avLst/>
            </a:prstGeom>
            <a:solidFill>
              <a:srgbClr val="BCE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479902" y="6645897"/>
              <a:ext cx="1093353" cy="212103"/>
            </a:xfrm>
            <a:prstGeom prst="rect">
              <a:avLst/>
            </a:prstGeom>
            <a:solidFill>
              <a:srgbClr val="FDC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573411" y="6645897"/>
              <a:ext cx="1093353" cy="212103"/>
            </a:xfrm>
            <a:prstGeom prst="rect">
              <a:avLst/>
            </a:prstGeom>
            <a:solidFill>
              <a:srgbClr val="FBBE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666920" y="6645897"/>
              <a:ext cx="1131219" cy="212103"/>
            </a:xfrm>
            <a:prstGeom prst="rect">
              <a:avLst/>
            </a:prstGeom>
            <a:solidFill>
              <a:srgbClr val="FCA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801067" y="6645897"/>
              <a:ext cx="1131219" cy="212103"/>
            </a:xfrm>
            <a:prstGeom prst="rect">
              <a:avLst/>
            </a:prstGeom>
            <a:solidFill>
              <a:srgbClr val="BCE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29354" y="6645897"/>
              <a:ext cx="1131219" cy="212103"/>
            </a:xfrm>
            <a:prstGeom prst="rect">
              <a:avLst/>
            </a:prstGeom>
            <a:solidFill>
              <a:srgbClr val="FDC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1060570" y="6645897"/>
              <a:ext cx="1131219" cy="212103"/>
            </a:xfrm>
            <a:prstGeom prst="rect">
              <a:avLst/>
            </a:prstGeom>
            <a:solidFill>
              <a:srgbClr val="FBBE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4" name="Picture 13">
            <a:extLst>
              <a:ext uri="{FF2B5EF4-FFF2-40B4-BE49-F238E27FC236}">
                <a16:creationId xmlns:a16="http://schemas.microsoft.com/office/drawing/2014/main" id="{98ABA5AA-0DFE-461C-8D07-D1F945AEA74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79451"/>
            <a:ext cx="3280526" cy="1907283"/>
          </a:xfrm>
          <a:prstGeom prst="rect">
            <a:avLst/>
          </a:prstGeom>
        </p:spPr>
      </p:pic>
      <p:pic>
        <p:nvPicPr>
          <p:cNvPr id="20" name="Picture 2" descr="Kết nối tri thức với cuộc số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64868" y="-16933"/>
            <a:ext cx="1422400" cy="1422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7" name="Picture 16" descr="Background pattern&#10;&#10;Description automatically generated with medium confidence">
            <a:extLst>
              <a:ext uri="{FF2B5EF4-FFF2-40B4-BE49-F238E27FC236}">
                <a16:creationId xmlns:a16="http://schemas.microsoft.com/office/drawing/2014/main" id="{67822F93-86E7-40DD-996C-C24BEFD03F8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405467"/>
            <a:ext cx="12192000" cy="4724889"/>
          </a:xfrm>
          <a:prstGeom prst="rect">
            <a:avLst/>
          </a:prstGeom>
        </p:spPr>
      </p:pic>
    </p:spTree>
    <p:extLst>
      <p:ext uri="{BB962C8B-B14F-4D97-AF65-F5344CB8AC3E}">
        <p14:creationId xmlns:p14="http://schemas.microsoft.com/office/powerpoint/2010/main" val="27265097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8833DE9-1580-6438-52F8-3996E332A35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83108" y="216896"/>
            <a:ext cx="7488846" cy="5223813"/>
          </a:xfrm>
          <a:prstGeom prst="rect">
            <a:avLst/>
          </a:prstGeom>
        </p:spPr>
      </p:pic>
      <p:sp>
        <p:nvSpPr>
          <p:cNvPr id="3" name="Freeform 14">
            <a:extLst>
              <a:ext uri="{FF2B5EF4-FFF2-40B4-BE49-F238E27FC236}">
                <a16:creationId xmlns:a16="http://schemas.microsoft.com/office/drawing/2014/main" id="{49B4EACA-2F9F-693C-760A-8C31C52BF664}"/>
              </a:ext>
            </a:extLst>
          </p:cNvPr>
          <p:cNvSpPr/>
          <p:nvPr/>
        </p:nvSpPr>
        <p:spPr>
          <a:xfrm>
            <a:off x="0" y="2163779"/>
            <a:ext cx="2208947" cy="1330048"/>
          </a:xfrm>
          <a:custGeom>
            <a:avLst/>
            <a:gdLst>
              <a:gd name="connsiteX0" fmla="*/ 1218628 w 1792587"/>
              <a:gd name="connsiteY0" fmla="*/ 0 h 959668"/>
              <a:gd name="connsiteX1" fmla="*/ 1792587 w 1792587"/>
              <a:gd name="connsiteY1" fmla="*/ 479834 h 959668"/>
              <a:gd name="connsiteX2" fmla="*/ 1218628 w 1792587"/>
              <a:gd name="connsiteY2" fmla="*/ 959668 h 959668"/>
              <a:gd name="connsiteX3" fmla="*/ 1218628 w 1792587"/>
              <a:gd name="connsiteY3" fmla="*/ 719751 h 959668"/>
              <a:gd name="connsiteX4" fmla="*/ 1042216 w 1792587"/>
              <a:gd name="connsiteY4" fmla="*/ 719751 h 959668"/>
              <a:gd name="connsiteX5" fmla="*/ 1042216 w 1792587"/>
              <a:gd name="connsiteY5" fmla="*/ 818419 h 959668"/>
              <a:gd name="connsiteX6" fmla="*/ 0 w 1792587"/>
              <a:gd name="connsiteY6" fmla="*/ 818419 h 959668"/>
              <a:gd name="connsiteX7" fmla="*/ 0 w 1792587"/>
              <a:gd name="connsiteY7" fmla="*/ 141250 h 959668"/>
              <a:gd name="connsiteX8" fmla="*/ 1042216 w 1792587"/>
              <a:gd name="connsiteY8" fmla="*/ 141250 h 959668"/>
              <a:gd name="connsiteX9" fmla="*/ 1042216 w 1792587"/>
              <a:gd name="connsiteY9" fmla="*/ 239917 h 959668"/>
              <a:gd name="connsiteX10" fmla="*/ 1218628 w 1792587"/>
              <a:gd name="connsiteY10" fmla="*/ 239917 h 95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92587" h="959668">
                <a:moveTo>
                  <a:pt x="1218628" y="0"/>
                </a:moveTo>
                <a:lnTo>
                  <a:pt x="1792587" y="479834"/>
                </a:lnTo>
                <a:lnTo>
                  <a:pt x="1218628" y="959668"/>
                </a:lnTo>
                <a:lnTo>
                  <a:pt x="1218628" y="719751"/>
                </a:lnTo>
                <a:lnTo>
                  <a:pt x="1042216" y="719751"/>
                </a:lnTo>
                <a:lnTo>
                  <a:pt x="1042216" y="818419"/>
                </a:lnTo>
                <a:lnTo>
                  <a:pt x="0" y="818419"/>
                </a:lnTo>
                <a:lnTo>
                  <a:pt x="0" y="141250"/>
                </a:lnTo>
                <a:lnTo>
                  <a:pt x="1042216" y="141250"/>
                </a:lnTo>
                <a:lnTo>
                  <a:pt x="1042216" y="239917"/>
                </a:lnTo>
                <a:lnTo>
                  <a:pt x="1218628" y="239917"/>
                </a:lnTo>
                <a:close/>
              </a:path>
            </a:pathLst>
          </a:custGeom>
          <a:solidFill>
            <a:srgbClr val="D571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C841A6EC-D8BE-1F4D-D6BB-BCE8615625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5853" y="1645192"/>
            <a:ext cx="5989577" cy="3697269"/>
          </a:xfrm>
          <a:prstGeom prst="rect">
            <a:avLst/>
          </a:prstGeom>
        </p:spPr>
      </p:pic>
      <p:pic>
        <p:nvPicPr>
          <p:cNvPr id="5" name="Picture 2" descr="Kết nối tri thức với cuộc sống">
            <a:extLst>
              <a:ext uri="{FF2B5EF4-FFF2-40B4-BE49-F238E27FC236}">
                <a16:creationId xmlns:a16="http://schemas.microsoft.com/office/drawing/2014/main" id="{695B7829-CE99-2D9C-D250-C857450D348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44291" y="0"/>
            <a:ext cx="1064527" cy="106452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8C83060B-7890-906C-08D6-38C395831CA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85853" y="1645192"/>
            <a:ext cx="6167047" cy="3662141"/>
          </a:xfrm>
          <a:prstGeom prst="rect">
            <a:avLst/>
          </a:prstGeom>
        </p:spPr>
      </p:pic>
      <p:sp>
        <p:nvSpPr>
          <p:cNvPr id="7" name="Oval 6">
            <a:extLst>
              <a:ext uri="{FF2B5EF4-FFF2-40B4-BE49-F238E27FC236}">
                <a16:creationId xmlns:a16="http://schemas.microsoft.com/office/drawing/2014/main" id="{51F49F78-5D5B-06CE-F54B-C6A1F96538D8}"/>
              </a:ext>
            </a:extLst>
          </p:cNvPr>
          <p:cNvSpPr/>
          <p:nvPr/>
        </p:nvSpPr>
        <p:spPr>
          <a:xfrm>
            <a:off x="3637785" y="2518886"/>
            <a:ext cx="1513490" cy="1513489"/>
          </a:xfrm>
          <a:prstGeom prst="ellipse">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a:solidFill>
                  <a:schemeClr val="tx1"/>
                </a:solidFill>
                <a:latin typeface="Arial-Rounded" panose="020B0500000000000000" pitchFamily="34" charset="0"/>
                <a:ea typeface="Arial-Rounded" panose="020B0500000000000000" pitchFamily="34" charset="0"/>
                <a:cs typeface="Arial-Rounded" panose="020B0500000000000000" pitchFamily="34" charset="0"/>
              </a:rPr>
              <a:t>4</a:t>
            </a:r>
          </a:p>
        </p:txBody>
      </p:sp>
    </p:spTree>
    <p:extLst>
      <p:ext uri="{BB962C8B-B14F-4D97-AF65-F5344CB8AC3E}">
        <p14:creationId xmlns:p14="http://schemas.microsoft.com/office/powerpoint/2010/main" val="40759104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74321" y="332507"/>
            <a:ext cx="11096848" cy="6059952"/>
            <a:chOff x="274321" y="0"/>
            <a:chExt cx="11096848" cy="6059952"/>
          </a:xfrm>
        </p:grpSpPr>
        <p:pic>
          <p:nvPicPr>
            <p:cNvPr id="2" name="Picture 1"/>
            <p:cNvPicPr>
              <a:picLocks noChangeAspect="1"/>
            </p:cNvPicPr>
            <p:nvPr/>
          </p:nvPicPr>
          <p:blipFill>
            <a:blip r:embed="rId2"/>
            <a:stretch>
              <a:fillRect/>
            </a:stretch>
          </p:blipFill>
          <p:spPr>
            <a:xfrm>
              <a:off x="932688" y="0"/>
              <a:ext cx="10438481" cy="6059952"/>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4321" y="899028"/>
              <a:ext cx="2734056" cy="1623549"/>
            </a:xfrm>
            <a:prstGeom prst="rect">
              <a:avLst/>
            </a:prstGeom>
          </p:spPr>
        </p:pic>
      </p:grpSp>
    </p:spTree>
    <p:extLst>
      <p:ext uri="{BB962C8B-B14F-4D97-AF65-F5344CB8AC3E}">
        <p14:creationId xmlns:p14="http://schemas.microsoft.com/office/powerpoint/2010/main" val="10768091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354618" y="3037171"/>
            <a:ext cx="11365954" cy="3477875"/>
          </a:xfrm>
          <a:prstGeom prst="rect">
            <a:avLst/>
          </a:prstGeom>
          <a:noFill/>
        </p:spPr>
        <p:txBody>
          <a:bodyPr wrap="square" rtlCol="0">
            <a:spAutoFit/>
          </a:bodyPr>
          <a:lstStyle/>
          <a:p>
            <a:pPr lvl="0" algn="just"/>
            <a:r>
              <a:rPr lang="en-US" sz="44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Buổi sớm mai, ông mặt trời nhô lên từ biển. Mặt biển nhuộm một màu xanh biếc. Đàn hải âu sải cánh bay liệng trên bầu trời. Xa xa là những cánh buồm căng gió. Phía bến cảng, những chiếc tàu cá nối đuôi nhau vào bờ.</a:t>
            </a:r>
          </a:p>
        </p:txBody>
      </p:sp>
      <p:pic>
        <p:nvPicPr>
          <p:cNvPr id="18" name="Picture 2" descr="Kết nối tri thức với cuộc số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44291" y="0"/>
            <a:ext cx="1064527" cy="106452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grpSp>
        <p:nvGrpSpPr>
          <p:cNvPr id="2" name="Group 1"/>
          <p:cNvGrpSpPr/>
          <p:nvPr/>
        </p:nvGrpSpPr>
        <p:grpSpPr>
          <a:xfrm>
            <a:off x="1362457" y="-120235"/>
            <a:ext cx="7507223" cy="3037171"/>
            <a:chOff x="1362457" y="-120235"/>
            <a:chExt cx="7507223" cy="3037171"/>
          </a:xfrm>
        </p:grpSpPr>
        <p:pic>
          <p:nvPicPr>
            <p:cNvPr id="8" name="Picture 7"/>
            <p:cNvPicPr>
              <a:picLocks noChangeAspect="1"/>
            </p:cNvPicPr>
            <p:nvPr/>
          </p:nvPicPr>
          <p:blipFill>
            <a:blip r:embed="rId3"/>
            <a:stretch>
              <a:fillRect/>
            </a:stretch>
          </p:blipFill>
          <p:spPr>
            <a:xfrm>
              <a:off x="2816318" y="0"/>
              <a:ext cx="6053362" cy="2916936"/>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62457" y="-120235"/>
              <a:ext cx="2734056" cy="1623549"/>
            </a:xfrm>
            <a:prstGeom prst="rect">
              <a:avLst/>
            </a:prstGeom>
          </p:spPr>
        </p:pic>
      </p:grpSp>
    </p:spTree>
    <p:extLst>
      <p:ext uri="{BB962C8B-B14F-4D97-AF65-F5344CB8AC3E}">
        <p14:creationId xmlns:p14="http://schemas.microsoft.com/office/powerpoint/2010/main" val="22310415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291599" y="1233190"/>
            <a:ext cx="11365954" cy="4985980"/>
          </a:xfrm>
          <a:prstGeom prst="rect">
            <a:avLst/>
          </a:prstGeom>
          <a:noFill/>
        </p:spPr>
        <p:txBody>
          <a:bodyPr wrap="square" rtlCol="0">
            <a:spAutoFit/>
          </a:bodyPr>
          <a:lstStyle/>
          <a:p>
            <a:pPr lvl="0" algn="just"/>
            <a:r>
              <a:rPr lang="en-US" sz="53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Buổi sớm mai, ông mặt trời nhô lên từ biển. Mặt biển </a:t>
            </a:r>
            <a:r>
              <a:rPr lang="en-US" sz="53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nhuộm</a:t>
            </a:r>
            <a:r>
              <a:rPr lang="en-US" sz="53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một màu xanh biếc. Đàn hải âu sải cánh bay liệng trên bầu trời. Xa xa là những cánh </a:t>
            </a:r>
            <a:r>
              <a:rPr lang="en-US" sz="53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buồm</a:t>
            </a:r>
            <a:r>
              <a:rPr lang="en-US" sz="53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căng gió. Phía bến cảng, những chiếc tàu cá nối </a:t>
            </a:r>
            <a:r>
              <a:rPr lang="en-US" sz="5300" dirty="0">
                <a:solidFill>
                  <a:srgbClr val="0089D1"/>
                </a:solidFill>
                <a:latin typeface="Arial-Rounded" panose="020B0500000000000000" pitchFamily="34" charset="0"/>
                <a:ea typeface="Arial-Rounded" panose="020B0500000000000000" pitchFamily="34" charset="0"/>
                <a:cs typeface="Arial-Rounded" panose="020B0500000000000000" pitchFamily="34" charset="0"/>
              </a:rPr>
              <a:t>đuôi </a:t>
            </a:r>
            <a:r>
              <a:rPr lang="en-US" sz="53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nhau vào bờ.</a:t>
            </a:r>
          </a:p>
        </p:txBody>
      </p:sp>
      <p:pic>
        <p:nvPicPr>
          <p:cNvPr id="18" name="Picture 2" descr="Kết nối tri thức với cuộc số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44291" y="0"/>
            <a:ext cx="1064527" cy="106452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9" name="Picture 18">
            <a:extLst>
              <a:ext uri="{FF2B5EF4-FFF2-40B4-BE49-F238E27FC236}">
                <a16:creationId xmlns:a16="http://schemas.microsoft.com/office/drawing/2014/main" id="{98ABA5AA-0DFE-461C-8D07-D1F945AEA74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1351" y="-161921"/>
            <a:ext cx="2874490" cy="1706942"/>
          </a:xfrm>
          <a:prstGeom prst="rect">
            <a:avLst/>
          </a:prstGeom>
        </p:spPr>
      </p:pic>
    </p:spTree>
    <p:extLst>
      <p:ext uri="{BB962C8B-B14F-4D97-AF65-F5344CB8AC3E}">
        <p14:creationId xmlns:p14="http://schemas.microsoft.com/office/powerpoint/2010/main" val="14077171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291599" y="1233190"/>
            <a:ext cx="11365954" cy="4985980"/>
          </a:xfrm>
          <a:prstGeom prst="rect">
            <a:avLst/>
          </a:prstGeom>
          <a:noFill/>
        </p:spPr>
        <p:txBody>
          <a:bodyPr wrap="square" rtlCol="0">
            <a:spAutoFit/>
          </a:bodyPr>
          <a:lstStyle/>
          <a:p>
            <a:pPr lvl="0" algn="just"/>
            <a:r>
              <a:rPr lang="en-US" sz="53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Buổi sớm mai, ông mặt trời nhô lên từ biển. Mặt biển nhuộm một màu xanh biếc. Đàn hải âu sải cánh bay liệng trên bầu trời. Xa xa là những cánh buồm căng gió. Phía bến cảng, những chiếc tàu cá nối đuôi nhau vào bờ.</a:t>
            </a:r>
          </a:p>
        </p:txBody>
      </p:sp>
      <p:pic>
        <p:nvPicPr>
          <p:cNvPr id="18" name="Picture 2" descr="Kết nối tri thức với cuộc số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44291" y="0"/>
            <a:ext cx="1064527" cy="106452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9" name="Picture 18">
            <a:extLst>
              <a:ext uri="{FF2B5EF4-FFF2-40B4-BE49-F238E27FC236}">
                <a16:creationId xmlns:a16="http://schemas.microsoft.com/office/drawing/2014/main" id="{98ABA5AA-0DFE-461C-8D07-D1F945AEA74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1351" y="-161921"/>
            <a:ext cx="2874490" cy="1706942"/>
          </a:xfrm>
          <a:prstGeom prst="rect">
            <a:avLst/>
          </a:prstGeom>
        </p:spPr>
      </p:pic>
      <p:sp>
        <p:nvSpPr>
          <p:cNvPr id="2" name="Rectangle: Rounded Corners 1">
            <a:extLst>
              <a:ext uri="{FF2B5EF4-FFF2-40B4-BE49-F238E27FC236}">
                <a16:creationId xmlns:a16="http://schemas.microsoft.com/office/drawing/2014/main" id="{B53DF005-FAF0-4F2C-12D8-D4027447ACDF}"/>
              </a:ext>
            </a:extLst>
          </p:cNvPr>
          <p:cNvSpPr/>
          <p:nvPr/>
        </p:nvSpPr>
        <p:spPr>
          <a:xfrm>
            <a:off x="9331015" y="1262982"/>
            <a:ext cx="2308601" cy="825062"/>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Rounded Corners 2">
            <a:extLst>
              <a:ext uri="{FF2B5EF4-FFF2-40B4-BE49-F238E27FC236}">
                <a16:creationId xmlns:a16="http://schemas.microsoft.com/office/drawing/2014/main" id="{C0B5E40C-1966-65E2-48CF-8A0B4906D329}"/>
              </a:ext>
            </a:extLst>
          </p:cNvPr>
          <p:cNvSpPr/>
          <p:nvPr/>
        </p:nvSpPr>
        <p:spPr>
          <a:xfrm>
            <a:off x="291599" y="4519449"/>
            <a:ext cx="2719615" cy="856592"/>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28352AD4-E0A2-745D-6FEE-22B365B89447}"/>
              </a:ext>
            </a:extLst>
          </p:cNvPr>
          <p:cNvSpPr/>
          <p:nvPr/>
        </p:nvSpPr>
        <p:spPr>
          <a:xfrm>
            <a:off x="7671171" y="2901118"/>
            <a:ext cx="2695902" cy="825062"/>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536541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291599" y="1233190"/>
            <a:ext cx="11365954" cy="4985980"/>
          </a:xfrm>
          <a:prstGeom prst="rect">
            <a:avLst/>
          </a:prstGeom>
          <a:noFill/>
        </p:spPr>
        <p:txBody>
          <a:bodyPr wrap="square" rtlCol="0">
            <a:spAutoFit/>
          </a:bodyPr>
          <a:lstStyle/>
          <a:p>
            <a:pPr lvl="0" algn="just"/>
            <a:r>
              <a:rPr lang="en-US" sz="53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Buổi sớm mai, ông mặt trời nhô lên từ biển. Mặt biển nhuộm một màu xanh biếc. Đàn hải âu sải cánh bay liệng trên bầu trời. Xa xa là những cánh buồm căng gió. Phía bến cảng, những chiếc tàu cá nối đuôi nhau vào bờ.</a:t>
            </a:r>
          </a:p>
        </p:txBody>
      </p:sp>
      <p:pic>
        <p:nvPicPr>
          <p:cNvPr id="18" name="Picture 2" descr="Kết nối tri thức với cuộc số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44291" y="0"/>
            <a:ext cx="1064527" cy="106452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9" name="Picture 18">
            <a:extLst>
              <a:ext uri="{FF2B5EF4-FFF2-40B4-BE49-F238E27FC236}">
                <a16:creationId xmlns:a16="http://schemas.microsoft.com/office/drawing/2014/main" id="{98ABA5AA-0DFE-461C-8D07-D1F945AEA74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1351" y="-161921"/>
            <a:ext cx="2874490" cy="1706942"/>
          </a:xfrm>
          <a:prstGeom prst="rect">
            <a:avLst/>
          </a:prstGeom>
        </p:spPr>
      </p:pic>
      <p:sp>
        <p:nvSpPr>
          <p:cNvPr id="2" name="Rectangle: Rounded Corners 1">
            <a:extLst>
              <a:ext uri="{FF2B5EF4-FFF2-40B4-BE49-F238E27FC236}">
                <a16:creationId xmlns:a16="http://schemas.microsoft.com/office/drawing/2014/main" id="{B53DF005-FAF0-4F2C-12D8-D4027447ACDF}"/>
              </a:ext>
            </a:extLst>
          </p:cNvPr>
          <p:cNvSpPr/>
          <p:nvPr/>
        </p:nvSpPr>
        <p:spPr>
          <a:xfrm>
            <a:off x="1285894" y="1238089"/>
            <a:ext cx="4042851" cy="825062"/>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Rounded Corners 2">
            <a:extLst>
              <a:ext uri="{FF2B5EF4-FFF2-40B4-BE49-F238E27FC236}">
                <a16:creationId xmlns:a16="http://schemas.microsoft.com/office/drawing/2014/main" id="{C0B5E40C-1966-65E2-48CF-8A0B4906D329}"/>
              </a:ext>
            </a:extLst>
          </p:cNvPr>
          <p:cNvSpPr/>
          <p:nvPr/>
        </p:nvSpPr>
        <p:spPr>
          <a:xfrm>
            <a:off x="291599" y="4519449"/>
            <a:ext cx="2719615" cy="856592"/>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28352AD4-E0A2-745D-6FEE-22B365B89447}"/>
              </a:ext>
            </a:extLst>
          </p:cNvPr>
          <p:cNvSpPr/>
          <p:nvPr/>
        </p:nvSpPr>
        <p:spPr>
          <a:xfrm>
            <a:off x="5076497" y="2878769"/>
            <a:ext cx="5265681" cy="825062"/>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A9F7378F-1A4D-1B73-2DC6-54423B753155}"/>
              </a:ext>
            </a:extLst>
          </p:cNvPr>
          <p:cNvSpPr/>
          <p:nvPr/>
        </p:nvSpPr>
        <p:spPr>
          <a:xfrm>
            <a:off x="8090275" y="3737187"/>
            <a:ext cx="3567278" cy="856592"/>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13674F85-34D2-FC97-E32B-6C73035E97D4}"/>
              </a:ext>
            </a:extLst>
          </p:cNvPr>
          <p:cNvSpPr/>
          <p:nvPr/>
        </p:nvSpPr>
        <p:spPr>
          <a:xfrm>
            <a:off x="2407297" y="5387379"/>
            <a:ext cx="6043019" cy="856592"/>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980153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ranh lớn">
            <a:extLst>
              <a:ext uri="{FF2B5EF4-FFF2-40B4-BE49-F238E27FC236}">
                <a16:creationId xmlns:a16="http://schemas.microsoft.com/office/drawing/2014/main" id="{B859CF8F-2F78-5522-FD22-1E4EF066E6C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9883" y="-18263"/>
            <a:ext cx="13731766" cy="6858000"/>
          </a:xfrm>
          <a:prstGeom prst="rect">
            <a:avLst/>
          </a:prstGeom>
        </p:spPr>
      </p:pic>
      <p:sp>
        <p:nvSpPr>
          <p:cNvPr id="5" name="đèn pin">
            <a:extLst>
              <a:ext uri="{FF2B5EF4-FFF2-40B4-BE49-F238E27FC236}">
                <a16:creationId xmlns:a16="http://schemas.microsoft.com/office/drawing/2014/main" id="{31E139F8-1AD7-BC94-A3E4-7E92B8C5E97A}"/>
              </a:ext>
            </a:extLst>
          </p:cNvPr>
          <p:cNvSpPr txBox="1"/>
          <p:nvPr/>
        </p:nvSpPr>
        <p:spPr>
          <a:xfrm>
            <a:off x="8128580" y="4552155"/>
            <a:ext cx="3963866" cy="861766"/>
          </a:xfrm>
          <a:prstGeom prst="rect">
            <a:avLst/>
          </a:prstGeom>
          <a:solidFill>
            <a:schemeClr val="bg1"/>
          </a:solidFill>
        </p:spPr>
        <p:txBody>
          <a:bodyPr wrap="square" lIns="91431" tIns="45716" rIns="91431" bIns="45716"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5000" b="1">
                <a:solidFill>
                  <a:prstClr val="black"/>
                </a:solidFill>
                <a:latin typeface="Arial-Rounded" panose="020B0500000000000000" pitchFamily="34" charset="0"/>
                <a:ea typeface="Arial-Rounded" panose="020B0500000000000000" pitchFamily="34" charset="0"/>
                <a:cs typeface="Arial-Rounded" panose="020B0500000000000000" pitchFamily="34" charset="0"/>
              </a:rPr>
              <a:t>xanh biếc</a:t>
            </a:r>
            <a:endParaRPr kumimoji="0" lang="es-ES" sz="5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6" name="mũ len">
            <a:extLst>
              <a:ext uri="{FF2B5EF4-FFF2-40B4-BE49-F238E27FC236}">
                <a16:creationId xmlns:a16="http://schemas.microsoft.com/office/drawing/2014/main" id="{26227BA1-5284-91CF-AEEC-39E9B3CAD036}"/>
              </a:ext>
            </a:extLst>
          </p:cNvPr>
          <p:cNvSpPr txBox="1"/>
          <p:nvPr/>
        </p:nvSpPr>
        <p:spPr>
          <a:xfrm>
            <a:off x="8099140" y="4552155"/>
            <a:ext cx="4022747" cy="923322"/>
          </a:xfrm>
          <a:prstGeom prst="rect">
            <a:avLst/>
          </a:prstGeom>
          <a:solidFill>
            <a:schemeClr val="bg1"/>
          </a:solidFill>
        </p:spPr>
        <p:txBody>
          <a:bodyPr wrap="square" lIns="91431" tIns="45716" rIns="91431" bIns="45716"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5400" b="1">
                <a:solidFill>
                  <a:prstClr val="black"/>
                </a:solidFill>
                <a:latin typeface="Arial-Rounded" panose="020B0500000000000000" pitchFamily="34" charset="0"/>
                <a:ea typeface="Arial-Rounded" panose="020B0500000000000000" pitchFamily="34" charset="0"/>
                <a:cs typeface="Arial-Rounded" panose="020B0500000000000000" pitchFamily="34" charset="0"/>
              </a:rPr>
              <a:t>hiểu biết</a:t>
            </a:r>
            <a:endParaRPr kumimoji="0" lang="es-ES" sz="5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7" name="mưa phùn">
            <a:extLst>
              <a:ext uri="{FF2B5EF4-FFF2-40B4-BE49-F238E27FC236}">
                <a16:creationId xmlns:a16="http://schemas.microsoft.com/office/drawing/2014/main" id="{8E428E36-3136-6A7B-742C-0EDE542DB2FA}"/>
              </a:ext>
            </a:extLst>
          </p:cNvPr>
          <p:cNvSpPr txBox="1"/>
          <p:nvPr/>
        </p:nvSpPr>
        <p:spPr>
          <a:xfrm>
            <a:off x="8128580" y="4552155"/>
            <a:ext cx="3963867" cy="923322"/>
          </a:xfrm>
          <a:prstGeom prst="rect">
            <a:avLst/>
          </a:prstGeom>
          <a:solidFill>
            <a:schemeClr val="bg1"/>
          </a:solidFill>
        </p:spPr>
        <p:txBody>
          <a:bodyPr wrap="square" lIns="91431" tIns="45716" rIns="91431" bIns="45716"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5400" b="1">
                <a:solidFill>
                  <a:prstClr val="black"/>
                </a:solidFill>
                <a:latin typeface="Arial-Rounded" panose="020B0500000000000000" pitchFamily="34" charset="0"/>
                <a:ea typeface="Arial-Rounded" panose="020B0500000000000000" pitchFamily="34" charset="0"/>
                <a:cs typeface="Arial-Rounded" panose="020B0500000000000000" pitchFamily="34" charset="0"/>
              </a:rPr>
              <a:t>xung phong</a:t>
            </a:r>
            <a:endParaRPr kumimoji="0" lang="es-ES" sz="5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8" name="dế mèn">
            <a:extLst>
              <a:ext uri="{FF2B5EF4-FFF2-40B4-BE49-F238E27FC236}">
                <a16:creationId xmlns:a16="http://schemas.microsoft.com/office/drawing/2014/main" id="{DA1C1281-A765-8C1C-6C73-2748A5636DE4}"/>
              </a:ext>
            </a:extLst>
          </p:cNvPr>
          <p:cNvSpPr txBox="1"/>
          <p:nvPr/>
        </p:nvSpPr>
        <p:spPr>
          <a:xfrm>
            <a:off x="8128580" y="4552155"/>
            <a:ext cx="3963866" cy="923322"/>
          </a:xfrm>
          <a:prstGeom prst="rect">
            <a:avLst/>
          </a:prstGeom>
          <a:solidFill>
            <a:schemeClr val="bg1"/>
          </a:solidFill>
        </p:spPr>
        <p:txBody>
          <a:bodyPr wrap="square" lIns="91431" tIns="45716" rIns="91431" bIns="45716"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5400" b="1">
                <a:solidFill>
                  <a:prstClr val="black"/>
                </a:solidFill>
                <a:latin typeface="Arial-Rounded" panose="020B0500000000000000" pitchFamily="34" charset="0"/>
                <a:ea typeface="Arial-Rounded" panose="020B0500000000000000" pitchFamily="34" charset="0"/>
                <a:cs typeface="Arial-Rounded" panose="020B0500000000000000" pitchFamily="34" charset="0"/>
              </a:rPr>
              <a:t>trùng điệp</a:t>
            </a:r>
            <a:endParaRPr kumimoji="0" lang="es-ES" sz="5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9" name="bản tin">
            <a:extLst>
              <a:ext uri="{FF2B5EF4-FFF2-40B4-BE49-F238E27FC236}">
                <a16:creationId xmlns:a16="http://schemas.microsoft.com/office/drawing/2014/main" id="{4A76F897-2623-8CE3-624A-C77D6412481E}"/>
              </a:ext>
            </a:extLst>
          </p:cNvPr>
          <p:cNvSpPr txBox="1"/>
          <p:nvPr/>
        </p:nvSpPr>
        <p:spPr>
          <a:xfrm>
            <a:off x="8128580" y="4552155"/>
            <a:ext cx="3963866" cy="923322"/>
          </a:xfrm>
          <a:prstGeom prst="rect">
            <a:avLst/>
          </a:prstGeom>
          <a:solidFill>
            <a:schemeClr val="bg1"/>
          </a:solidFill>
        </p:spPr>
        <p:txBody>
          <a:bodyPr wrap="square" lIns="91431" tIns="45716" rIns="91431" bIns="45716"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5400" b="1">
                <a:solidFill>
                  <a:prstClr val="black"/>
                </a:solidFill>
                <a:latin typeface="Arial-Rounded" panose="020B0500000000000000" pitchFamily="34" charset="0"/>
                <a:ea typeface="Arial-Rounded" panose="020B0500000000000000" pitchFamily="34" charset="0"/>
                <a:cs typeface="Arial-Rounded" panose="020B0500000000000000" pitchFamily="34" charset="0"/>
              </a:rPr>
              <a:t>khiêm tốn</a:t>
            </a:r>
            <a:endParaRPr kumimoji="0" lang="es-ES" sz="5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0" name="cun con">
            <a:extLst>
              <a:ext uri="{FF2B5EF4-FFF2-40B4-BE49-F238E27FC236}">
                <a16:creationId xmlns:a16="http://schemas.microsoft.com/office/drawing/2014/main" id="{61F6C084-EA53-75D4-517D-C402C5579F8E}"/>
              </a:ext>
            </a:extLst>
          </p:cNvPr>
          <p:cNvSpPr txBox="1"/>
          <p:nvPr/>
        </p:nvSpPr>
        <p:spPr>
          <a:xfrm>
            <a:off x="8130030" y="4552155"/>
            <a:ext cx="3960966" cy="923322"/>
          </a:xfrm>
          <a:prstGeom prst="rect">
            <a:avLst/>
          </a:prstGeom>
          <a:solidFill>
            <a:schemeClr val="bg1"/>
          </a:solidFill>
        </p:spPr>
        <p:txBody>
          <a:bodyPr wrap="square" lIns="91431" tIns="45716" rIns="91431" bIns="45716"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5400" b="1">
                <a:solidFill>
                  <a:prstClr val="black"/>
                </a:solidFill>
                <a:latin typeface="Arial-Rounded" panose="020B0500000000000000" pitchFamily="34" charset="0"/>
                <a:ea typeface="Arial-Rounded" panose="020B0500000000000000" pitchFamily="34" charset="0"/>
                <a:cs typeface="Arial-Rounded" panose="020B0500000000000000" pitchFamily="34" charset="0"/>
              </a:rPr>
              <a:t>cồ</a:t>
            </a:r>
            <a:r>
              <a:rPr lang="es-ES" sz="5400" b="1" noProof="0">
                <a:solidFill>
                  <a:prstClr val="black"/>
                </a:solidFill>
                <a:latin typeface="Arial-Rounded" panose="020B0500000000000000" pitchFamily="34" charset="0"/>
                <a:ea typeface="Arial-Rounded" panose="020B0500000000000000" pitchFamily="34" charset="0"/>
                <a:cs typeface="Arial-Rounded" panose="020B0500000000000000" pitchFamily="34" charset="0"/>
              </a:rPr>
              <a:t>ng chiêng</a:t>
            </a:r>
            <a:endParaRPr kumimoji="0" lang="es-ES" sz="5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1" name="giỏ đựng">
            <a:extLst>
              <a:ext uri="{FF2B5EF4-FFF2-40B4-BE49-F238E27FC236}">
                <a16:creationId xmlns:a16="http://schemas.microsoft.com/office/drawing/2014/main" id="{FE44A72F-9851-0760-DB18-228A4084DE7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39225" y="4588694"/>
            <a:ext cx="4022747" cy="2591602"/>
          </a:xfrm>
          <a:prstGeom prst="rect">
            <a:avLst/>
          </a:prstGeom>
        </p:spPr>
      </p:pic>
      <p:grpSp>
        <p:nvGrpSpPr>
          <p:cNvPr id="12" name="Group 1">
            <a:extLst>
              <a:ext uri="{FF2B5EF4-FFF2-40B4-BE49-F238E27FC236}">
                <a16:creationId xmlns:a16="http://schemas.microsoft.com/office/drawing/2014/main" id="{C5BF0E4D-6C40-28D8-4671-E47A7C9528E1}"/>
              </a:ext>
            </a:extLst>
          </p:cNvPr>
          <p:cNvGrpSpPr/>
          <p:nvPr/>
        </p:nvGrpSpPr>
        <p:grpSpPr>
          <a:xfrm>
            <a:off x="2370802" y="619445"/>
            <a:ext cx="1556676" cy="1048433"/>
            <a:chOff x="2341807" y="722423"/>
            <a:chExt cx="1167507" cy="1048431"/>
          </a:xfrm>
        </p:grpSpPr>
        <p:pic>
          <p:nvPicPr>
            <p:cNvPr id="13" name="Picture 12">
              <a:extLst>
                <a:ext uri="{FF2B5EF4-FFF2-40B4-BE49-F238E27FC236}">
                  <a16:creationId xmlns:a16="http://schemas.microsoft.com/office/drawing/2014/main" id="{04A8CA54-FC29-F9B3-6120-D77C03BB237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15989" y="722423"/>
              <a:ext cx="994475" cy="994475"/>
            </a:xfrm>
            <a:prstGeom prst="rect">
              <a:avLst/>
            </a:prstGeom>
            <a:effectLst>
              <a:outerShdw blurRad="50800" dist="38100" dir="2700000" algn="tl" rotWithShape="0">
                <a:prstClr val="black">
                  <a:alpha val="40000"/>
                </a:prstClr>
              </a:outerShdw>
            </a:effectLst>
          </p:spPr>
        </p:pic>
        <p:sp>
          <p:nvSpPr>
            <p:cNvPr id="14" name="1">
              <a:extLst>
                <a:ext uri="{FF2B5EF4-FFF2-40B4-BE49-F238E27FC236}">
                  <a16:creationId xmlns:a16="http://schemas.microsoft.com/office/drawing/2014/main" id="{AD8D4975-6899-6D4B-A56E-1D8362008FFB}"/>
                </a:ext>
              </a:extLst>
            </p:cNvPr>
            <p:cNvSpPr txBox="1"/>
            <p:nvPr/>
          </p:nvSpPr>
          <p:spPr>
            <a:xfrm>
              <a:off x="2341807" y="1001415"/>
              <a:ext cx="1167507" cy="769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4400"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Arial-Rounded" panose="020B0500000000000000" pitchFamily="34" charset="0"/>
                  <a:ea typeface="Arial-Rounded" panose="020B0500000000000000" pitchFamily="34" charset="0"/>
                  <a:cs typeface="Arial-Rounded" panose="020B0500000000000000" pitchFamily="34" charset="0"/>
                </a:rPr>
                <a:t>1</a:t>
              </a:r>
              <a:endParaRPr kumimoji="0" lang="es-E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15" name="Group 2">
            <a:extLst>
              <a:ext uri="{FF2B5EF4-FFF2-40B4-BE49-F238E27FC236}">
                <a16:creationId xmlns:a16="http://schemas.microsoft.com/office/drawing/2014/main" id="{60B9728F-668E-6EDD-BDC0-EAF937BDE6C4}"/>
              </a:ext>
            </a:extLst>
          </p:cNvPr>
          <p:cNvGrpSpPr/>
          <p:nvPr/>
        </p:nvGrpSpPr>
        <p:grpSpPr>
          <a:xfrm>
            <a:off x="4250540" y="2642322"/>
            <a:ext cx="1556676" cy="1048433"/>
            <a:chOff x="5632842" y="2105111"/>
            <a:chExt cx="1167507" cy="1048431"/>
          </a:xfrm>
        </p:grpSpPr>
        <p:pic>
          <p:nvPicPr>
            <p:cNvPr id="16" name="2">
              <a:extLst>
                <a:ext uri="{FF2B5EF4-FFF2-40B4-BE49-F238E27FC236}">
                  <a16:creationId xmlns:a16="http://schemas.microsoft.com/office/drawing/2014/main" id="{E6083B26-B3E0-9AFD-8CAE-993115ADCFC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707024" y="2105111"/>
              <a:ext cx="994475" cy="994475"/>
            </a:xfrm>
            <a:prstGeom prst="rect">
              <a:avLst/>
            </a:prstGeom>
            <a:effectLst>
              <a:outerShdw blurRad="50800" dist="38100" dir="2700000" algn="tl" rotWithShape="0">
                <a:prstClr val="black">
                  <a:alpha val="40000"/>
                </a:prstClr>
              </a:outerShdw>
            </a:effectLst>
          </p:spPr>
        </p:pic>
        <p:sp>
          <p:nvSpPr>
            <p:cNvPr id="17" name="2">
              <a:extLst>
                <a:ext uri="{FF2B5EF4-FFF2-40B4-BE49-F238E27FC236}">
                  <a16:creationId xmlns:a16="http://schemas.microsoft.com/office/drawing/2014/main" id="{6D8AB028-1235-9F0D-27FE-2725E86D47F3}"/>
                </a:ext>
              </a:extLst>
            </p:cNvPr>
            <p:cNvSpPr txBox="1"/>
            <p:nvPr/>
          </p:nvSpPr>
          <p:spPr>
            <a:xfrm>
              <a:off x="5632842" y="2384103"/>
              <a:ext cx="1167507" cy="769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4400"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Arial-Rounded" panose="020B0500000000000000" pitchFamily="34" charset="0"/>
                  <a:ea typeface="Arial-Rounded" panose="020B0500000000000000" pitchFamily="34" charset="0"/>
                  <a:cs typeface="Arial-Rounded" panose="020B0500000000000000" pitchFamily="34" charset="0"/>
                </a:rPr>
                <a:t>2</a:t>
              </a:r>
              <a:endParaRPr kumimoji="0" lang="es-E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18" name="Group 13">
            <a:extLst>
              <a:ext uri="{FF2B5EF4-FFF2-40B4-BE49-F238E27FC236}">
                <a16:creationId xmlns:a16="http://schemas.microsoft.com/office/drawing/2014/main" id="{11F0AF12-1F6D-4AE4-9CB1-5FF841835E78}"/>
              </a:ext>
            </a:extLst>
          </p:cNvPr>
          <p:cNvGrpSpPr/>
          <p:nvPr/>
        </p:nvGrpSpPr>
        <p:grpSpPr>
          <a:xfrm>
            <a:off x="1070082" y="1990174"/>
            <a:ext cx="1556676" cy="1048433"/>
            <a:chOff x="1559230" y="2459387"/>
            <a:chExt cx="1167507" cy="1048431"/>
          </a:xfrm>
        </p:grpSpPr>
        <p:pic>
          <p:nvPicPr>
            <p:cNvPr id="19" name="Picture 18">
              <a:extLst>
                <a:ext uri="{FF2B5EF4-FFF2-40B4-BE49-F238E27FC236}">
                  <a16:creationId xmlns:a16="http://schemas.microsoft.com/office/drawing/2014/main" id="{E40C63C0-1343-CE27-72C7-404118E6307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33412" y="2459387"/>
              <a:ext cx="994475" cy="994475"/>
            </a:xfrm>
            <a:prstGeom prst="rect">
              <a:avLst/>
            </a:prstGeom>
            <a:effectLst>
              <a:outerShdw blurRad="50800" dist="38100" dir="2700000" algn="tl" rotWithShape="0">
                <a:prstClr val="black">
                  <a:alpha val="40000"/>
                </a:prstClr>
              </a:outerShdw>
            </a:effectLst>
          </p:spPr>
        </p:pic>
        <p:sp>
          <p:nvSpPr>
            <p:cNvPr id="20" name="TextBox 19">
              <a:extLst>
                <a:ext uri="{FF2B5EF4-FFF2-40B4-BE49-F238E27FC236}">
                  <a16:creationId xmlns:a16="http://schemas.microsoft.com/office/drawing/2014/main" id="{ED77786E-D0EB-8053-4DDD-40DE725786DA}"/>
                </a:ext>
              </a:extLst>
            </p:cNvPr>
            <p:cNvSpPr txBox="1"/>
            <p:nvPr/>
          </p:nvSpPr>
          <p:spPr>
            <a:xfrm>
              <a:off x="1559230" y="2738379"/>
              <a:ext cx="1167507" cy="769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4400"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Arial-Rounded" panose="020B0500000000000000" pitchFamily="34" charset="0"/>
                  <a:ea typeface="Arial-Rounded" panose="020B0500000000000000" pitchFamily="34" charset="0"/>
                  <a:cs typeface="Arial-Rounded" panose="020B0500000000000000" pitchFamily="34" charset="0"/>
                </a:rPr>
                <a:t>3</a:t>
              </a:r>
              <a:endParaRPr kumimoji="0" lang="es-E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21" name="Group 4">
            <a:extLst>
              <a:ext uri="{FF2B5EF4-FFF2-40B4-BE49-F238E27FC236}">
                <a16:creationId xmlns:a16="http://schemas.microsoft.com/office/drawing/2014/main" id="{5FA79E6E-44CC-2043-54FB-D3CD4A855424}"/>
              </a:ext>
            </a:extLst>
          </p:cNvPr>
          <p:cNvGrpSpPr/>
          <p:nvPr/>
        </p:nvGrpSpPr>
        <p:grpSpPr>
          <a:xfrm>
            <a:off x="4266986" y="435444"/>
            <a:ext cx="1556676" cy="1048433"/>
            <a:chOff x="1559230" y="2459387"/>
            <a:chExt cx="1167507" cy="1048431"/>
          </a:xfrm>
        </p:grpSpPr>
        <p:pic>
          <p:nvPicPr>
            <p:cNvPr id="22" name="Picture 21">
              <a:extLst>
                <a:ext uri="{FF2B5EF4-FFF2-40B4-BE49-F238E27FC236}">
                  <a16:creationId xmlns:a16="http://schemas.microsoft.com/office/drawing/2014/main" id="{55AB24E1-9AE2-1CF5-102A-D1072A5628A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33412" y="2459387"/>
              <a:ext cx="994475" cy="994475"/>
            </a:xfrm>
            <a:prstGeom prst="rect">
              <a:avLst/>
            </a:prstGeom>
            <a:effectLst>
              <a:outerShdw blurRad="50800" dist="38100" dir="2700000" algn="tl" rotWithShape="0">
                <a:prstClr val="black">
                  <a:alpha val="40000"/>
                </a:prstClr>
              </a:outerShdw>
            </a:effectLst>
          </p:spPr>
        </p:pic>
        <p:sp>
          <p:nvSpPr>
            <p:cNvPr id="23" name="4">
              <a:extLst>
                <a:ext uri="{FF2B5EF4-FFF2-40B4-BE49-F238E27FC236}">
                  <a16:creationId xmlns:a16="http://schemas.microsoft.com/office/drawing/2014/main" id="{5A1A41FE-2EAE-3394-B7A9-31CD07CC1B28}"/>
                </a:ext>
              </a:extLst>
            </p:cNvPr>
            <p:cNvSpPr txBox="1"/>
            <p:nvPr/>
          </p:nvSpPr>
          <p:spPr>
            <a:xfrm>
              <a:off x="1559230" y="2738379"/>
              <a:ext cx="1167507" cy="769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4400"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Arial-Rounded" panose="020B0500000000000000" pitchFamily="34" charset="0"/>
                  <a:ea typeface="Arial-Rounded" panose="020B0500000000000000" pitchFamily="34" charset="0"/>
                  <a:cs typeface="Arial-Rounded" panose="020B0500000000000000" pitchFamily="34" charset="0"/>
                </a:rPr>
                <a:t>4</a:t>
              </a:r>
              <a:endParaRPr kumimoji="0" lang="es-E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24" name="Group 5">
            <a:extLst>
              <a:ext uri="{FF2B5EF4-FFF2-40B4-BE49-F238E27FC236}">
                <a16:creationId xmlns:a16="http://schemas.microsoft.com/office/drawing/2014/main" id="{1772AC7F-6520-F8F9-AC60-C956473223AE}"/>
              </a:ext>
            </a:extLst>
          </p:cNvPr>
          <p:cNvGrpSpPr/>
          <p:nvPr/>
        </p:nvGrpSpPr>
        <p:grpSpPr>
          <a:xfrm>
            <a:off x="3087600" y="1850678"/>
            <a:ext cx="1556676" cy="1048433"/>
            <a:chOff x="1559230" y="2459387"/>
            <a:chExt cx="1167507" cy="1048431"/>
          </a:xfrm>
        </p:grpSpPr>
        <p:pic>
          <p:nvPicPr>
            <p:cNvPr id="25" name="Picture 24">
              <a:extLst>
                <a:ext uri="{FF2B5EF4-FFF2-40B4-BE49-F238E27FC236}">
                  <a16:creationId xmlns:a16="http://schemas.microsoft.com/office/drawing/2014/main" id="{ECA2C43B-C182-F518-E3B6-0EAC6441227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33412" y="2459387"/>
              <a:ext cx="994475" cy="994475"/>
            </a:xfrm>
            <a:prstGeom prst="rect">
              <a:avLst/>
            </a:prstGeom>
            <a:effectLst>
              <a:outerShdw blurRad="50800" dist="38100" dir="2700000" algn="tl" rotWithShape="0">
                <a:prstClr val="black">
                  <a:alpha val="40000"/>
                </a:prstClr>
              </a:outerShdw>
            </a:effectLst>
          </p:spPr>
        </p:pic>
        <p:sp>
          <p:nvSpPr>
            <p:cNvPr id="26" name="5">
              <a:extLst>
                <a:ext uri="{FF2B5EF4-FFF2-40B4-BE49-F238E27FC236}">
                  <a16:creationId xmlns:a16="http://schemas.microsoft.com/office/drawing/2014/main" id="{86B3E1A3-12EE-9B3F-6D2B-2E65C0D048EA}"/>
                </a:ext>
              </a:extLst>
            </p:cNvPr>
            <p:cNvSpPr txBox="1"/>
            <p:nvPr/>
          </p:nvSpPr>
          <p:spPr>
            <a:xfrm>
              <a:off x="1559230" y="2738379"/>
              <a:ext cx="1167507" cy="769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4400"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Arial-Rounded" panose="020B0500000000000000" pitchFamily="34" charset="0"/>
                  <a:ea typeface="Arial-Rounded" panose="020B0500000000000000" pitchFamily="34" charset="0"/>
                  <a:cs typeface="Arial-Rounded" panose="020B0500000000000000" pitchFamily="34" charset="0"/>
                </a:rPr>
                <a:t>5</a:t>
              </a:r>
              <a:endParaRPr kumimoji="0" lang="es-E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27" name="Group 22">
            <a:extLst>
              <a:ext uri="{FF2B5EF4-FFF2-40B4-BE49-F238E27FC236}">
                <a16:creationId xmlns:a16="http://schemas.microsoft.com/office/drawing/2014/main" id="{50A36E35-D9B7-1418-651E-B6DFB1181B12}"/>
              </a:ext>
            </a:extLst>
          </p:cNvPr>
          <p:cNvGrpSpPr/>
          <p:nvPr/>
        </p:nvGrpSpPr>
        <p:grpSpPr>
          <a:xfrm>
            <a:off x="5214411" y="1608631"/>
            <a:ext cx="1556676" cy="1048433"/>
            <a:chOff x="1559230" y="2459387"/>
            <a:chExt cx="1167507" cy="1048431"/>
          </a:xfrm>
        </p:grpSpPr>
        <p:pic>
          <p:nvPicPr>
            <p:cNvPr id="28" name="Picture 27">
              <a:extLst>
                <a:ext uri="{FF2B5EF4-FFF2-40B4-BE49-F238E27FC236}">
                  <a16:creationId xmlns:a16="http://schemas.microsoft.com/office/drawing/2014/main" id="{E74BFA69-E9D9-DC3F-F93F-83260716FA1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33412" y="2459387"/>
              <a:ext cx="994475" cy="994475"/>
            </a:xfrm>
            <a:prstGeom prst="rect">
              <a:avLst/>
            </a:prstGeom>
            <a:effectLst>
              <a:outerShdw blurRad="50800" dist="38100" dir="2700000" algn="tl" rotWithShape="0">
                <a:prstClr val="black">
                  <a:alpha val="40000"/>
                </a:prstClr>
              </a:outerShdw>
            </a:effectLst>
          </p:spPr>
        </p:pic>
        <p:sp>
          <p:nvSpPr>
            <p:cNvPr id="29" name="TextBox 28">
              <a:extLst>
                <a:ext uri="{FF2B5EF4-FFF2-40B4-BE49-F238E27FC236}">
                  <a16:creationId xmlns:a16="http://schemas.microsoft.com/office/drawing/2014/main" id="{17EA5330-3ECA-7ADE-1DF7-3A71AEE25FF5}"/>
                </a:ext>
              </a:extLst>
            </p:cNvPr>
            <p:cNvSpPr txBox="1"/>
            <p:nvPr/>
          </p:nvSpPr>
          <p:spPr>
            <a:xfrm>
              <a:off x="1559230" y="2738379"/>
              <a:ext cx="1167507" cy="769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4400"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Arial-Rounded" panose="020B0500000000000000" pitchFamily="34" charset="0"/>
                  <a:ea typeface="Arial-Rounded" panose="020B0500000000000000" pitchFamily="34" charset="0"/>
                  <a:cs typeface="Arial-Rounded" panose="020B0500000000000000" pitchFamily="34" charset="0"/>
                </a:rPr>
                <a:t>6</a:t>
              </a:r>
              <a:endParaRPr kumimoji="0" lang="es-E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30" name="Oval mặt trời">
            <a:extLst>
              <a:ext uri="{FF2B5EF4-FFF2-40B4-BE49-F238E27FC236}">
                <a16:creationId xmlns:a16="http://schemas.microsoft.com/office/drawing/2014/main" id="{0838E5AA-F459-2F22-7CBC-2569CEABDBDE}"/>
              </a:ext>
            </a:extLst>
          </p:cNvPr>
          <p:cNvSpPr/>
          <p:nvPr/>
        </p:nvSpPr>
        <p:spPr>
          <a:xfrm>
            <a:off x="9214338" y="1226807"/>
            <a:ext cx="1242655" cy="1204310"/>
          </a:xfrm>
          <a:prstGeom prst="ellipse">
            <a:avLst/>
          </a:prstGeom>
          <a:solidFill>
            <a:srgbClr val="FFC000"/>
          </a:solidFill>
          <a:ln>
            <a:solidFill>
              <a:srgbClr val="F4A956"/>
            </a:solid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31" name="Tieng-tinh-tinh-www_nhacchuongvui_com.mp3">
            <a:hlinkClick r:id="" action="ppaction://media"/>
            <a:extLst>
              <a:ext uri="{FF2B5EF4-FFF2-40B4-BE49-F238E27FC236}">
                <a16:creationId xmlns:a16="http://schemas.microsoft.com/office/drawing/2014/main" id="{E805A80C-E976-93DA-87F2-9956C809F8F7}"/>
              </a:ext>
            </a:extLst>
          </p:cNvPr>
          <p:cNvPicPr>
            <a:picLocks noChangeAspect="1"/>
          </p:cNvPicPr>
          <p:nvPr>
            <a:audioFile r:link="rId2"/>
            <p:extLst>
              <p:ext uri="{DAA4B4D4-6D71-4841-9C94-3DE7FCFB9230}">
                <p14:media xmlns:p14="http://schemas.microsoft.com/office/powerpoint/2010/main" r:embed="rId1"/>
              </p:ext>
            </p:extLst>
          </p:nvPr>
        </p:nvPicPr>
        <p:blipFill>
          <a:blip r:embed="rId8" cstate="print"/>
          <a:stretch>
            <a:fillRect/>
          </a:stretch>
        </p:blipFill>
        <p:spPr>
          <a:xfrm>
            <a:off x="-1936750" y="498496"/>
            <a:ext cx="649817" cy="487363"/>
          </a:xfrm>
          <a:prstGeom prst="rect">
            <a:avLst/>
          </a:prstGeom>
        </p:spPr>
      </p:pic>
      <p:pic>
        <p:nvPicPr>
          <p:cNvPr id="32" name="Tieng-tinh-tinh-www_nhacchuongvui_com.mp3">
            <a:hlinkClick r:id="" action="ppaction://media"/>
            <a:extLst>
              <a:ext uri="{FF2B5EF4-FFF2-40B4-BE49-F238E27FC236}">
                <a16:creationId xmlns:a16="http://schemas.microsoft.com/office/drawing/2014/main" id="{BB01498D-EB6E-C2B2-BD06-37B26FE11098}"/>
              </a:ext>
            </a:extLst>
          </p:cNvPr>
          <p:cNvPicPr>
            <a:picLocks noChangeAspect="1"/>
          </p:cNvPicPr>
          <p:nvPr>
            <a:audioFile r:link="rId2"/>
            <p:extLst>
              <p:ext uri="{DAA4B4D4-6D71-4841-9C94-3DE7FCFB9230}">
                <p14:media xmlns:p14="http://schemas.microsoft.com/office/powerpoint/2010/main" r:embed="rId1"/>
              </p:ext>
            </p:extLst>
          </p:nvPr>
        </p:nvPicPr>
        <p:blipFill>
          <a:blip r:embed="rId8" cstate="print"/>
          <a:stretch>
            <a:fillRect/>
          </a:stretch>
        </p:blipFill>
        <p:spPr>
          <a:xfrm>
            <a:off x="-1936751" y="1192959"/>
            <a:ext cx="649817" cy="487363"/>
          </a:xfrm>
          <a:prstGeom prst="rect">
            <a:avLst/>
          </a:prstGeom>
        </p:spPr>
      </p:pic>
      <p:pic>
        <p:nvPicPr>
          <p:cNvPr id="33" name="Tieng-tinh-tinh-www_nhacchuongvui_com.mp3">
            <a:hlinkClick r:id="" action="ppaction://media"/>
            <a:extLst>
              <a:ext uri="{FF2B5EF4-FFF2-40B4-BE49-F238E27FC236}">
                <a16:creationId xmlns:a16="http://schemas.microsoft.com/office/drawing/2014/main" id="{CB73C866-1292-B3F9-DB16-FE866D8BD35E}"/>
              </a:ext>
            </a:extLst>
          </p:cNvPr>
          <p:cNvPicPr>
            <a:picLocks noChangeAspect="1"/>
          </p:cNvPicPr>
          <p:nvPr>
            <a:audioFile r:link="rId2"/>
            <p:extLst>
              <p:ext uri="{DAA4B4D4-6D71-4841-9C94-3DE7FCFB9230}">
                <p14:media xmlns:p14="http://schemas.microsoft.com/office/powerpoint/2010/main" r:embed="rId1"/>
              </p:ext>
            </p:extLst>
          </p:nvPr>
        </p:nvPicPr>
        <p:blipFill>
          <a:blip r:embed="rId8" cstate="print"/>
          <a:stretch>
            <a:fillRect/>
          </a:stretch>
        </p:blipFill>
        <p:spPr>
          <a:xfrm>
            <a:off x="-1936752" y="1717175"/>
            <a:ext cx="649817" cy="487363"/>
          </a:xfrm>
          <a:prstGeom prst="rect">
            <a:avLst/>
          </a:prstGeom>
        </p:spPr>
      </p:pic>
      <p:pic>
        <p:nvPicPr>
          <p:cNvPr id="34" name="Tieng-tinh-tinh-www_nhacchuongvui_com.mp3">
            <a:hlinkClick r:id="" action="ppaction://media"/>
            <a:extLst>
              <a:ext uri="{FF2B5EF4-FFF2-40B4-BE49-F238E27FC236}">
                <a16:creationId xmlns:a16="http://schemas.microsoft.com/office/drawing/2014/main" id="{0D23C2A7-9AC9-88B1-9D79-2C93BC03C15C}"/>
              </a:ext>
            </a:extLst>
          </p:cNvPr>
          <p:cNvPicPr>
            <a:picLocks noChangeAspect="1"/>
          </p:cNvPicPr>
          <p:nvPr>
            <a:audioFile r:link="rId2"/>
            <p:extLst>
              <p:ext uri="{DAA4B4D4-6D71-4841-9C94-3DE7FCFB9230}">
                <p14:media xmlns:p14="http://schemas.microsoft.com/office/powerpoint/2010/main" r:embed="rId1"/>
              </p:ext>
            </p:extLst>
          </p:nvPr>
        </p:nvPicPr>
        <p:blipFill>
          <a:blip r:embed="rId8" cstate="print"/>
          <a:stretch>
            <a:fillRect/>
          </a:stretch>
        </p:blipFill>
        <p:spPr>
          <a:xfrm>
            <a:off x="-2058254" y="2187436"/>
            <a:ext cx="649817" cy="487363"/>
          </a:xfrm>
          <a:prstGeom prst="rect">
            <a:avLst/>
          </a:prstGeom>
        </p:spPr>
      </p:pic>
      <p:pic>
        <p:nvPicPr>
          <p:cNvPr id="35" name="Tieng-tinh-tinh-www_nhacchuongvui_com.mp3">
            <a:hlinkClick r:id="" action="ppaction://media"/>
            <a:extLst>
              <a:ext uri="{FF2B5EF4-FFF2-40B4-BE49-F238E27FC236}">
                <a16:creationId xmlns:a16="http://schemas.microsoft.com/office/drawing/2014/main" id="{800B37E2-91FC-9110-E125-4FDA177E70BF}"/>
              </a:ext>
            </a:extLst>
          </p:cNvPr>
          <p:cNvPicPr>
            <a:picLocks noChangeAspect="1"/>
          </p:cNvPicPr>
          <p:nvPr>
            <a:audioFile r:link="rId2"/>
            <p:extLst>
              <p:ext uri="{DAA4B4D4-6D71-4841-9C94-3DE7FCFB9230}">
                <p14:media xmlns:p14="http://schemas.microsoft.com/office/powerpoint/2010/main" r:embed="rId1"/>
              </p:ext>
            </p:extLst>
          </p:nvPr>
        </p:nvPicPr>
        <p:blipFill>
          <a:blip r:embed="rId8" cstate="print"/>
          <a:stretch>
            <a:fillRect/>
          </a:stretch>
        </p:blipFill>
        <p:spPr>
          <a:xfrm>
            <a:off x="-2083326" y="2621253"/>
            <a:ext cx="745237" cy="487363"/>
          </a:xfrm>
          <a:prstGeom prst="rect">
            <a:avLst/>
          </a:prstGeom>
        </p:spPr>
      </p:pic>
      <p:pic>
        <p:nvPicPr>
          <p:cNvPr id="36" name="Tieng-tinh-tinh-www_nhacchuongvui_com.mp3">
            <a:hlinkClick r:id="" action="ppaction://media"/>
            <a:extLst>
              <a:ext uri="{FF2B5EF4-FFF2-40B4-BE49-F238E27FC236}">
                <a16:creationId xmlns:a16="http://schemas.microsoft.com/office/drawing/2014/main" id="{5D4EED07-3131-FEEE-B3BA-31ADA2009381}"/>
              </a:ext>
            </a:extLst>
          </p:cNvPr>
          <p:cNvPicPr>
            <a:picLocks noChangeAspect="1"/>
          </p:cNvPicPr>
          <p:nvPr>
            <a:audioFile r:link="rId2"/>
            <p:extLst>
              <p:ext uri="{DAA4B4D4-6D71-4841-9C94-3DE7FCFB9230}">
                <p14:media xmlns:p14="http://schemas.microsoft.com/office/powerpoint/2010/main" r:embed="rId1"/>
              </p:ext>
            </p:extLst>
          </p:nvPr>
        </p:nvPicPr>
        <p:blipFill>
          <a:blip r:embed="rId8" cstate="print"/>
          <a:stretch>
            <a:fillRect/>
          </a:stretch>
        </p:blipFill>
        <p:spPr>
          <a:xfrm>
            <a:off x="-2098683" y="3167056"/>
            <a:ext cx="649817" cy="487363"/>
          </a:xfrm>
          <a:prstGeom prst="rect">
            <a:avLst/>
          </a:prstGeom>
        </p:spPr>
      </p:pic>
      <p:sp>
        <p:nvSpPr>
          <p:cNvPr id="37" name="trò chơi hái táo">
            <a:extLst>
              <a:ext uri="{FF2B5EF4-FFF2-40B4-BE49-F238E27FC236}">
                <a16:creationId xmlns:a16="http://schemas.microsoft.com/office/drawing/2014/main" id="{2EB8CDE4-3FD7-AEC1-9662-D220D75577DD}"/>
              </a:ext>
            </a:extLst>
          </p:cNvPr>
          <p:cNvSpPr/>
          <p:nvPr/>
        </p:nvSpPr>
        <p:spPr>
          <a:xfrm>
            <a:off x="6267266" y="-19255"/>
            <a:ext cx="6023643" cy="861774"/>
          </a:xfrm>
          <a:prstGeom prst="rect">
            <a:avLst/>
          </a:prstGeom>
          <a:noFill/>
        </p:spPr>
        <p:txBody>
          <a:bodyPr wrap="squar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000" b="1" i="0" u="none" strike="noStrike" kern="0" cap="none" spc="0" normalizeH="0" baseline="0" noProof="0" dirty="0" err="1">
                <a:ln w="6600">
                  <a:solidFill>
                    <a:srgbClr val="C0504D"/>
                  </a:solidFill>
                  <a:prstDash val="solid"/>
                </a:ln>
                <a:solidFill>
                  <a:srgbClr val="FFFFFF"/>
                </a:solidFill>
                <a:effectLst>
                  <a:outerShdw dist="38100" dir="2700000" algn="tl" rotWithShape="0">
                    <a:srgbClr val="C0504D"/>
                  </a:outerShdw>
                </a:effectLst>
                <a:uLnTx/>
                <a:uFillTx/>
                <a:latin typeface="Arial-Rounded" panose="020B0500000000000000" pitchFamily="34" charset="0"/>
                <a:ea typeface="Arial-Rounded" panose="020B0500000000000000" pitchFamily="34" charset="0"/>
                <a:cs typeface="Arial-Rounded" panose="020B0500000000000000" pitchFamily="34" charset="0"/>
              </a:rPr>
              <a:t>Trò</a:t>
            </a:r>
            <a:r>
              <a:rPr kumimoji="0" lang="en-US" sz="5000" b="1" i="0" u="none" strike="noStrike" kern="0" cap="none" spc="0" normalizeH="0" noProof="0" dirty="0">
                <a:ln w="6600">
                  <a:solidFill>
                    <a:srgbClr val="C0504D"/>
                  </a:solidFill>
                  <a:prstDash val="solid"/>
                </a:ln>
                <a:solidFill>
                  <a:srgbClr val="FFFFFF"/>
                </a:solidFill>
                <a:effectLst>
                  <a:outerShdw dist="38100" dir="2700000" algn="tl" rotWithShape="0">
                    <a:srgbClr val="C0504D"/>
                  </a:outerShdw>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5000" b="1" i="0" u="none" strike="noStrike" kern="0" cap="none" spc="0" normalizeH="0" noProof="0" dirty="0" err="1">
                <a:ln w="6600">
                  <a:solidFill>
                    <a:srgbClr val="C0504D"/>
                  </a:solidFill>
                  <a:prstDash val="solid"/>
                </a:ln>
                <a:solidFill>
                  <a:srgbClr val="FFFFFF"/>
                </a:solidFill>
                <a:effectLst>
                  <a:outerShdw dist="38100" dir="2700000" algn="tl" rotWithShape="0">
                    <a:srgbClr val="C0504D"/>
                  </a:outerShdw>
                </a:effectLst>
                <a:uLnTx/>
                <a:uFillTx/>
                <a:latin typeface="Arial-Rounded" panose="020B0500000000000000" pitchFamily="34" charset="0"/>
                <a:ea typeface="Arial-Rounded" panose="020B0500000000000000" pitchFamily="34" charset="0"/>
                <a:cs typeface="Arial-Rounded" panose="020B0500000000000000" pitchFamily="34" charset="0"/>
              </a:rPr>
              <a:t>chơi</a:t>
            </a:r>
            <a:r>
              <a:rPr kumimoji="0" lang="en-US" sz="5000" b="1" i="0" u="none" strike="noStrike" kern="0" cap="none" spc="0" normalizeH="0" noProof="0" dirty="0">
                <a:ln w="6600">
                  <a:solidFill>
                    <a:srgbClr val="C0504D"/>
                  </a:solidFill>
                  <a:prstDash val="solid"/>
                </a:ln>
                <a:solidFill>
                  <a:srgbClr val="FFFFFF"/>
                </a:solidFill>
                <a:effectLst>
                  <a:outerShdw dist="38100" dir="2700000" algn="tl" rotWithShape="0">
                    <a:srgbClr val="C0504D"/>
                  </a:outerShdw>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5000" b="1" i="0" u="none" strike="noStrike" kern="0" cap="none" spc="0" normalizeH="0" noProof="0" dirty="0" err="1">
                <a:ln w="6600">
                  <a:solidFill>
                    <a:srgbClr val="C0504D"/>
                  </a:solidFill>
                  <a:prstDash val="solid"/>
                </a:ln>
                <a:solidFill>
                  <a:srgbClr val="FFFFFF"/>
                </a:solidFill>
                <a:effectLst>
                  <a:outerShdw dist="38100" dir="2700000" algn="tl" rotWithShape="0">
                    <a:srgbClr val="C0504D"/>
                  </a:outerShdw>
                </a:effectLst>
                <a:uLnTx/>
                <a:uFillTx/>
                <a:latin typeface="Arial-Rounded" panose="020B0500000000000000" pitchFamily="34" charset="0"/>
                <a:ea typeface="Arial-Rounded" panose="020B0500000000000000" pitchFamily="34" charset="0"/>
                <a:cs typeface="Arial-Rounded" panose="020B0500000000000000" pitchFamily="34" charset="0"/>
              </a:rPr>
              <a:t>Hái</a:t>
            </a:r>
            <a:r>
              <a:rPr kumimoji="0" lang="en-US" sz="5000" b="1" i="0" u="none" strike="noStrike" kern="0" cap="none" spc="0" normalizeH="0" noProof="0" dirty="0">
                <a:ln w="6600">
                  <a:solidFill>
                    <a:srgbClr val="C0504D"/>
                  </a:solidFill>
                  <a:prstDash val="solid"/>
                </a:ln>
                <a:solidFill>
                  <a:srgbClr val="FFFFFF"/>
                </a:solidFill>
                <a:effectLst>
                  <a:outerShdw dist="38100" dir="2700000" algn="tl" rotWithShape="0">
                    <a:srgbClr val="C0504D"/>
                  </a:outerShdw>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5000" b="1" i="0" u="none" strike="noStrike" kern="0" cap="none" spc="0" normalizeH="0" noProof="0" dirty="0" err="1">
                <a:ln w="6600">
                  <a:solidFill>
                    <a:srgbClr val="C0504D"/>
                  </a:solidFill>
                  <a:prstDash val="solid"/>
                </a:ln>
                <a:solidFill>
                  <a:srgbClr val="FFFFFF"/>
                </a:solidFill>
                <a:effectLst>
                  <a:outerShdw dist="38100" dir="2700000" algn="tl" rotWithShape="0">
                    <a:srgbClr val="C0504D"/>
                  </a:outerShdw>
                </a:effectLst>
                <a:uLnTx/>
                <a:uFillTx/>
                <a:latin typeface="Arial-Rounded" panose="020B0500000000000000" pitchFamily="34" charset="0"/>
                <a:ea typeface="Arial-Rounded" panose="020B0500000000000000" pitchFamily="34" charset="0"/>
                <a:cs typeface="Arial-Rounded" panose="020B0500000000000000" pitchFamily="34" charset="0"/>
              </a:rPr>
              <a:t>táo</a:t>
            </a:r>
            <a:endParaRPr kumimoji="0" lang="en-US" sz="5000" b="1" i="0" u="none" strike="noStrike" kern="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8" name="Arrow: Right 37">
            <a:hlinkClick r:id="rId9" action="ppaction://hlinksldjump"/>
            <a:extLst>
              <a:ext uri="{FF2B5EF4-FFF2-40B4-BE49-F238E27FC236}">
                <a16:creationId xmlns:a16="http://schemas.microsoft.com/office/drawing/2014/main" id="{6DE1CE8E-36AB-E498-519F-8B17ED961B06}"/>
              </a:ext>
            </a:extLst>
          </p:cNvPr>
          <p:cNvSpPr/>
          <p:nvPr/>
        </p:nvSpPr>
        <p:spPr>
          <a:xfrm>
            <a:off x="11034318" y="629220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Rounded" panose="020B0500000000000000" pitchFamily="34" charset="0"/>
              <a:ea typeface="Arial-Rounded" panose="020B0500000000000000" pitchFamily="34" charset="0"/>
              <a:cs typeface="Arial-Rounded" panose="020B0500000000000000" pitchFamily="34" charset="0"/>
            </a:endParaRPr>
          </a:p>
        </p:txBody>
      </p:sp>
      <p:pic>
        <p:nvPicPr>
          <p:cNvPr id="39" name="Tieng-tinh-tinh-www_nhacchuongvui_com.mp3">
            <a:hlinkClick r:id="" action="ppaction://media"/>
            <a:extLst>
              <a:ext uri="{FF2B5EF4-FFF2-40B4-BE49-F238E27FC236}">
                <a16:creationId xmlns:a16="http://schemas.microsoft.com/office/drawing/2014/main" id="{8CE471C8-94A0-6BE7-9666-374A936F01AB}"/>
              </a:ext>
            </a:extLst>
          </p:cNvPr>
          <p:cNvPicPr>
            <a:picLocks noChangeAspect="1"/>
          </p:cNvPicPr>
          <p:nvPr>
            <a:audioFile r:link="rId2"/>
            <p:extLst>
              <p:ext uri="{DAA4B4D4-6D71-4841-9C94-3DE7FCFB9230}">
                <p14:media xmlns:p14="http://schemas.microsoft.com/office/powerpoint/2010/main" r:embed="rId1"/>
              </p:ext>
            </p:extLst>
          </p:nvPr>
        </p:nvPicPr>
        <p:blipFill>
          <a:blip r:embed="rId8" cstate="print"/>
          <a:stretch>
            <a:fillRect/>
          </a:stretch>
        </p:blipFill>
        <p:spPr>
          <a:xfrm>
            <a:off x="-2098683" y="4056698"/>
            <a:ext cx="649817" cy="487363"/>
          </a:xfrm>
          <a:prstGeom prst="rect">
            <a:avLst/>
          </a:prstGeom>
        </p:spPr>
      </p:pic>
    </p:spTree>
    <p:extLst>
      <p:ext uri="{BB962C8B-B14F-4D97-AF65-F5344CB8AC3E}">
        <p14:creationId xmlns:p14="http://schemas.microsoft.com/office/powerpoint/2010/main" val="1684197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repeatCount="indefinite" fill="hold" grpId="0" nodeType="withEffect">
                                  <p:stCondLst>
                                    <p:cond delay="0"/>
                                  </p:stCondLst>
                                  <p:iterate type="lt">
                                    <p:tmPct val="10000"/>
                                  </p:iterate>
                                  <p:childTnLst>
                                    <p:animMotion origin="layout" path="M -1.25E-6 -1.11111E-6 L 0.00026 -0.02338 " pathEditMode="relative" rAng="0" ptsTypes="AA">
                                      <p:cBhvr>
                                        <p:cTn id="6" dur="250" accel="50000" decel="50000" autoRev="1" fill="hold">
                                          <p:stCondLst>
                                            <p:cond delay="0"/>
                                          </p:stCondLst>
                                        </p:cTn>
                                        <p:tgtEl>
                                          <p:spTgt spid="37"/>
                                        </p:tgtEl>
                                        <p:attrNameLst>
                                          <p:attrName>ppt_x</p:attrName>
                                          <p:attrName>ppt_y</p:attrName>
                                        </p:attrNameLst>
                                      </p:cBhvr>
                                      <p:rCtr x="13" y="-1181"/>
                                    </p:animMotion>
                                    <p:animRot by="1500000">
                                      <p:cBhvr>
                                        <p:cTn id="7" dur="125" fill="hold">
                                          <p:stCondLst>
                                            <p:cond delay="0"/>
                                          </p:stCondLst>
                                        </p:cTn>
                                        <p:tgtEl>
                                          <p:spTgt spid="37"/>
                                        </p:tgtEl>
                                        <p:attrNameLst>
                                          <p:attrName>r</p:attrName>
                                        </p:attrNameLst>
                                      </p:cBhvr>
                                    </p:animRot>
                                    <p:animRot by="-1500000">
                                      <p:cBhvr>
                                        <p:cTn id="8" dur="125" fill="hold">
                                          <p:stCondLst>
                                            <p:cond delay="125"/>
                                          </p:stCondLst>
                                        </p:cTn>
                                        <p:tgtEl>
                                          <p:spTgt spid="37"/>
                                        </p:tgtEl>
                                        <p:attrNameLst>
                                          <p:attrName>r</p:attrName>
                                        </p:attrNameLst>
                                      </p:cBhvr>
                                    </p:animRot>
                                    <p:animRot by="-1500000">
                                      <p:cBhvr>
                                        <p:cTn id="9" dur="125" fill="hold">
                                          <p:stCondLst>
                                            <p:cond delay="250"/>
                                          </p:stCondLst>
                                        </p:cTn>
                                        <p:tgtEl>
                                          <p:spTgt spid="37"/>
                                        </p:tgtEl>
                                        <p:attrNameLst>
                                          <p:attrName>r</p:attrName>
                                        </p:attrNameLst>
                                      </p:cBhvr>
                                    </p:animRot>
                                    <p:animRot by="1500000">
                                      <p:cBhvr>
                                        <p:cTn id="10" dur="125" fill="hold">
                                          <p:stCondLst>
                                            <p:cond delay="375"/>
                                          </p:stCondLst>
                                        </p:cTn>
                                        <p:tgtEl>
                                          <p:spTgt spid="3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12"/>
                    </p:tgtEl>
                  </p:cond>
                </p:stCondLst>
                <p:endSync evt="end" delay="0">
                  <p:rtn val="all"/>
                </p:endSync>
                <p:childTnLst>
                  <p:par>
                    <p:cTn id="12" fill="hold">
                      <p:stCondLst>
                        <p:cond delay="0"/>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subTnLst>
                                    <p:audio>
                                      <p:cMediaNode>
                                        <p:cTn display="0" masterRel="sameClick">
                                          <p:stCondLst>
                                            <p:cond evt="begin" delay="0">
                                              <p:tn val="14"/>
                                            </p:cond>
                                          </p:stCondLst>
                                          <p:endCondLst>
                                            <p:cond evt="onStopAudio" delay="0">
                                              <p:tgtEl>
                                                <p:sldTgt/>
                                              </p:tgtEl>
                                            </p:cond>
                                          </p:endCondLst>
                                        </p:cTn>
                                        <p:tgtEl>
                                          <p:sndTgt r:embed="rId4" name="chimes.wav"/>
                                        </p:tgtEl>
                                      </p:cMediaNode>
                                    </p:audio>
                                  </p:subTnLst>
                                </p:cTn>
                              </p:par>
                            </p:childTnLst>
                          </p:cTn>
                        </p:par>
                      </p:childTnLst>
                    </p:cTn>
                  </p:par>
                </p:childTnLst>
              </p:cTn>
              <p:nextCondLst>
                <p:cond evt="onClick" delay="0">
                  <p:tgtEl>
                    <p:spTgt spid="12"/>
                  </p:tgtEl>
                </p:cond>
              </p:nextCondLst>
            </p:seq>
            <p:seq concurrent="1" nextAc="seek">
              <p:cTn id="17" restart="whenNotActive" fill="hold" evtFilter="cancelBubble" nodeType="interactiveSeq">
                <p:stCondLst>
                  <p:cond evt="onClick" delay="0">
                    <p:tgtEl>
                      <p:spTgt spid="15"/>
                    </p:tgtEl>
                  </p:cond>
                </p:stCondLst>
                <p:endSync evt="end" delay="0">
                  <p:rtn val="all"/>
                </p:endSync>
                <p:childTnLst>
                  <p:par>
                    <p:cTn id="18" fill="hold">
                      <p:stCondLst>
                        <p:cond delay="0"/>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subTnLst>
                                    <p:audio>
                                      <p:cMediaNode>
                                        <p:cTn display="0" masterRel="sameClick">
                                          <p:stCondLst>
                                            <p:cond evt="begin" delay="0">
                                              <p:tn val="20"/>
                                            </p:cond>
                                          </p:stCondLst>
                                          <p:endCondLst>
                                            <p:cond evt="onStopAudio" delay="0">
                                              <p:tgtEl>
                                                <p:sldTgt/>
                                              </p:tgtEl>
                                            </p:cond>
                                          </p:endCondLst>
                                        </p:cTn>
                                        <p:tgtEl>
                                          <p:sndTgt r:embed="rId4" name="chimes.wav"/>
                                        </p:tgtEl>
                                      </p:cMediaNode>
                                    </p:audio>
                                  </p:subTnLst>
                                </p:cTn>
                              </p:par>
                            </p:childTnLst>
                          </p:cTn>
                        </p:par>
                      </p:childTnLst>
                    </p:cTn>
                  </p:par>
                </p:childTnLst>
              </p:cTn>
              <p:nextCondLst>
                <p:cond evt="onClick" delay="0">
                  <p:tgtEl>
                    <p:spTgt spid="15"/>
                  </p:tgtEl>
                </p:cond>
              </p:nextCondLst>
            </p:seq>
            <p:seq concurrent="1" nextAc="seek">
              <p:cTn id="23" restart="whenNotActive" fill="hold" evtFilter="cancelBubble" nodeType="interactiveSeq">
                <p:stCondLst>
                  <p:cond evt="onClick" delay="0">
                    <p:tgtEl>
                      <p:spTgt spid="18"/>
                    </p:tgtEl>
                  </p:cond>
                </p:stCondLst>
                <p:endSync evt="end" delay="0">
                  <p:rtn val="all"/>
                </p:endSync>
                <p:childTnLst>
                  <p:par>
                    <p:cTn id="24" fill="hold">
                      <p:stCondLst>
                        <p:cond delay="0"/>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subTnLst>
                                    <p:audio>
                                      <p:cMediaNode>
                                        <p:cTn display="0" masterRel="sameClick">
                                          <p:stCondLst>
                                            <p:cond evt="begin" delay="0">
                                              <p:tn val="26"/>
                                            </p:cond>
                                          </p:stCondLst>
                                          <p:endCondLst>
                                            <p:cond evt="onStopAudio" delay="0">
                                              <p:tgtEl>
                                                <p:sldTgt/>
                                              </p:tgtEl>
                                            </p:cond>
                                          </p:endCondLst>
                                        </p:cTn>
                                        <p:tgtEl>
                                          <p:sndTgt r:embed="rId4" name="chimes.wav"/>
                                        </p:tgtEl>
                                      </p:cMediaNode>
                                    </p:audio>
                                  </p:subTnLst>
                                </p:cTn>
                              </p:par>
                            </p:childTnLst>
                          </p:cTn>
                        </p:par>
                      </p:childTnLst>
                    </p:cTn>
                  </p:par>
                </p:childTnLst>
              </p:cTn>
              <p:nextCondLst>
                <p:cond evt="onClick" delay="0">
                  <p:tgtEl>
                    <p:spTgt spid="18"/>
                  </p:tgtEl>
                </p:cond>
              </p:nextCondLst>
            </p:seq>
            <p:seq concurrent="1" nextAc="seek">
              <p:cTn id="29" restart="whenNotActive" fill="hold" evtFilter="cancelBubble" nodeType="interactiveSeq">
                <p:stCondLst>
                  <p:cond evt="onClick" delay="0">
                    <p:tgtEl>
                      <p:spTgt spid="21"/>
                    </p:tgtEl>
                  </p:cond>
                </p:stCondLst>
                <p:endSync evt="end" delay="0">
                  <p:rtn val="all"/>
                </p:endSync>
                <p:childTnLst>
                  <p:par>
                    <p:cTn id="30" fill="hold">
                      <p:stCondLst>
                        <p:cond delay="0"/>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subTnLst>
                                    <p:audio>
                                      <p:cMediaNode>
                                        <p:cTn display="0" masterRel="sameClick">
                                          <p:stCondLst>
                                            <p:cond evt="begin" delay="0">
                                              <p:tn val="32"/>
                                            </p:cond>
                                          </p:stCondLst>
                                          <p:endCondLst>
                                            <p:cond evt="onStopAudio" delay="0">
                                              <p:tgtEl>
                                                <p:sldTgt/>
                                              </p:tgtEl>
                                            </p:cond>
                                          </p:endCondLst>
                                        </p:cTn>
                                        <p:tgtEl>
                                          <p:sndTgt r:embed="rId4" name="chimes.wav"/>
                                        </p:tgtEl>
                                      </p:cMediaNode>
                                    </p:audio>
                                  </p:subTnLst>
                                </p:cTn>
                              </p:par>
                            </p:childTnLst>
                          </p:cTn>
                        </p:par>
                      </p:childTnLst>
                    </p:cTn>
                  </p:par>
                </p:childTnLst>
              </p:cTn>
              <p:nextCondLst>
                <p:cond evt="onClick" delay="0">
                  <p:tgtEl>
                    <p:spTgt spid="21"/>
                  </p:tgtEl>
                </p:cond>
              </p:nextCondLst>
            </p:seq>
            <p:seq concurrent="1" nextAc="seek">
              <p:cTn id="35" restart="whenNotActive" fill="hold" evtFilter="cancelBubble" nodeType="interactiveSeq">
                <p:stCondLst>
                  <p:cond evt="onClick" delay="0">
                    <p:tgtEl>
                      <p:spTgt spid="24"/>
                    </p:tgtEl>
                  </p:cond>
                </p:stCondLst>
                <p:endSync evt="end" delay="0">
                  <p:rtn val="all"/>
                </p:endSync>
                <p:childTnLst>
                  <p:par>
                    <p:cTn id="36" fill="hold">
                      <p:stCondLst>
                        <p:cond delay="0"/>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500"/>
                                        <p:tgtEl>
                                          <p:spTgt spid="9"/>
                                        </p:tgtEl>
                                      </p:cBhvr>
                                    </p:animEffect>
                                  </p:childTnLst>
                                  <p:subTnLst>
                                    <p:audio>
                                      <p:cMediaNode>
                                        <p:cTn display="0" masterRel="sameClick">
                                          <p:stCondLst>
                                            <p:cond evt="begin" delay="0">
                                              <p:tn val="38"/>
                                            </p:cond>
                                          </p:stCondLst>
                                          <p:endCondLst>
                                            <p:cond evt="onStopAudio" delay="0">
                                              <p:tgtEl>
                                                <p:sldTgt/>
                                              </p:tgtEl>
                                            </p:cond>
                                          </p:endCondLst>
                                        </p:cTn>
                                        <p:tgtEl>
                                          <p:sndTgt r:embed="rId4" name="chimes.wav"/>
                                        </p:tgtEl>
                                      </p:cMediaNode>
                                    </p:audio>
                                  </p:subTnLst>
                                </p:cTn>
                              </p:par>
                            </p:childTnLst>
                          </p:cTn>
                        </p:par>
                      </p:childTnLst>
                    </p:cTn>
                  </p:par>
                </p:childTnLst>
              </p:cTn>
              <p:nextCondLst>
                <p:cond evt="onClick" delay="0">
                  <p:tgtEl>
                    <p:spTgt spid="24"/>
                  </p:tgtEl>
                </p:cond>
              </p:nextCondLst>
            </p:seq>
            <p:seq concurrent="1" nextAc="seek">
              <p:cTn id="41" restart="whenNotActive" fill="hold" evtFilter="cancelBubble" nodeType="interactiveSeq">
                <p:stCondLst>
                  <p:cond evt="onClick" delay="0">
                    <p:tgtEl>
                      <p:spTgt spid="27"/>
                    </p:tgtEl>
                  </p:cond>
                </p:stCondLst>
                <p:endSync evt="end" delay="0">
                  <p:rtn val="all"/>
                </p:endSync>
                <p:childTnLst>
                  <p:par>
                    <p:cTn id="42" fill="hold">
                      <p:stCondLst>
                        <p:cond delay="0"/>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fade">
                                      <p:cBhvr>
                                        <p:cTn id="46" dur="500"/>
                                        <p:tgtEl>
                                          <p:spTgt spid="10"/>
                                        </p:tgtEl>
                                      </p:cBhvr>
                                    </p:animEffect>
                                  </p:childTnLst>
                                  <p:subTnLst>
                                    <p:audio>
                                      <p:cMediaNode>
                                        <p:cTn display="0" masterRel="sameClick">
                                          <p:stCondLst>
                                            <p:cond evt="begin" delay="0">
                                              <p:tn val="44"/>
                                            </p:cond>
                                          </p:stCondLst>
                                          <p:endCondLst>
                                            <p:cond evt="onStopAudio" delay="0">
                                              <p:tgtEl>
                                                <p:sldTgt/>
                                              </p:tgtEl>
                                            </p:cond>
                                          </p:endCondLst>
                                        </p:cTn>
                                        <p:tgtEl>
                                          <p:sndTgt r:embed="rId4" name="chimes.wav"/>
                                        </p:tgtEl>
                                      </p:cMediaNode>
                                    </p:audio>
                                  </p:subTnLst>
                                </p:cTn>
                              </p:par>
                            </p:childTnLst>
                          </p:cTn>
                        </p:par>
                      </p:childTnLst>
                    </p:cTn>
                  </p:par>
                </p:childTnLst>
              </p:cTn>
              <p:nextCondLst>
                <p:cond evt="onClick" delay="0">
                  <p:tgtEl>
                    <p:spTgt spid="27"/>
                  </p:tgtEl>
                </p:cond>
              </p:nextCondLst>
            </p:seq>
            <p:seq concurrent="1" nextAc="seek">
              <p:cTn id="47" restart="whenNotActive" fill="hold" evtFilter="cancelBubble" nodeType="interactiveSeq">
                <p:stCondLst>
                  <p:cond evt="onClick" delay="0">
                    <p:tgtEl>
                      <p:spTgt spid="5"/>
                    </p:tgtEl>
                  </p:cond>
                </p:stCondLst>
                <p:endSync evt="end" delay="0">
                  <p:rtn val="all"/>
                </p:endSync>
                <p:childTnLst>
                  <p:par>
                    <p:cTn id="48" fill="hold">
                      <p:stCondLst>
                        <p:cond delay="0"/>
                      </p:stCondLst>
                      <p:childTnLst>
                        <p:par>
                          <p:cTn id="49" fill="hold">
                            <p:stCondLst>
                              <p:cond delay="0"/>
                            </p:stCondLst>
                            <p:childTnLst>
                              <p:par>
                                <p:cTn id="50" presetID="42" presetClass="path" presetSubtype="0" accel="50000" decel="50000" fill="hold" nodeType="clickEffect">
                                  <p:stCondLst>
                                    <p:cond delay="0"/>
                                  </p:stCondLst>
                                  <p:childTnLst>
                                    <p:animMotion origin="layout" path="M 0.00065 -0.03218 L -0.08138 0.66412 " pathEditMode="relative" rAng="0" ptsTypes="AA">
                                      <p:cBhvr>
                                        <p:cTn id="51" dur="2000" fill="hold"/>
                                        <p:tgtEl>
                                          <p:spTgt spid="12"/>
                                        </p:tgtEl>
                                        <p:attrNameLst>
                                          <p:attrName>ppt_x</p:attrName>
                                          <p:attrName>ppt_y</p:attrName>
                                        </p:attrNameLst>
                                      </p:cBhvr>
                                      <p:rCtr x="-4102" y="34815"/>
                                    </p:animMotion>
                                  </p:childTnLst>
                                </p:cTn>
                              </p:par>
                              <p:par>
                                <p:cTn id="52" presetID="1" presetClass="exit" presetSubtype="0" fill="hold" grpId="1" nodeType="withEffect">
                                  <p:stCondLst>
                                    <p:cond delay="0"/>
                                  </p:stCondLst>
                                  <p:childTnLst>
                                    <p:set>
                                      <p:cBhvr>
                                        <p:cTn id="53" dur="1" fill="hold">
                                          <p:stCondLst>
                                            <p:cond delay="0"/>
                                          </p:stCondLst>
                                        </p:cTn>
                                        <p:tgtEl>
                                          <p:spTgt spid="5"/>
                                        </p:tgtEl>
                                        <p:attrNameLst>
                                          <p:attrName>style.visibility</p:attrName>
                                        </p:attrNameLst>
                                      </p:cBhvr>
                                      <p:to>
                                        <p:strVal val="hidden"/>
                                      </p:to>
                                    </p:set>
                                  </p:childTnLst>
                                </p:cTn>
                              </p:par>
                              <p:par>
                                <p:cTn id="54" presetID="1" presetClass="mediacall" presetSubtype="0" fill="hold" nodeType="withEffect">
                                  <p:stCondLst>
                                    <p:cond delay="0"/>
                                  </p:stCondLst>
                                  <p:childTnLst>
                                    <p:cmd type="call" cmd="playFrom(0.0)">
                                      <p:cBhvr>
                                        <p:cTn id="55" dur="3448" fill="hold"/>
                                        <p:tgtEl>
                                          <p:spTgt spid="36"/>
                                        </p:tgtEl>
                                      </p:cBhvr>
                                    </p:cmd>
                                  </p:childTnLst>
                                </p:cTn>
                              </p:par>
                            </p:childTnLst>
                          </p:cTn>
                        </p:par>
                      </p:childTnLst>
                    </p:cTn>
                  </p:par>
                </p:childTnLst>
              </p:cTn>
              <p:nextCondLst>
                <p:cond evt="onClick" delay="0">
                  <p:tgtEl>
                    <p:spTgt spid="5"/>
                  </p:tgtEl>
                </p:cond>
              </p:nextCondLst>
            </p:seq>
            <p:seq concurrent="1" nextAc="seek">
              <p:cTn id="56" restart="whenNotActive" fill="hold" evtFilter="cancelBubble" nodeType="interactiveSeq">
                <p:stCondLst>
                  <p:cond evt="onClick" delay="0">
                    <p:tgtEl>
                      <p:spTgt spid="6"/>
                    </p:tgtEl>
                  </p:cond>
                </p:stCondLst>
                <p:endSync evt="end" delay="0">
                  <p:rtn val="all"/>
                </p:endSync>
                <p:childTnLst>
                  <p:par>
                    <p:cTn id="57" fill="hold">
                      <p:stCondLst>
                        <p:cond delay="0"/>
                      </p:stCondLst>
                      <p:childTnLst>
                        <p:par>
                          <p:cTn id="58" fill="hold">
                            <p:stCondLst>
                              <p:cond delay="0"/>
                            </p:stCondLst>
                            <p:childTnLst>
                              <p:par>
                                <p:cTn id="59" presetID="42" presetClass="path" presetSubtype="0" accel="50000" decel="50000" fill="hold" nodeType="clickEffect">
                                  <p:stCondLst>
                                    <p:cond delay="0"/>
                                  </p:stCondLst>
                                  <p:childTnLst>
                                    <p:animMotion origin="layout" path="M 5.55112E-17 -4.07407E-6 L -0.24323 0.34121 " pathEditMode="relative" rAng="0" ptsTypes="AA">
                                      <p:cBhvr>
                                        <p:cTn id="60" dur="2000" fill="hold"/>
                                        <p:tgtEl>
                                          <p:spTgt spid="15"/>
                                        </p:tgtEl>
                                        <p:attrNameLst>
                                          <p:attrName>ppt_x</p:attrName>
                                          <p:attrName>ppt_y</p:attrName>
                                        </p:attrNameLst>
                                      </p:cBhvr>
                                      <p:rCtr x="-12161" y="17060"/>
                                    </p:animMotion>
                                  </p:childTnLst>
                                </p:cTn>
                              </p:par>
                              <p:par>
                                <p:cTn id="61" presetID="1" presetClass="exit" presetSubtype="0" fill="hold" grpId="1" nodeType="withEffect">
                                  <p:stCondLst>
                                    <p:cond delay="0"/>
                                  </p:stCondLst>
                                  <p:childTnLst>
                                    <p:set>
                                      <p:cBhvr>
                                        <p:cTn id="62" dur="1" fill="hold">
                                          <p:stCondLst>
                                            <p:cond delay="0"/>
                                          </p:stCondLst>
                                        </p:cTn>
                                        <p:tgtEl>
                                          <p:spTgt spid="6"/>
                                        </p:tgtEl>
                                        <p:attrNameLst>
                                          <p:attrName>style.visibility</p:attrName>
                                        </p:attrNameLst>
                                      </p:cBhvr>
                                      <p:to>
                                        <p:strVal val="hidden"/>
                                      </p:to>
                                    </p:set>
                                  </p:childTnLst>
                                </p:cTn>
                              </p:par>
                              <p:par>
                                <p:cTn id="63" presetID="1" presetClass="mediacall" presetSubtype="0" fill="hold" nodeType="withEffect">
                                  <p:stCondLst>
                                    <p:cond delay="0"/>
                                  </p:stCondLst>
                                  <p:childTnLst>
                                    <p:cmd type="call" cmd="playFrom(0.0)">
                                      <p:cBhvr>
                                        <p:cTn id="64" dur="3448" fill="hold"/>
                                        <p:tgtEl>
                                          <p:spTgt spid="31"/>
                                        </p:tgtEl>
                                      </p:cBhvr>
                                    </p:cmd>
                                  </p:childTnLst>
                                </p:cTn>
                              </p:par>
                            </p:childTnLst>
                          </p:cTn>
                        </p:par>
                      </p:childTnLst>
                    </p:cTn>
                  </p:par>
                </p:childTnLst>
              </p:cTn>
              <p:nextCondLst>
                <p:cond evt="onClick" delay="0">
                  <p:tgtEl>
                    <p:spTgt spid="6"/>
                  </p:tgtEl>
                </p:cond>
              </p:nextCondLst>
            </p:seq>
            <p:seq concurrent="1" nextAc="seek">
              <p:cTn id="65" restart="whenNotActive" fill="hold" evtFilter="cancelBubble" nodeType="interactiveSeq">
                <p:stCondLst>
                  <p:cond evt="onClick" delay="0">
                    <p:tgtEl>
                      <p:spTgt spid="7"/>
                    </p:tgtEl>
                  </p:cond>
                </p:stCondLst>
                <p:endSync evt="end" delay="0">
                  <p:rtn val="all"/>
                </p:endSync>
                <p:childTnLst>
                  <p:par>
                    <p:cTn id="66" fill="hold">
                      <p:stCondLst>
                        <p:cond delay="0"/>
                      </p:stCondLst>
                      <p:childTnLst>
                        <p:par>
                          <p:cTn id="67" fill="hold">
                            <p:stCondLst>
                              <p:cond delay="0"/>
                            </p:stCondLst>
                            <p:childTnLst>
                              <p:par>
                                <p:cTn id="68" presetID="42" presetClass="path" presetSubtype="0" accel="50000" decel="50000" fill="hold" nodeType="clickEffect">
                                  <p:stCondLst>
                                    <p:cond delay="0"/>
                                  </p:stCondLst>
                                  <p:childTnLst>
                                    <p:animMotion origin="layout" path="M -2.5E-6 3.33333E-6 L 0.01771 0.45208 " pathEditMode="relative" rAng="0" ptsTypes="AA">
                                      <p:cBhvr>
                                        <p:cTn id="69" dur="2000" fill="hold"/>
                                        <p:tgtEl>
                                          <p:spTgt spid="18"/>
                                        </p:tgtEl>
                                        <p:attrNameLst>
                                          <p:attrName>ppt_x</p:attrName>
                                          <p:attrName>ppt_y</p:attrName>
                                        </p:attrNameLst>
                                      </p:cBhvr>
                                      <p:rCtr x="885" y="22593"/>
                                    </p:animMotion>
                                  </p:childTnLst>
                                </p:cTn>
                              </p:par>
                              <p:par>
                                <p:cTn id="70" presetID="1" presetClass="exit" presetSubtype="0" fill="hold" grpId="1" nodeType="withEffect">
                                  <p:stCondLst>
                                    <p:cond delay="0"/>
                                  </p:stCondLst>
                                  <p:childTnLst>
                                    <p:set>
                                      <p:cBhvr>
                                        <p:cTn id="71" dur="1" fill="hold">
                                          <p:stCondLst>
                                            <p:cond delay="0"/>
                                          </p:stCondLst>
                                        </p:cTn>
                                        <p:tgtEl>
                                          <p:spTgt spid="7"/>
                                        </p:tgtEl>
                                        <p:attrNameLst>
                                          <p:attrName>style.visibility</p:attrName>
                                        </p:attrNameLst>
                                      </p:cBhvr>
                                      <p:to>
                                        <p:strVal val="hidden"/>
                                      </p:to>
                                    </p:set>
                                  </p:childTnLst>
                                </p:cTn>
                              </p:par>
                              <p:par>
                                <p:cTn id="72" presetID="1" presetClass="mediacall" presetSubtype="0" fill="hold" nodeType="withEffect">
                                  <p:stCondLst>
                                    <p:cond delay="0"/>
                                  </p:stCondLst>
                                  <p:childTnLst>
                                    <p:cmd type="call" cmd="playFrom(0.0)">
                                      <p:cBhvr>
                                        <p:cTn id="73" dur="3448" fill="hold"/>
                                        <p:tgtEl>
                                          <p:spTgt spid="32"/>
                                        </p:tgtEl>
                                      </p:cBhvr>
                                    </p:cmd>
                                  </p:childTnLst>
                                </p:cTn>
                              </p:par>
                            </p:childTnLst>
                          </p:cTn>
                        </p:par>
                      </p:childTnLst>
                    </p:cTn>
                  </p:par>
                </p:childTnLst>
              </p:cTn>
              <p:nextCondLst>
                <p:cond evt="onClick" delay="0">
                  <p:tgtEl>
                    <p:spTgt spid="7"/>
                  </p:tgtEl>
                </p:cond>
              </p:nextCondLst>
            </p:seq>
            <p:seq concurrent="1" nextAc="seek">
              <p:cTn id="74" restart="whenNotActive" fill="hold" evtFilter="cancelBubble" nodeType="interactiveSeq">
                <p:stCondLst>
                  <p:cond evt="onClick" delay="0">
                    <p:tgtEl>
                      <p:spTgt spid="8"/>
                    </p:tgtEl>
                  </p:cond>
                </p:stCondLst>
                <p:endSync evt="end" delay="0">
                  <p:rtn val="all"/>
                </p:endSync>
                <p:childTnLst>
                  <p:par>
                    <p:cTn id="75" fill="hold">
                      <p:stCondLst>
                        <p:cond delay="0"/>
                      </p:stCondLst>
                      <p:childTnLst>
                        <p:par>
                          <p:cTn id="76" fill="hold">
                            <p:stCondLst>
                              <p:cond delay="0"/>
                            </p:stCondLst>
                            <p:childTnLst>
                              <p:par>
                                <p:cTn id="77" presetID="42" presetClass="path" presetSubtype="0" accel="50000" decel="50000" fill="hold" nodeType="clickEffect">
                                  <p:stCondLst>
                                    <p:cond delay="0"/>
                                  </p:stCondLst>
                                  <p:childTnLst>
                                    <p:animMotion origin="layout" path="M 0.01667 -0.01921 L -0.24739 0.66297 " pathEditMode="relative" rAng="0" ptsTypes="AA">
                                      <p:cBhvr>
                                        <p:cTn id="78" dur="2000" fill="hold"/>
                                        <p:tgtEl>
                                          <p:spTgt spid="21"/>
                                        </p:tgtEl>
                                        <p:attrNameLst>
                                          <p:attrName>ppt_x</p:attrName>
                                          <p:attrName>ppt_y</p:attrName>
                                        </p:attrNameLst>
                                      </p:cBhvr>
                                      <p:rCtr x="-13203" y="34097"/>
                                    </p:animMotion>
                                  </p:childTnLst>
                                </p:cTn>
                              </p:par>
                              <p:par>
                                <p:cTn id="79" presetID="1" presetClass="exit" presetSubtype="0" fill="hold" grpId="1" nodeType="withEffect">
                                  <p:stCondLst>
                                    <p:cond delay="0"/>
                                  </p:stCondLst>
                                  <p:childTnLst>
                                    <p:set>
                                      <p:cBhvr>
                                        <p:cTn id="80" dur="1" fill="hold">
                                          <p:stCondLst>
                                            <p:cond delay="0"/>
                                          </p:stCondLst>
                                        </p:cTn>
                                        <p:tgtEl>
                                          <p:spTgt spid="8"/>
                                        </p:tgtEl>
                                        <p:attrNameLst>
                                          <p:attrName>style.visibility</p:attrName>
                                        </p:attrNameLst>
                                      </p:cBhvr>
                                      <p:to>
                                        <p:strVal val="hidden"/>
                                      </p:to>
                                    </p:set>
                                  </p:childTnLst>
                                </p:cTn>
                              </p:par>
                              <p:par>
                                <p:cTn id="81" presetID="1" presetClass="mediacall" presetSubtype="0" fill="hold" nodeType="withEffect">
                                  <p:stCondLst>
                                    <p:cond delay="0"/>
                                  </p:stCondLst>
                                  <p:childTnLst>
                                    <p:cmd type="call" cmd="playFrom(0.0)">
                                      <p:cBhvr>
                                        <p:cTn id="82" dur="3448" fill="hold"/>
                                        <p:tgtEl>
                                          <p:spTgt spid="33"/>
                                        </p:tgtEl>
                                      </p:cBhvr>
                                    </p:cmd>
                                  </p:childTnLst>
                                </p:cTn>
                              </p:par>
                            </p:childTnLst>
                          </p:cTn>
                        </p:par>
                      </p:childTnLst>
                    </p:cTn>
                  </p:par>
                </p:childTnLst>
              </p:cTn>
              <p:nextCondLst>
                <p:cond evt="onClick" delay="0">
                  <p:tgtEl>
                    <p:spTgt spid="8"/>
                  </p:tgtEl>
                </p:cond>
              </p:nextCondLst>
            </p:seq>
            <p:seq concurrent="1" nextAc="seek">
              <p:cTn id="83" restart="whenNotActive" fill="hold" evtFilter="cancelBubble" nodeType="interactiveSeq">
                <p:stCondLst>
                  <p:cond evt="onClick" delay="0">
                    <p:tgtEl>
                      <p:spTgt spid="9"/>
                    </p:tgtEl>
                  </p:cond>
                </p:stCondLst>
                <p:endSync evt="end" delay="0">
                  <p:rtn val="all"/>
                </p:endSync>
                <p:childTnLst>
                  <p:par>
                    <p:cTn id="84" fill="hold">
                      <p:stCondLst>
                        <p:cond delay="0"/>
                      </p:stCondLst>
                      <p:childTnLst>
                        <p:par>
                          <p:cTn id="85" fill="hold">
                            <p:stCondLst>
                              <p:cond delay="0"/>
                            </p:stCondLst>
                            <p:childTnLst>
                              <p:par>
                                <p:cTn id="86" presetID="42" presetClass="path" presetSubtype="0" accel="50000" decel="50000" fill="hold" nodeType="clickEffect">
                                  <p:stCondLst>
                                    <p:cond delay="0"/>
                                  </p:stCondLst>
                                  <p:childTnLst>
                                    <p:animMotion origin="layout" path="M 2.70833E-6 3.7037E-6 L -0.12878 0.45648 " pathEditMode="relative" rAng="0" ptsTypes="AA">
                                      <p:cBhvr>
                                        <p:cTn id="87" dur="2000" fill="hold"/>
                                        <p:tgtEl>
                                          <p:spTgt spid="24"/>
                                        </p:tgtEl>
                                        <p:attrNameLst>
                                          <p:attrName>ppt_x</p:attrName>
                                          <p:attrName>ppt_y</p:attrName>
                                        </p:attrNameLst>
                                      </p:cBhvr>
                                      <p:rCtr x="-6445" y="22824"/>
                                    </p:animMotion>
                                  </p:childTnLst>
                                </p:cTn>
                              </p:par>
                              <p:par>
                                <p:cTn id="88" presetID="1" presetClass="exit" presetSubtype="0" fill="hold" grpId="1" nodeType="withEffect">
                                  <p:stCondLst>
                                    <p:cond delay="0"/>
                                  </p:stCondLst>
                                  <p:childTnLst>
                                    <p:set>
                                      <p:cBhvr>
                                        <p:cTn id="89" dur="1" fill="hold">
                                          <p:stCondLst>
                                            <p:cond delay="0"/>
                                          </p:stCondLst>
                                        </p:cTn>
                                        <p:tgtEl>
                                          <p:spTgt spid="9"/>
                                        </p:tgtEl>
                                        <p:attrNameLst>
                                          <p:attrName>style.visibility</p:attrName>
                                        </p:attrNameLst>
                                      </p:cBhvr>
                                      <p:to>
                                        <p:strVal val="hidden"/>
                                      </p:to>
                                    </p:set>
                                  </p:childTnLst>
                                </p:cTn>
                              </p:par>
                              <p:par>
                                <p:cTn id="90" presetID="1" presetClass="mediacall" presetSubtype="0" fill="hold" nodeType="withEffect">
                                  <p:stCondLst>
                                    <p:cond delay="0"/>
                                  </p:stCondLst>
                                  <p:childTnLst>
                                    <p:cmd type="call" cmd="playFrom(0.0)">
                                      <p:cBhvr>
                                        <p:cTn id="91" dur="3448" fill="hold"/>
                                        <p:tgtEl>
                                          <p:spTgt spid="34"/>
                                        </p:tgtEl>
                                      </p:cBhvr>
                                    </p:cmd>
                                  </p:childTnLst>
                                </p:cTn>
                              </p:par>
                            </p:childTnLst>
                          </p:cTn>
                        </p:par>
                      </p:childTnLst>
                    </p:cTn>
                  </p:par>
                </p:childTnLst>
              </p:cTn>
              <p:nextCondLst>
                <p:cond evt="onClick" delay="0">
                  <p:tgtEl>
                    <p:spTgt spid="9"/>
                  </p:tgtEl>
                </p:cond>
              </p:nextCondLst>
            </p:seq>
            <p:seq concurrent="1" nextAc="seek">
              <p:cTn id="92" restart="whenNotActive" fill="hold" evtFilter="cancelBubble" nodeType="interactiveSeq">
                <p:stCondLst>
                  <p:cond evt="onClick" delay="0">
                    <p:tgtEl>
                      <p:spTgt spid="10"/>
                    </p:tgtEl>
                  </p:cond>
                </p:stCondLst>
                <p:endSync evt="end" delay="0">
                  <p:rtn val="all"/>
                </p:endSync>
                <p:childTnLst>
                  <p:par>
                    <p:cTn id="93" fill="hold">
                      <p:stCondLst>
                        <p:cond delay="0"/>
                      </p:stCondLst>
                      <p:childTnLst>
                        <p:par>
                          <p:cTn id="94" fill="hold">
                            <p:stCondLst>
                              <p:cond delay="0"/>
                            </p:stCondLst>
                            <p:childTnLst>
                              <p:par>
                                <p:cTn id="95" presetID="42" presetClass="path" presetSubtype="0" accel="50000" decel="50000" fill="hold" nodeType="clickEffect">
                                  <p:stCondLst>
                                    <p:cond delay="0"/>
                                  </p:stCondLst>
                                  <p:childTnLst>
                                    <p:animMotion origin="layout" path="M 3.54167E-6 -0.00139 L -0.29974 0.4919 " pathEditMode="relative" rAng="0" ptsTypes="AA">
                                      <p:cBhvr>
                                        <p:cTn id="96" dur="2000" fill="hold"/>
                                        <p:tgtEl>
                                          <p:spTgt spid="27"/>
                                        </p:tgtEl>
                                        <p:attrNameLst>
                                          <p:attrName>ppt_x</p:attrName>
                                          <p:attrName>ppt_y</p:attrName>
                                        </p:attrNameLst>
                                      </p:cBhvr>
                                      <p:rCtr x="-14987" y="24653"/>
                                    </p:animMotion>
                                  </p:childTnLst>
                                </p:cTn>
                              </p:par>
                              <p:par>
                                <p:cTn id="97" presetID="1" presetClass="exit" presetSubtype="0" fill="hold" grpId="1" nodeType="withEffect">
                                  <p:stCondLst>
                                    <p:cond delay="0"/>
                                  </p:stCondLst>
                                  <p:childTnLst>
                                    <p:set>
                                      <p:cBhvr>
                                        <p:cTn id="98" dur="1" fill="hold">
                                          <p:stCondLst>
                                            <p:cond delay="0"/>
                                          </p:stCondLst>
                                        </p:cTn>
                                        <p:tgtEl>
                                          <p:spTgt spid="10"/>
                                        </p:tgtEl>
                                        <p:attrNameLst>
                                          <p:attrName>style.visibility</p:attrName>
                                        </p:attrNameLst>
                                      </p:cBhvr>
                                      <p:to>
                                        <p:strVal val="hidden"/>
                                      </p:to>
                                    </p:set>
                                  </p:childTnLst>
                                </p:cTn>
                              </p:par>
                              <p:par>
                                <p:cTn id="99" presetID="1" presetClass="mediacall" presetSubtype="0" fill="hold" nodeType="withEffect">
                                  <p:stCondLst>
                                    <p:cond delay="0"/>
                                  </p:stCondLst>
                                  <p:childTnLst>
                                    <p:cmd type="call" cmd="playFrom(0.0)">
                                      <p:cBhvr>
                                        <p:cTn id="100" dur="3448" fill="hold"/>
                                        <p:tgtEl>
                                          <p:spTgt spid="35"/>
                                        </p:tgtEl>
                                      </p:cBhvr>
                                    </p:cmd>
                                  </p:childTnLst>
                                </p:cTn>
                              </p:par>
                            </p:childTnLst>
                          </p:cTn>
                        </p:par>
                      </p:childTnLst>
                    </p:cTn>
                  </p:par>
                </p:childTnLst>
              </p:cTn>
              <p:nextCondLst>
                <p:cond evt="onClick" delay="0">
                  <p:tgtEl>
                    <p:spTgt spid="10"/>
                  </p:tgtEl>
                </p:cond>
              </p:nextCondLst>
            </p:seq>
            <p:audio>
              <p:cMediaNode vol="80000">
                <p:cTn id="101" fill="hold" display="0">
                  <p:stCondLst>
                    <p:cond delay="indefinite"/>
                  </p:stCondLst>
                  <p:endCondLst>
                    <p:cond evt="onStopAudio" delay="0">
                      <p:tgtEl>
                        <p:sldTgt/>
                      </p:tgtEl>
                    </p:cond>
                  </p:endCondLst>
                </p:cTn>
                <p:tgtEl>
                  <p:spTgt spid="31"/>
                </p:tgtEl>
              </p:cMediaNode>
            </p:audio>
            <p:audio>
              <p:cMediaNode vol="80000">
                <p:cTn id="102" fill="hold" display="0">
                  <p:stCondLst>
                    <p:cond delay="indefinite"/>
                  </p:stCondLst>
                  <p:endCondLst>
                    <p:cond evt="onStopAudio" delay="0">
                      <p:tgtEl>
                        <p:sldTgt/>
                      </p:tgtEl>
                    </p:cond>
                  </p:endCondLst>
                </p:cTn>
                <p:tgtEl>
                  <p:spTgt spid="32"/>
                </p:tgtEl>
              </p:cMediaNode>
            </p:audio>
            <p:audio>
              <p:cMediaNode vol="80000">
                <p:cTn id="103" fill="hold" display="0">
                  <p:stCondLst>
                    <p:cond delay="indefinite"/>
                  </p:stCondLst>
                  <p:endCondLst>
                    <p:cond evt="onStopAudio" delay="0">
                      <p:tgtEl>
                        <p:sldTgt/>
                      </p:tgtEl>
                    </p:cond>
                  </p:endCondLst>
                </p:cTn>
                <p:tgtEl>
                  <p:spTgt spid="33"/>
                </p:tgtEl>
              </p:cMediaNode>
            </p:audio>
            <p:audio>
              <p:cMediaNode vol="80000">
                <p:cTn id="104" fill="hold" display="0">
                  <p:stCondLst>
                    <p:cond delay="indefinite"/>
                  </p:stCondLst>
                  <p:endCondLst>
                    <p:cond evt="onStopAudio" delay="0">
                      <p:tgtEl>
                        <p:sldTgt/>
                      </p:tgtEl>
                    </p:cond>
                  </p:endCondLst>
                </p:cTn>
                <p:tgtEl>
                  <p:spTgt spid="34"/>
                </p:tgtEl>
              </p:cMediaNode>
            </p:audio>
            <p:audio>
              <p:cMediaNode vol="80000">
                <p:cTn id="105" fill="hold" display="0">
                  <p:stCondLst>
                    <p:cond delay="indefinite"/>
                  </p:stCondLst>
                  <p:endCondLst>
                    <p:cond evt="onStopAudio" delay="0">
                      <p:tgtEl>
                        <p:sldTgt/>
                      </p:tgtEl>
                    </p:cond>
                  </p:endCondLst>
                </p:cTn>
                <p:tgtEl>
                  <p:spTgt spid="35"/>
                </p:tgtEl>
              </p:cMediaNode>
            </p:audio>
            <p:audio>
              <p:cMediaNode vol="80000">
                <p:cTn id="106" fill="hold" display="0">
                  <p:stCondLst>
                    <p:cond delay="indefinite"/>
                  </p:stCondLst>
                  <p:endCondLst>
                    <p:cond evt="onStopAudio" delay="0">
                      <p:tgtEl>
                        <p:sldTgt/>
                      </p:tgtEl>
                    </p:cond>
                  </p:endCondLst>
                </p:cTn>
                <p:tgtEl>
                  <p:spTgt spid="36"/>
                </p:tgtEl>
              </p:cMediaNode>
            </p:audio>
            <p:audio>
              <p:cMediaNode vol="80000">
                <p:cTn id="107" fill="hold" display="0">
                  <p:stCondLst>
                    <p:cond delay="indefinite"/>
                  </p:stCondLst>
                  <p:endCondLst>
                    <p:cond evt="onStopAudio" delay="0">
                      <p:tgtEl>
                        <p:sldTgt/>
                      </p:tgtEl>
                    </p:cond>
                  </p:endCondLst>
                </p:cTn>
                <p:tgtEl>
                  <p:spTgt spid="39"/>
                </p:tgtEl>
              </p:cMediaNode>
            </p:audio>
          </p:childTnLst>
        </p:cTn>
      </p:par>
    </p:tnLst>
    <p:bldLst>
      <p:bldP spid="5" grpId="0" animBg="1"/>
      <p:bldP spid="5" grpId="1" animBg="1"/>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3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194338" y="778577"/>
            <a:ext cx="11549205" cy="5974969"/>
          </a:xfrm>
          <a:prstGeom prst="rect">
            <a:avLst/>
          </a:prstGeom>
          <a:noFill/>
        </p:spPr>
        <p:txBody>
          <a:bodyPr wrap="square" rtlCol="0">
            <a:spAutoFit/>
          </a:bodyPr>
          <a:lstStyle/>
          <a:p>
            <a:pPr lvl="0" algn="just">
              <a:lnSpc>
                <a:spcPct val="130000"/>
              </a:lnSpc>
            </a:pPr>
            <a:r>
              <a:rPr lang="en-US" sz="5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Buổi sớm mai, ông mặt trời nhô lên từ biển. Mặt </a:t>
            </a:r>
            <a:r>
              <a:rPr lang="en-US" sz="5000">
                <a:solidFill>
                  <a:prstClr val="black"/>
                </a:solidFill>
                <a:latin typeface="Arial-Rounded" panose="020B0500000000000000" pitchFamily="34" charset="0"/>
                <a:ea typeface="Arial-Rounded" panose="020B0500000000000000" pitchFamily="34" charset="0"/>
                <a:cs typeface="Arial-Rounded" panose="020B0500000000000000" pitchFamily="34" charset="0"/>
              </a:rPr>
              <a:t>biển sáng lấp lánh. </a:t>
            </a:r>
            <a:r>
              <a:rPr lang="en-US" sz="5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Đàn hải âu sải cánh bay liệng trên bầu trời. Xa xa là những cánh buồm căng gió. Phía bến cảng, những chiếc tàu cá nối đuôi nhau vào bờ.</a:t>
            </a:r>
          </a:p>
        </p:txBody>
      </p:sp>
      <p:pic>
        <p:nvPicPr>
          <p:cNvPr id="18" name="Picture 2" descr="Kết nối tri thức với cuộc số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44291" y="0"/>
            <a:ext cx="1064527" cy="106452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9" name="Picture 18">
            <a:extLst>
              <a:ext uri="{FF2B5EF4-FFF2-40B4-BE49-F238E27FC236}">
                <a16:creationId xmlns:a16="http://schemas.microsoft.com/office/drawing/2014/main" id="{98ABA5AA-0DFE-461C-8D07-D1F945AEA74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1351" y="-161921"/>
            <a:ext cx="2874490" cy="1706942"/>
          </a:xfrm>
          <a:prstGeom prst="rect">
            <a:avLst/>
          </a:prstGeom>
        </p:spPr>
      </p:pic>
      <p:grpSp>
        <p:nvGrpSpPr>
          <p:cNvPr id="20" name="Group 19"/>
          <p:cNvGrpSpPr/>
          <p:nvPr/>
        </p:nvGrpSpPr>
        <p:grpSpPr>
          <a:xfrm>
            <a:off x="1544890" y="1952440"/>
            <a:ext cx="366789" cy="826618"/>
            <a:chOff x="3075709" y="1064527"/>
            <a:chExt cx="366789" cy="826618"/>
          </a:xfrm>
        </p:grpSpPr>
        <p:cxnSp>
          <p:nvCxnSpPr>
            <p:cNvPr id="21" name="Straight Connector 20"/>
            <p:cNvCxnSpPr/>
            <p:nvPr/>
          </p:nvCxnSpPr>
          <p:spPr>
            <a:xfrm flipH="1">
              <a:off x="3075709" y="1064527"/>
              <a:ext cx="226747" cy="826618"/>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3215751" y="1064527"/>
              <a:ext cx="226747" cy="826618"/>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5" name="Group 24"/>
          <p:cNvGrpSpPr/>
          <p:nvPr/>
        </p:nvGrpSpPr>
        <p:grpSpPr>
          <a:xfrm>
            <a:off x="8253494" y="1740930"/>
            <a:ext cx="366789" cy="826618"/>
            <a:chOff x="3075709" y="1064527"/>
            <a:chExt cx="366789" cy="826618"/>
          </a:xfrm>
        </p:grpSpPr>
        <p:cxnSp>
          <p:nvCxnSpPr>
            <p:cNvPr id="26" name="Straight Connector 25"/>
            <p:cNvCxnSpPr/>
            <p:nvPr/>
          </p:nvCxnSpPr>
          <p:spPr>
            <a:xfrm flipH="1">
              <a:off x="3075709" y="1064527"/>
              <a:ext cx="226747" cy="826618"/>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3215751" y="1064527"/>
              <a:ext cx="226747" cy="826618"/>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8" name="Group 27"/>
          <p:cNvGrpSpPr/>
          <p:nvPr/>
        </p:nvGrpSpPr>
        <p:grpSpPr>
          <a:xfrm>
            <a:off x="9009927" y="2851091"/>
            <a:ext cx="366789" cy="826618"/>
            <a:chOff x="3075709" y="1064527"/>
            <a:chExt cx="366789" cy="826618"/>
          </a:xfrm>
        </p:grpSpPr>
        <p:cxnSp>
          <p:nvCxnSpPr>
            <p:cNvPr id="29" name="Straight Connector 28"/>
            <p:cNvCxnSpPr/>
            <p:nvPr/>
          </p:nvCxnSpPr>
          <p:spPr>
            <a:xfrm flipH="1">
              <a:off x="3075709" y="1064527"/>
              <a:ext cx="226747" cy="826618"/>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3215751" y="1064527"/>
              <a:ext cx="226747" cy="826618"/>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2" name="Group 21"/>
          <p:cNvGrpSpPr/>
          <p:nvPr/>
        </p:nvGrpSpPr>
        <p:grpSpPr>
          <a:xfrm>
            <a:off x="8671633" y="3797037"/>
            <a:ext cx="366789" cy="826618"/>
            <a:chOff x="3075709" y="1064527"/>
            <a:chExt cx="366789" cy="826618"/>
          </a:xfrm>
        </p:grpSpPr>
        <p:cxnSp>
          <p:nvCxnSpPr>
            <p:cNvPr id="23" name="Straight Connector 22"/>
            <p:cNvCxnSpPr/>
            <p:nvPr/>
          </p:nvCxnSpPr>
          <p:spPr>
            <a:xfrm flipH="1">
              <a:off x="3075709" y="1064527"/>
              <a:ext cx="226747" cy="826618"/>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3215751" y="1064527"/>
              <a:ext cx="226747" cy="826618"/>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2" name="Group 31"/>
          <p:cNvGrpSpPr/>
          <p:nvPr/>
        </p:nvGrpSpPr>
        <p:grpSpPr>
          <a:xfrm>
            <a:off x="2356350" y="5758150"/>
            <a:ext cx="366789" cy="826618"/>
            <a:chOff x="3075709" y="1064527"/>
            <a:chExt cx="366789" cy="826618"/>
          </a:xfrm>
        </p:grpSpPr>
        <p:cxnSp>
          <p:nvCxnSpPr>
            <p:cNvPr id="33" name="Straight Connector 32"/>
            <p:cNvCxnSpPr/>
            <p:nvPr/>
          </p:nvCxnSpPr>
          <p:spPr>
            <a:xfrm flipH="1">
              <a:off x="3075709" y="1064527"/>
              <a:ext cx="226747" cy="826618"/>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215751" y="1064527"/>
              <a:ext cx="226747" cy="826618"/>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 name="Oval 1">
            <a:extLst>
              <a:ext uri="{FF2B5EF4-FFF2-40B4-BE49-F238E27FC236}">
                <a16:creationId xmlns:a16="http://schemas.microsoft.com/office/drawing/2014/main" id="{484DDD5B-E98F-CB52-1804-7FC7A0756A78}"/>
              </a:ext>
            </a:extLst>
          </p:cNvPr>
          <p:cNvSpPr/>
          <p:nvPr/>
        </p:nvSpPr>
        <p:spPr>
          <a:xfrm>
            <a:off x="736198" y="1093929"/>
            <a:ext cx="549696" cy="549696"/>
          </a:xfrm>
          <a:prstGeom prst="ellipse">
            <a:avLst/>
          </a:prstGeom>
          <a:solidFill>
            <a:srgbClr val="FF9933"/>
          </a:solidFill>
          <a:ln>
            <a:solidFill>
              <a:srgbClr val="E6E6E6"/>
            </a:solidFill>
          </a:ln>
          <a:effectLst>
            <a:glow rad="1397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latin typeface="Arial-Rounded" panose="020B0500000000000000" pitchFamily="34" charset="0"/>
                <a:ea typeface="Arial-Rounded" panose="020B0500000000000000" pitchFamily="34" charset="0"/>
                <a:cs typeface="Arial-Rounded" panose="020B0500000000000000" pitchFamily="34" charset="0"/>
              </a:rPr>
              <a:t>1</a:t>
            </a:r>
          </a:p>
        </p:txBody>
      </p:sp>
      <p:sp>
        <p:nvSpPr>
          <p:cNvPr id="3" name="Oval 2">
            <a:extLst>
              <a:ext uri="{FF2B5EF4-FFF2-40B4-BE49-F238E27FC236}">
                <a16:creationId xmlns:a16="http://schemas.microsoft.com/office/drawing/2014/main" id="{44B09990-38AF-1328-D28F-77610089ED48}"/>
              </a:ext>
            </a:extLst>
          </p:cNvPr>
          <p:cNvSpPr/>
          <p:nvPr/>
        </p:nvSpPr>
        <p:spPr>
          <a:xfrm>
            <a:off x="1470659" y="1703835"/>
            <a:ext cx="549696" cy="549696"/>
          </a:xfrm>
          <a:prstGeom prst="ellipse">
            <a:avLst/>
          </a:prstGeom>
          <a:solidFill>
            <a:srgbClr val="FF9933"/>
          </a:solidFill>
          <a:ln>
            <a:solidFill>
              <a:srgbClr val="E6E6E6"/>
            </a:solidFill>
          </a:ln>
          <a:effectLst>
            <a:glow rad="1397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latin typeface="Arial-Rounded" panose="020B0500000000000000" pitchFamily="34" charset="0"/>
                <a:ea typeface="Arial-Rounded" panose="020B0500000000000000" pitchFamily="34" charset="0"/>
                <a:cs typeface="Arial-Rounded" panose="020B0500000000000000" pitchFamily="34" charset="0"/>
              </a:rPr>
              <a:t>2</a:t>
            </a:r>
          </a:p>
        </p:txBody>
      </p:sp>
      <p:sp>
        <p:nvSpPr>
          <p:cNvPr id="4" name="Oval 3">
            <a:extLst>
              <a:ext uri="{FF2B5EF4-FFF2-40B4-BE49-F238E27FC236}">
                <a16:creationId xmlns:a16="http://schemas.microsoft.com/office/drawing/2014/main" id="{66586426-5610-8460-5704-C328B809D806}"/>
              </a:ext>
            </a:extLst>
          </p:cNvPr>
          <p:cNvSpPr/>
          <p:nvPr/>
        </p:nvSpPr>
        <p:spPr>
          <a:xfrm>
            <a:off x="8075996" y="1545021"/>
            <a:ext cx="549696" cy="549696"/>
          </a:xfrm>
          <a:prstGeom prst="ellipse">
            <a:avLst/>
          </a:prstGeom>
          <a:solidFill>
            <a:srgbClr val="FF9933"/>
          </a:solidFill>
          <a:ln>
            <a:solidFill>
              <a:srgbClr val="E6E6E6"/>
            </a:solidFill>
          </a:ln>
          <a:effectLst>
            <a:glow rad="1397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latin typeface="Arial-Rounded" panose="020B0500000000000000" pitchFamily="34" charset="0"/>
                <a:ea typeface="Arial-Rounded" panose="020B0500000000000000" pitchFamily="34" charset="0"/>
                <a:cs typeface="Arial-Rounded" panose="020B0500000000000000" pitchFamily="34" charset="0"/>
              </a:rPr>
              <a:t>3</a:t>
            </a:r>
          </a:p>
        </p:txBody>
      </p:sp>
      <p:sp>
        <p:nvSpPr>
          <p:cNvPr id="5" name="Oval 4">
            <a:extLst>
              <a:ext uri="{FF2B5EF4-FFF2-40B4-BE49-F238E27FC236}">
                <a16:creationId xmlns:a16="http://schemas.microsoft.com/office/drawing/2014/main" id="{7AE3F501-2ABA-7E4E-BE3A-7F05E8C2FF81}"/>
              </a:ext>
            </a:extLst>
          </p:cNvPr>
          <p:cNvSpPr/>
          <p:nvPr/>
        </p:nvSpPr>
        <p:spPr>
          <a:xfrm>
            <a:off x="8958865" y="2684474"/>
            <a:ext cx="468914" cy="549696"/>
          </a:xfrm>
          <a:prstGeom prst="ellipse">
            <a:avLst/>
          </a:prstGeom>
          <a:solidFill>
            <a:srgbClr val="FF9933"/>
          </a:solidFill>
          <a:ln>
            <a:solidFill>
              <a:srgbClr val="E6E6E6"/>
            </a:solidFill>
          </a:ln>
          <a:effectLst>
            <a:glow rad="1397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latin typeface="Arial-Rounded" panose="020B0500000000000000" pitchFamily="34" charset="0"/>
                <a:ea typeface="Arial-Rounded" panose="020B0500000000000000" pitchFamily="34" charset="0"/>
                <a:cs typeface="Arial-Rounded" panose="020B0500000000000000" pitchFamily="34" charset="0"/>
              </a:rPr>
              <a:t>4</a:t>
            </a:r>
          </a:p>
        </p:txBody>
      </p:sp>
      <p:sp>
        <p:nvSpPr>
          <p:cNvPr id="6" name="Oval 5">
            <a:extLst>
              <a:ext uri="{FF2B5EF4-FFF2-40B4-BE49-F238E27FC236}">
                <a16:creationId xmlns:a16="http://schemas.microsoft.com/office/drawing/2014/main" id="{495A020E-FC8B-F34E-4983-061AC12BB3FD}"/>
              </a:ext>
            </a:extLst>
          </p:cNvPr>
          <p:cNvSpPr/>
          <p:nvPr/>
        </p:nvSpPr>
        <p:spPr>
          <a:xfrm>
            <a:off x="8533220" y="3707001"/>
            <a:ext cx="549696" cy="549696"/>
          </a:xfrm>
          <a:prstGeom prst="ellipse">
            <a:avLst/>
          </a:prstGeom>
          <a:solidFill>
            <a:srgbClr val="FF9933"/>
          </a:solidFill>
          <a:ln>
            <a:solidFill>
              <a:srgbClr val="E6E6E6"/>
            </a:solidFill>
          </a:ln>
          <a:effectLst>
            <a:glow rad="1397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latin typeface="Arial-Rounded" panose="020B0500000000000000" pitchFamily="34" charset="0"/>
                <a:ea typeface="Arial-Rounded" panose="020B0500000000000000" pitchFamily="34" charset="0"/>
                <a:cs typeface="Arial-Rounded" panose="020B0500000000000000" pitchFamily="34" charset="0"/>
              </a:rPr>
              <a:t>5</a:t>
            </a:r>
          </a:p>
        </p:txBody>
      </p:sp>
      <p:cxnSp>
        <p:nvCxnSpPr>
          <p:cNvPr id="8" name="Straight Connector 7">
            <a:extLst>
              <a:ext uri="{FF2B5EF4-FFF2-40B4-BE49-F238E27FC236}">
                <a16:creationId xmlns:a16="http://schemas.microsoft.com/office/drawing/2014/main" id="{1375EFE3-1E95-688A-3198-BE29EB55DDC7}"/>
              </a:ext>
            </a:extLst>
          </p:cNvPr>
          <p:cNvCxnSpPr/>
          <p:nvPr/>
        </p:nvCxnSpPr>
        <p:spPr>
          <a:xfrm flipH="1">
            <a:off x="11700323" y="1978683"/>
            <a:ext cx="189187" cy="74017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036A95A-8320-0ABE-2639-71D3671C05B2}"/>
              </a:ext>
            </a:extLst>
          </p:cNvPr>
          <p:cNvCxnSpPr/>
          <p:nvPr/>
        </p:nvCxnSpPr>
        <p:spPr>
          <a:xfrm flipH="1">
            <a:off x="7567447" y="4934023"/>
            <a:ext cx="189187" cy="74017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605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animEffect transition="in" filter="fade">
                                      <p:cBhvr>
                                        <p:cTn id="24" dur="500"/>
                                        <p:tgtEl>
                                          <p:spTgt spid="5"/>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500" fill="hold"/>
                                        <p:tgtEl>
                                          <p:spTgt spid="6"/>
                                        </p:tgtEl>
                                        <p:attrNameLst>
                                          <p:attrName>ppt_w</p:attrName>
                                        </p:attrNameLst>
                                      </p:cBhvr>
                                      <p:tavLst>
                                        <p:tav tm="0">
                                          <p:val>
                                            <p:fltVal val="0"/>
                                          </p:val>
                                        </p:tav>
                                        <p:tav tm="100000">
                                          <p:val>
                                            <p:strVal val="#ppt_w"/>
                                          </p:val>
                                        </p:tav>
                                      </p:tavLst>
                                    </p:anim>
                                    <p:anim calcmode="lin" valueType="num">
                                      <p:cBhvr>
                                        <p:cTn id="28" dur="500" fill="hold"/>
                                        <p:tgtEl>
                                          <p:spTgt spid="6"/>
                                        </p:tgtEl>
                                        <p:attrNameLst>
                                          <p:attrName>ppt_h</p:attrName>
                                        </p:attrNameLst>
                                      </p:cBhvr>
                                      <p:tavLst>
                                        <p:tav tm="0">
                                          <p:val>
                                            <p:fltVal val="0"/>
                                          </p:val>
                                        </p:tav>
                                        <p:tav tm="100000">
                                          <p:val>
                                            <p:strVal val="#ppt_h"/>
                                          </p:val>
                                        </p:tav>
                                      </p:tavLst>
                                    </p:anim>
                                    <p:animEffect transition="in" filter="fade">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par>
                                <p:cTn id="37" presetID="53" presetClass="entr" presetSubtype="16" fill="hold" nodeType="withEffect">
                                  <p:stCondLst>
                                    <p:cond delay="0"/>
                                  </p:stCondLst>
                                  <p:childTnLst>
                                    <p:set>
                                      <p:cBhvr>
                                        <p:cTn id="38" dur="1" fill="hold">
                                          <p:stCondLst>
                                            <p:cond delay="0"/>
                                          </p:stCondLst>
                                        </p:cTn>
                                        <p:tgtEl>
                                          <p:spTgt spid="25"/>
                                        </p:tgtEl>
                                        <p:attrNameLst>
                                          <p:attrName>style.visibility</p:attrName>
                                        </p:attrNameLst>
                                      </p:cBhvr>
                                      <p:to>
                                        <p:strVal val="visible"/>
                                      </p:to>
                                    </p:set>
                                    <p:anim calcmode="lin" valueType="num">
                                      <p:cBhvr>
                                        <p:cTn id="39" dur="500" fill="hold"/>
                                        <p:tgtEl>
                                          <p:spTgt spid="25"/>
                                        </p:tgtEl>
                                        <p:attrNameLst>
                                          <p:attrName>ppt_w</p:attrName>
                                        </p:attrNameLst>
                                      </p:cBhvr>
                                      <p:tavLst>
                                        <p:tav tm="0">
                                          <p:val>
                                            <p:fltVal val="0"/>
                                          </p:val>
                                        </p:tav>
                                        <p:tav tm="100000">
                                          <p:val>
                                            <p:strVal val="#ppt_w"/>
                                          </p:val>
                                        </p:tav>
                                      </p:tavLst>
                                    </p:anim>
                                    <p:anim calcmode="lin" valueType="num">
                                      <p:cBhvr>
                                        <p:cTn id="40" dur="500" fill="hold"/>
                                        <p:tgtEl>
                                          <p:spTgt spid="25"/>
                                        </p:tgtEl>
                                        <p:attrNameLst>
                                          <p:attrName>ppt_h</p:attrName>
                                        </p:attrNameLst>
                                      </p:cBhvr>
                                      <p:tavLst>
                                        <p:tav tm="0">
                                          <p:val>
                                            <p:fltVal val="0"/>
                                          </p:val>
                                        </p:tav>
                                        <p:tav tm="100000">
                                          <p:val>
                                            <p:strVal val="#ppt_h"/>
                                          </p:val>
                                        </p:tav>
                                      </p:tavLst>
                                    </p:anim>
                                    <p:animEffect transition="in" filter="fade">
                                      <p:cBhvr>
                                        <p:cTn id="41" dur="500"/>
                                        <p:tgtEl>
                                          <p:spTgt spid="25"/>
                                        </p:tgtEl>
                                      </p:cBhvr>
                                    </p:animEffect>
                                  </p:childTnLst>
                                </p:cTn>
                              </p:par>
                              <p:par>
                                <p:cTn id="42" presetID="53" presetClass="entr" presetSubtype="16" fill="hold" nodeType="with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p:cTn id="44" dur="500" fill="hold"/>
                                        <p:tgtEl>
                                          <p:spTgt spid="28"/>
                                        </p:tgtEl>
                                        <p:attrNameLst>
                                          <p:attrName>ppt_w</p:attrName>
                                        </p:attrNameLst>
                                      </p:cBhvr>
                                      <p:tavLst>
                                        <p:tav tm="0">
                                          <p:val>
                                            <p:fltVal val="0"/>
                                          </p:val>
                                        </p:tav>
                                        <p:tav tm="100000">
                                          <p:val>
                                            <p:strVal val="#ppt_w"/>
                                          </p:val>
                                        </p:tav>
                                      </p:tavLst>
                                    </p:anim>
                                    <p:anim calcmode="lin" valueType="num">
                                      <p:cBhvr>
                                        <p:cTn id="45" dur="500" fill="hold"/>
                                        <p:tgtEl>
                                          <p:spTgt spid="28"/>
                                        </p:tgtEl>
                                        <p:attrNameLst>
                                          <p:attrName>ppt_h</p:attrName>
                                        </p:attrNameLst>
                                      </p:cBhvr>
                                      <p:tavLst>
                                        <p:tav tm="0">
                                          <p:val>
                                            <p:fltVal val="0"/>
                                          </p:val>
                                        </p:tav>
                                        <p:tav tm="100000">
                                          <p:val>
                                            <p:strVal val="#ppt_h"/>
                                          </p:val>
                                        </p:tav>
                                      </p:tavLst>
                                    </p:anim>
                                    <p:animEffect transition="in" filter="fade">
                                      <p:cBhvr>
                                        <p:cTn id="46" dur="500"/>
                                        <p:tgtEl>
                                          <p:spTgt spid="28"/>
                                        </p:tgtEl>
                                      </p:cBhvr>
                                    </p:animEffect>
                                  </p:childTnLst>
                                </p:cTn>
                              </p:par>
                              <p:par>
                                <p:cTn id="47" presetID="53" presetClass="entr" presetSubtype="16" fill="hold" nodeType="with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par>
                                <p:cTn id="52" presetID="53" presetClass="entr" presetSubtype="16" fill="hold" nodeType="withEffect">
                                  <p:stCondLst>
                                    <p:cond delay="0"/>
                                  </p:stCondLst>
                                  <p:childTnLst>
                                    <p:set>
                                      <p:cBhvr>
                                        <p:cTn id="53" dur="1" fill="hold">
                                          <p:stCondLst>
                                            <p:cond delay="0"/>
                                          </p:stCondLst>
                                        </p:cTn>
                                        <p:tgtEl>
                                          <p:spTgt spid="32"/>
                                        </p:tgtEl>
                                        <p:attrNameLst>
                                          <p:attrName>style.visibility</p:attrName>
                                        </p:attrNameLst>
                                      </p:cBhvr>
                                      <p:to>
                                        <p:strVal val="visible"/>
                                      </p:to>
                                    </p:set>
                                    <p:anim calcmode="lin" valueType="num">
                                      <p:cBhvr>
                                        <p:cTn id="54" dur="500" fill="hold"/>
                                        <p:tgtEl>
                                          <p:spTgt spid="32"/>
                                        </p:tgtEl>
                                        <p:attrNameLst>
                                          <p:attrName>ppt_w</p:attrName>
                                        </p:attrNameLst>
                                      </p:cBhvr>
                                      <p:tavLst>
                                        <p:tav tm="0">
                                          <p:val>
                                            <p:fltVal val="0"/>
                                          </p:val>
                                        </p:tav>
                                        <p:tav tm="100000">
                                          <p:val>
                                            <p:strVal val="#ppt_w"/>
                                          </p:val>
                                        </p:tav>
                                      </p:tavLst>
                                    </p:anim>
                                    <p:anim calcmode="lin" valueType="num">
                                      <p:cBhvr>
                                        <p:cTn id="55" dur="500" fill="hold"/>
                                        <p:tgtEl>
                                          <p:spTgt spid="32"/>
                                        </p:tgtEl>
                                        <p:attrNameLst>
                                          <p:attrName>ppt_h</p:attrName>
                                        </p:attrNameLst>
                                      </p:cBhvr>
                                      <p:tavLst>
                                        <p:tav tm="0">
                                          <p:val>
                                            <p:fltVal val="0"/>
                                          </p:val>
                                        </p:tav>
                                        <p:tav tm="100000">
                                          <p:val>
                                            <p:strVal val="#ppt_h"/>
                                          </p:val>
                                        </p:tav>
                                      </p:tavLst>
                                    </p:anim>
                                    <p:animEffect transition="in" filter="fade">
                                      <p:cBhvr>
                                        <p:cTn id="56" dur="500"/>
                                        <p:tgtEl>
                                          <p:spTgt spid="32"/>
                                        </p:tgtEl>
                                      </p:cBhvr>
                                    </p:animEffect>
                                  </p:childTnLst>
                                </p:cTn>
                              </p:par>
                              <p:par>
                                <p:cTn id="57" presetID="53" presetClass="entr" presetSubtype="16" fill="hold" nodeType="withEffect">
                                  <p:stCondLst>
                                    <p:cond delay="0"/>
                                  </p:stCondLst>
                                  <p:childTnLst>
                                    <p:set>
                                      <p:cBhvr>
                                        <p:cTn id="58" dur="1" fill="hold">
                                          <p:stCondLst>
                                            <p:cond delay="0"/>
                                          </p:stCondLst>
                                        </p:cTn>
                                        <p:tgtEl>
                                          <p:spTgt spid="9"/>
                                        </p:tgtEl>
                                        <p:attrNameLst>
                                          <p:attrName>style.visibility</p:attrName>
                                        </p:attrNameLst>
                                      </p:cBhvr>
                                      <p:to>
                                        <p:strVal val="visible"/>
                                      </p:to>
                                    </p:set>
                                    <p:anim calcmode="lin" valueType="num">
                                      <p:cBhvr>
                                        <p:cTn id="59" dur="500" fill="hold"/>
                                        <p:tgtEl>
                                          <p:spTgt spid="9"/>
                                        </p:tgtEl>
                                        <p:attrNameLst>
                                          <p:attrName>ppt_w</p:attrName>
                                        </p:attrNameLst>
                                      </p:cBhvr>
                                      <p:tavLst>
                                        <p:tav tm="0">
                                          <p:val>
                                            <p:fltVal val="0"/>
                                          </p:val>
                                        </p:tav>
                                        <p:tav tm="100000">
                                          <p:val>
                                            <p:strVal val="#ppt_w"/>
                                          </p:val>
                                        </p:tav>
                                      </p:tavLst>
                                    </p:anim>
                                    <p:anim calcmode="lin" valueType="num">
                                      <p:cBhvr>
                                        <p:cTn id="60" dur="500" fill="hold"/>
                                        <p:tgtEl>
                                          <p:spTgt spid="9"/>
                                        </p:tgtEl>
                                        <p:attrNameLst>
                                          <p:attrName>ppt_h</p:attrName>
                                        </p:attrNameLst>
                                      </p:cBhvr>
                                      <p:tavLst>
                                        <p:tav tm="0">
                                          <p:val>
                                            <p:fltVal val="0"/>
                                          </p:val>
                                        </p:tav>
                                        <p:tav tm="100000">
                                          <p:val>
                                            <p:strVal val="#ppt_h"/>
                                          </p:val>
                                        </p:tav>
                                      </p:tavLst>
                                    </p:anim>
                                    <p:animEffect transition="in" filter="fade">
                                      <p:cBhvr>
                                        <p:cTn id="61" dur="500"/>
                                        <p:tgtEl>
                                          <p:spTgt spid="9"/>
                                        </p:tgtEl>
                                      </p:cBhvr>
                                    </p:animEffect>
                                  </p:childTnLst>
                                </p:cTn>
                              </p:par>
                              <p:par>
                                <p:cTn id="62" presetID="53" presetClass="entr" presetSubtype="16" fill="hold" nodeType="withEffect">
                                  <p:stCondLst>
                                    <p:cond delay="0"/>
                                  </p:stCondLst>
                                  <p:childTnLst>
                                    <p:set>
                                      <p:cBhvr>
                                        <p:cTn id="63" dur="1" fill="hold">
                                          <p:stCondLst>
                                            <p:cond delay="0"/>
                                          </p:stCondLst>
                                        </p:cTn>
                                        <p:tgtEl>
                                          <p:spTgt spid="8"/>
                                        </p:tgtEl>
                                        <p:attrNameLst>
                                          <p:attrName>style.visibility</p:attrName>
                                        </p:attrNameLst>
                                      </p:cBhvr>
                                      <p:to>
                                        <p:strVal val="visible"/>
                                      </p:to>
                                    </p:set>
                                    <p:anim calcmode="lin" valueType="num">
                                      <p:cBhvr>
                                        <p:cTn id="64" dur="500" fill="hold"/>
                                        <p:tgtEl>
                                          <p:spTgt spid="8"/>
                                        </p:tgtEl>
                                        <p:attrNameLst>
                                          <p:attrName>ppt_w</p:attrName>
                                        </p:attrNameLst>
                                      </p:cBhvr>
                                      <p:tavLst>
                                        <p:tav tm="0">
                                          <p:val>
                                            <p:fltVal val="0"/>
                                          </p:val>
                                        </p:tav>
                                        <p:tav tm="100000">
                                          <p:val>
                                            <p:strVal val="#ppt_w"/>
                                          </p:val>
                                        </p:tav>
                                      </p:tavLst>
                                    </p:anim>
                                    <p:anim calcmode="lin" valueType="num">
                                      <p:cBhvr>
                                        <p:cTn id="65" dur="500" fill="hold"/>
                                        <p:tgtEl>
                                          <p:spTgt spid="8"/>
                                        </p:tgtEl>
                                        <p:attrNameLst>
                                          <p:attrName>ppt_h</p:attrName>
                                        </p:attrNameLst>
                                      </p:cBhvr>
                                      <p:tavLst>
                                        <p:tav tm="0">
                                          <p:val>
                                            <p:fltVal val="0"/>
                                          </p:val>
                                        </p:tav>
                                        <p:tav tm="100000">
                                          <p:val>
                                            <p:strVal val="#ppt_h"/>
                                          </p:val>
                                        </p:tav>
                                      </p:tavLst>
                                    </p:anim>
                                    <p:animEffect transition="in" filter="fade">
                                      <p:cBhvr>
                                        <p:cTn id="6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83108" y="216896"/>
            <a:ext cx="7488846" cy="5223813"/>
          </a:xfrm>
          <a:prstGeom prst="rect">
            <a:avLst/>
          </a:prstGeom>
        </p:spPr>
      </p:pic>
      <p:sp>
        <p:nvSpPr>
          <p:cNvPr id="15" name="Freeform 14"/>
          <p:cNvSpPr/>
          <p:nvPr/>
        </p:nvSpPr>
        <p:spPr>
          <a:xfrm>
            <a:off x="0" y="2163779"/>
            <a:ext cx="2208947" cy="1330048"/>
          </a:xfrm>
          <a:custGeom>
            <a:avLst/>
            <a:gdLst>
              <a:gd name="connsiteX0" fmla="*/ 1218628 w 1792587"/>
              <a:gd name="connsiteY0" fmla="*/ 0 h 959668"/>
              <a:gd name="connsiteX1" fmla="*/ 1792587 w 1792587"/>
              <a:gd name="connsiteY1" fmla="*/ 479834 h 959668"/>
              <a:gd name="connsiteX2" fmla="*/ 1218628 w 1792587"/>
              <a:gd name="connsiteY2" fmla="*/ 959668 h 959668"/>
              <a:gd name="connsiteX3" fmla="*/ 1218628 w 1792587"/>
              <a:gd name="connsiteY3" fmla="*/ 719751 h 959668"/>
              <a:gd name="connsiteX4" fmla="*/ 1042216 w 1792587"/>
              <a:gd name="connsiteY4" fmla="*/ 719751 h 959668"/>
              <a:gd name="connsiteX5" fmla="*/ 1042216 w 1792587"/>
              <a:gd name="connsiteY5" fmla="*/ 818419 h 959668"/>
              <a:gd name="connsiteX6" fmla="*/ 0 w 1792587"/>
              <a:gd name="connsiteY6" fmla="*/ 818419 h 959668"/>
              <a:gd name="connsiteX7" fmla="*/ 0 w 1792587"/>
              <a:gd name="connsiteY7" fmla="*/ 141250 h 959668"/>
              <a:gd name="connsiteX8" fmla="*/ 1042216 w 1792587"/>
              <a:gd name="connsiteY8" fmla="*/ 141250 h 959668"/>
              <a:gd name="connsiteX9" fmla="*/ 1042216 w 1792587"/>
              <a:gd name="connsiteY9" fmla="*/ 239917 h 959668"/>
              <a:gd name="connsiteX10" fmla="*/ 1218628 w 1792587"/>
              <a:gd name="connsiteY10" fmla="*/ 239917 h 95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92587" h="959668">
                <a:moveTo>
                  <a:pt x="1218628" y="0"/>
                </a:moveTo>
                <a:lnTo>
                  <a:pt x="1792587" y="479834"/>
                </a:lnTo>
                <a:lnTo>
                  <a:pt x="1218628" y="959668"/>
                </a:lnTo>
                <a:lnTo>
                  <a:pt x="1218628" y="719751"/>
                </a:lnTo>
                <a:lnTo>
                  <a:pt x="1042216" y="719751"/>
                </a:lnTo>
                <a:lnTo>
                  <a:pt x="1042216" y="818419"/>
                </a:lnTo>
                <a:lnTo>
                  <a:pt x="0" y="818419"/>
                </a:lnTo>
                <a:lnTo>
                  <a:pt x="0" y="141250"/>
                </a:lnTo>
                <a:lnTo>
                  <a:pt x="1042216" y="141250"/>
                </a:lnTo>
                <a:lnTo>
                  <a:pt x="1042216" y="239917"/>
                </a:lnTo>
                <a:lnTo>
                  <a:pt x="1218628" y="239917"/>
                </a:lnTo>
                <a:close/>
              </a:path>
            </a:pathLst>
          </a:custGeom>
          <a:solidFill>
            <a:srgbClr val="D571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98ABA5AA-0DFE-461C-8D07-D1F945AEA7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5853" y="1645192"/>
            <a:ext cx="5989577" cy="3697269"/>
          </a:xfrm>
          <a:prstGeom prst="rect">
            <a:avLst/>
          </a:prstGeom>
        </p:spPr>
      </p:pic>
      <p:pic>
        <p:nvPicPr>
          <p:cNvPr id="17" name="Picture 2" descr="Kết nối tri thức với cuộc số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44291" y="0"/>
            <a:ext cx="1064527" cy="106452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03993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98ABA5AA-0DFE-461C-8D07-D1F945AEA74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6289" y="-154436"/>
            <a:ext cx="2643578" cy="1631838"/>
          </a:xfrm>
          <a:prstGeom prst="rect">
            <a:avLst/>
          </a:prstGeom>
        </p:spPr>
      </p:pic>
      <p:sp>
        <p:nvSpPr>
          <p:cNvPr id="17" name="TextBox 16"/>
          <p:cNvSpPr txBox="1"/>
          <p:nvPr/>
        </p:nvSpPr>
        <p:spPr>
          <a:xfrm>
            <a:off x="2619146" y="557586"/>
            <a:ext cx="7116009" cy="923330"/>
          </a:xfrm>
          <a:prstGeom prst="rect">
            <a:avLst/>
          </a:prstGeom>
          <a:noFill/>
        </p:spPr>
        <p:txBody>
          <a:bodyPr wrap="square" rtlCol="0">
            <a:spAutoFit/>
          </a:bodyPr>
          <a:lstStyle/>
          <a:p>
            <a:pPr algn="ctr"/>
            <a:r>
              <a:rPr lang="en-US" sz="54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Đi lại trên biển</a:t>
            </a:r>
          </a:p>
        </p:txBody>
      </p:sp>
      <p:pic>
        <p:nvPicPr>
          <p:cNvPr id="18" name="Picture 2" descr="Kết nối tri thức với cuộc số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44291" y="0"/>
            <a:ext cx="1064527" cy="106452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EC5BAC90-07F0-4A8C-9BC9-A54A9A651B4F}"/>
              </a:ext>
            </a:extLst>
          </p:cNvPr>
          <p:cNvPicPr>
            <a:picLocks noChangeAspect="1"/>
          </p:cNvPicPr>
          <p:nvPr/>
        </p:nvPicPr>
        <p:blipFill>
          <a:blip r:embed="rId4"/>
          <a:stretch>
            <a:fillRect/>
          </a:stretch>
        </p:blipFill>
        <p:spPr>
          <a:xfrm>
            <a:off x="1963792" y="1543391"/>
            <a:ext cx="8426715" cy="4681131"/>
          </a:xfrm>
          <a:prstGeom prst="roundRect">
            <a:avLst>
              <a:gd name="adj" fmla="val 16667"/>
            </a:avLst>
          </a:prstGeom>
          <a:ln>
            <a:solidFill>
              <a:schemeClr val="accent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708561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barn(inVertical)">
                                      <p:cBhvr>
                                        <p:cTn id="1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510969"/>
          </a:xfrm>
          <a:prstGeom prst="rect">
            <a:avLst/>
          </a:prstGeom>
        </p:spPr>
      </p:pic>
      <p:pic>
        <p:nvPicPr>
          <p:cNvPr id="1026" name="Picture 2" descr="Kết nối tri thức với cuộc số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11339" y="116454"/>
            <a:ext cx="1186774" cy="1186774"/>
          </a:xfrm>
          <a:prstGeom prst="roundRect">
            <a:avLst>
              <a:gd name="adj" fmla="val 16667"/>
            </a:avLst>
          </a:prstGeom>
          <a:ln>
            <a:solidFill>
              <a:schemeClr val="accent6">
                <a:lumMod val="60000"/>
                <a:lumOff val="40000"/>
              </a:schemeClr>
            </a:solidFill>
          </a:ln>
          <a:effectLst>
            <a:glow rad="63500">
              <a:schemeClr val="accent1">
                <a:satMod val="175000"/>
                <a:alpha val="40000"/>
              </a:schemeClr>
            </a:glow>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24" name="Picture 23">
            <a:extLst>
              <a:ext uri="{FF2B5EF4-FFF2-40B4-BE49-F238E27FC236}">
                <a16:creationId xmlns:a16="http://schemas.microsoft.com/office/drawing/2014/main" id="{3DC8453C-C512-4489-80A2-2910095B8EFB}"/>
              </a:ext>
            </a:extLst>
          </p:cNvPr>
          <p:cNvPicPr>
            <a:picLocks noChangeAspect="1"/>
          </p:cNvPicPr>
          <p:nvPr/>
        </p:nvPicPr>
        <p:blipFill>
          <a:blip r:embed="rId4"/>
          <a:stretch>
            <a:fillRect/>
          </a:stretch>
        </p:blipFill>
        <p:spPr>
          <a:xfrm>
            <a:off x="7983042" y="3622189"/>
            <a:ext cx="3936693" cy="2888780"/>
          </a:xfrm>
          <a:prstGeom prst="rect">
            <a:avLst/>
          </a:prstGeom>
        </p:spPr>
      </p:pic>
      <p:sp>
        <p:nvSpPr>
          <p:cNvPr id="8" name="TextBox 7">
            <a:extLst>
              <a:ext uri="{FF2B5EF4-FFF2-40B4-BE49-F238E27FC236}">
                <a16:creationId xmlns:a16="http://schemas.microsoft.com/office/drawing/2014/main" id="{A2648D38-8BBE-48DF-97C2-9245ECC93D93}"/>
              </a:ext>
            </a:extLst>
          </p:cNvPr>
          <p:cNvSpPr txBox="1"/>
          <p:nvPr/>
        </p:nvSpPr>
        <p:spPr>
          <a:xfrm>
            <a:off x="3316401" y="2274838"/>
            <a:ext cx="5118151" cy="2308324"/>
          </a:xfrm>
          <a:prstGeom prst="rect">
            <a:avLst/>
          </a:prstGeom>
          <a:noFill/>
        </p:spPr>
        <p:txBody>
          <a:bodyPr wrap="square" rtlCol="0">
            <a:spAutoFit/>
          </a:bodyPr>
          <a:lstStyle/>
          <a:p>
            <a:pPr algn="ctr"/>
            <a:r>
              <a:rPr lang="en-US" sz="7200" b="1">
                <a:ln w="28575">
                  <a:solidFill>
                    <a:schemeClr val="bg1"/>
                  </a:solidFill>
                  <a:prstDash val="solid"/>
                </a:ln>
                <a:solidFill>
                  <a:srgbClr val="FF0000"/>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HOẠT ĐỘNG TIẾP NỐI</a:t>
            </a:r>
            <a:endParaRPr lang="en-US" sz="7200" b="1" dirty="0">
              <a:ln w="28575">
                <a:solidFill>
                  <a:schemeClr val="bg1"/>
                </a:solidFill>
                <a:prstDash val="solid"/>
              </a:ln>
              <a:solidFill>
                <a:srgbClr val="FF0000"/>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5118761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83108" y="216896"/>
            <a:ext cx="7488846" cy="5223813"/>
          </a:xfrm>
          <a:prstGeom prst="rect">
            <a:avLst/>
          </a:prstGeom>
        </p:spPr>
      </p:pic>
      <p:sp>
        <p:nvSpPr>
          <p:cNvPr id="15" name="Freeform 14"/>
          <p:cNvSpPr/>
          <p:nvPr/>
        </p:nvSpPr>
        <p:spPr>
          <a:xfrm>
            <a:off x="0" y="2163779"/>
            <a:ext cx="2208947" cy="1330048"/>
          </a:xfrm>
          <a:custGeom>
            <a:avLst/>
            <a:gdLst>
              <a:gd name="connsiteX0" fmla="*/ 1218628 w 1792587"/>
              <a:gd name="connsiteY0" fmla="*/ 0 h 959668"/>
              <a:gd name="connsiteX1" fmla="*/ 1792587 w 1792587"/>
              <a:gd name="connsiteY1" fmla="*/ 479834 h 959668"/>
              <a:gd name="connsiteX2" fmla="*/ 1218628 w 1792587"/>
              <a:gd name="connsiteY2" fmla="*/ 959668 h 959668"/>
              <a:gd name="connsiteX3" fmla="*/ 1218628 w 1792587"/>
              <a:gd name="connsiteY3" fmla="*/ 719751 h 959668"/>
              <a:gd name="connsiteX4" fmla="*/ 1042216 w 1792587"/>
              <a:gd name="connsiteY4" fmla="*/ 719751 h 959668"/>
              <a:gd name="connsiteX5" fmla="*/ 1042216 w 1792587"/>
              <a:gd name="connsiteY5" fmla="*/ 818419 h 959668"/>
              <a:gd name="connsiteX6" fmla="*/ 0 w 1792587"/>
              <a:gd name="connsiteY6" fmla="*/ 818419 h 959668"/>
              <a:gd name="connsiteX7" fmla="*/ 0 w 1792587"/>
              <a:gd name="connsiteY7" fmla="*/ 141250 h 959668"/>
              <a:gd name="connsiteX8" fmla="*/ 1042216 w 1792587"/>
              <a:gd name="connsiteY8" fmla="*/ 141250 h 959668"/>
              <a:gd name="connsiteX9" fmla="*/ 1042216 w 1792587"/>
              <a:gd name="connsiteY9" fmla="*/ 239917 h 959668"/>
              <a:gd name="connsiteX10" fmla="*/ 1218628 w 1792587"/>
              <a:gd name="connsiteY10" fmla="*/ 239917 h 95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92587" h="959668">
                <a:moveTo>
                  <a:pt x="1218628" y="0"/>
                </a:moveTo>
                <a:lnTo>
                  <a:pt x="1792587" y="479834"/>
                </a:lnTo>
                <a:lnTo>
                  <a:pt x="1218628" y="959668"/>
                </a:lnTo>
                <a:lnTo>
                  <a:pt x="1218628" y="719751"/>
                </a:lnTo>
                <a:lnTo>
                  <a:pt x="1042216" y="719751"/>
                </a:lnTo>
                <a:lnTo>
                  <a:pt x="1042216" y="818419"/>
                </a:lnTo>
                <a:lnTo>
                  <a:pt x="0" y="818419"/>
                </a:lnTo>
                <a:lnTo>
                  <a:pt x="0" y="141250"/>
                </a:lnTo>
                <a:lnTo>
                  <a:pt x="1042216" y="141250"/>
                </a:lnTo>
                <a:lnTo>
                  <a:pt x="1042216" y="239917"/>
                </a:lnTo>
                <a:lnTo>
                  <a:pt x="1218628" y="239917"/>
                </a:lnTo>
                <a:close/>
              </a:path>
            </a:pathLst>
          </a:custGeom>
          <a:solidFill>
            <a:srgbClr val="D571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98ABA5AA-0DFE-461C-8D07-D1F945AEA7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55779" y="2351699"/>
            <a:ext cx="6249725" cy="2284256"/>
          </a:xfrm>
          <a:prstGeom prst="rect">
            <a:avLst/>
          </a:prstGeom>
        </p:spPr>
      </p:pic>
      <p:pic>
        <p:nvPicPr>
          <p:cNvPr id="17" name="Picture 2" descr="Kết nối tri thức với cuộc số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44291" y="0"/>
            <a:ext cx="1064527" cy="106452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16531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0"/>
            <a:ext cx="12202805" cy="5695238"/>
          </a:xfrm>
          <a:prstGeom prst="rect">
            <a:avLst/>
          </a:prstGeom>
        </p:spPr>
      </p:pic>
      <p:sp>
        <p:nvSpPr>
          <p:cNvPr id="21" name="Rectangle 20"/>
          <p:cNvSpPr/>
          <p:nvPr/>
        </p:nvSpPr>
        <p:spPr>
          <a:xfrm>
            <a:off x="827717" y="5645617"/>
            <a:ext cx="10633039" cy="830997"/>
          </a:xfrm>
          <a:prstGeom prst="rect">
            <a:avLst/>
          </a:prstGeom>
        </p:spPr>
        <p:txBody>
          <a:bodyPr wrap="none">
            <a:spAutoFit/>
          </a:bodyPr>
          <a:lstStyle/>
          <a:p>
            <a:r>
              <a:rPr lang="en-US" sz="4800" dirty="0">
                <a:latin typeface="HP-211" panose="020B0803050302020204" pitchFamily="34" charset="0"/>
              </a:rPr>
              <a:t>Thuyền buồm xuôi theo chiều gió.</a:t>
            </a:r>
          </a:p>
        </p:txBody>
      </p:sp>
      <p:sp>
        <p:nvSpPr>
          <p:cNvPr id="22" name="Rectangle 21"/>
          <p:cNvSpPr/>
          <p:nvPr/>
        </p:nvSpPr>
        <p:spPr>
          <a:xfrm>
            <a:off x="3634806" y="5673610"/>
            <a:ext cx="1580882" cy="830997"/>
          </a:xfrm>
          <a:prstGeom prst="rect">
            <a:avLst/>
          </a:prstGeom>
        </p:spPr>
        <p:txBody>
          <a:bodyPr wrap="none">
            <a:spAutoFit/>
          </a:bodyPr>
          <a:lstStyle/>
          <a:p>
            <a:r>
              <a:rPr lang="en-US" sz="4800" dirty="0">
                <a:solidFill>
                  <a:srgbClr val="FF0000"/>
                </a:solidFill>
                <a:latin typeface="HP-211" panose="020B0803050302020204" pitchFamily="34" charset="0"/>
              </a:rPr>
              <a:t>uôm</a:t>
            </a:r>
            <a:endParaRPr lang="en-US" sz="4800" dirty="0">
              <a:solidFill>
                <a:srgbClr val="FF0000"/>
              </a:solidFill>
            </a:endParaRPr>
          </a:p>
        </p:txBody>
      </p:sp>
      <p:sp>
        <p:nvSpPr>
          <p:cNvPr id="23" name="Rectangle 22"/>
          <p:cNvSpPr/>
          <p:nvPr/>
        </p:nvSpPr>
        <p:spPr>
          <a:xfrm>
            <a:off x="5490763" y="5673609"/>
            <a:ext cx="1125629" cy="830997"/>
          </a:xfrm>
          <a:prstGeom prst="rect">
            <a:avLst/>
          </a:prstGeom>
        </p:spPr>
        <p:txBody>
          <a:bodyPr wrap="none">
            <a:spAutoFit/>
          </a:bodyPr>
          <a:lstStyle/>
          <a:p>
            <a:r>
              <a:rPr lang="en-US" sz="4800" dirty="0">
                <a:solidFill>
                  <a:srgbClr val="FF0000"/>
                </a:solidFill>
                <a:latin typeface="HP-211" panose="020B0803050302020204" pitchFamily="34" charset="0"/>
              </a:rPr>
              <a:t>uôi</a:t>
            </a:r>
            <a:endParaRPr lang="en-US" sz="4800" dirty="0">
              <a:solidFill>
                <a:srgbClr val="FF0000"/>
              </a:solidFill>
            </a:endParaRPr>
          </a:p>
        </p:txBody>
      </p:sp>
      <p:sp>
        <p:nvSpPr>
          <p:cNvPr id="3" name="Rectangle: Rounded Corners 2">
            <a:extLst>
              <a:ext uri="{FF2B5EF4-FFF2-40B4-BE49-F238E27FC236}">
                <a16:creationId xmlns:a16="http://schemas.microsoft.com/office/drawing/2014/main" id="{20ECE493-B589-2172-4116-9D4A37AB66CF}"/>
              </a:ext>
            </a:extLst>
          </p:cNvPr>
          <p:cNvSpPr/>
          <p:nvPr/>
        </p:nvSpPr>
        <p:spPr>
          <a:xfrm>
            <a:off x="3634806" y="772510"/>
            <a:ext cx="4657856" cy="945931"/>
          </a:xfrm>
          <a:prstGeom prst="roundRect">
            <a:avLst/>
          </a:prstGeom>
          <a:solidFill>
            <a:srgbClr val="0089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9371D528-FAE9-231F-8467-49FFCC45E467}"/>
              </a:ext>
            </a:extLst>
          </p:cNvPr>
          <p:cNvSpPr/>
          <p:nvPr/>
        </p:nvSpPr>
        <p:spPr>
          <a:xfrm>
            <a:off x="945931" y="887444"/>
            <a:ext cx="945931" cy="8309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59202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barn(inVertical)">
                                      <p:cBhvr>
                                        <p:cTn id="13" dur="500"/>
                                        <p:tgtEl>
                                          <p:spTgt spid="22"/>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barn(inVertical)">
                                      <p:cBhvr>
                                        <p:cTn id="18" dur="500"/>
                                        <p:tgtEl>
                                          <p:spTgt spid="23"/>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500" fill="hold"/>
                                        <p:tgtEl>
                                          <p:spTgt spid="4"/>
                                        </p:tgtEl>
                                        <p:attrNameLst>
                                          <p:attrName>ppt_w</p:attrName>
                                        </p:attrNameLst>
                                      </p:cBhvr>
                                      <p:tavLst>
                                        <p:tav tm="0">
                                          <p:val>
                                            <p:fltVal val="0"/>
                                          </p:val>
                                        </p:tav>
                                        <p:tav tm="100000">
                                          <p:val>
                                            <p:strVal val="#ppt_w"/>
                                          </p:val>
                                        </p:tav>
                                      </p:tavLst>
                                    </p:anim>
                                    <p:anim calcmode="lin" valueType="num">
                                      <p:cBhvr>
                                        <p:cTn id="24" dur="500" fill="hold"/>
                                        <p:tgtEl>
                                          <p:spTgt spid="4"/>
                                        </p:tgtEl>
                                        <p:attrNameLst>
                                          <p:attrName>ppt_h</p:attrName>
                                        </p:attrNameLst>
                                      </p:cBhvr>
                                      <p:tavLst>
                                        <p:tav tm="0">
                                          <p:val>
                                            <p:fltVal val="0"/>
                                          </p:val>
                                        </p:tav>
                                        <p:tav tm="100000">
                                          <p:val>
                                            <p:strVal val="#ppt_h"/>
                                          </p:val>
                                        </p:tav>
                                      </p:tavLst>
                                    </p:anim>
                                    <p:animEffect transition="in" filter="fade">
                                      <p:cBhvr>
                                        <p:cTn id="25" dur="500"/>
                                        <p:tgtEl>
                                          <p:spTgt spid="4"/>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3" grpId="0" animBg="1"/>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83108" y="216896"/>
            <a:ext cx="7488846" cy="5223813"/>
          </a:xfrm>
          <a:prstGeom prst="rect">
            <a:avLst/>
          </a:prstGeom>
        </p:spPr>
      </p:pic>
      <p:sp>
        <p:nvSpPr>
          <p:cNvPr id="15" name="Freeform 14"/>
          <p:cNvSpPr/>
          <p:nvPr/>
        </p:nvSpPr>
        <p:spPr>
          <a:xfrm>
            <a:off x="0" y="2163779"/>
            <a:ext cx="2208947" cy="1330048"/>
          </a:xfrm>
          <a:custGeom>
            <a:avLst/>
            <a:gdLst>
              <a:gd name="connsiteX0" fmla="*/ 1218628 w 1792587"/>
              <a:gd name="connsiteY0" fmla="*/ 0 h 959668"/>
              <a:gd name="connsiteX1" fmla="*/ 1792587 w 1792587"/>
              <a:gd name="connsiteY1" fmla="*/ 479834 h 959668"/>
              <a:gd name="connsiteX2" fmla="*/ 1218628 w 1792587"/>
              <a:gd name="connsiteY2" fmla="*/ 959668 h 959668"/>
              <a:gd name="connsiteX3" fmla="*/ 1218628 w 1792587"/>
              <a:gd name="connsiteY3" fmla="*/ 719751 h 959668"/>
              <a:gd name="connsiteX4" fmla="*/ 1042216 w 1792587"/>
              <a:gd name="connsiteY4" fmla="*/ 719751 h 959668"/>
              <a:gd name="connsiteX5" fmla="*/ 1042216 w 1792587"/>
              <a:gd name="connsiteY5" fmla="*/ 818419 h 959668"/>
              <a:gd name="connsiteX6" fmla="*/ 0 w 1792587"/>
              <a:gd name="connsiteY6" fmla="*/ 818419 h 959668"/>
              <a:gd name="connsiteX7" fmla="*/ 0 w 1792587"/>
              <a:gd name="connsiteY7" fmla="*/ 141250 h 959668"/>
              <a:gd name="connsiteX8" fmla="*/ 1042216 w 1792587"/>
              <a:gd name="connsiteY8" fmla="*/ 141250 h 959668"/>
              <a:gd name="connsiteX9" fmla="*/ 1042216 w 1792587"/>
              <a:gd name="connsiteY9" fmla="*/ 239917 h 959668"/>
              <a:gd name="connsiteX10" fmla="*/ 1218628 w 1792587"/>
              <a:gd name="connsiteY10" fmla="*/ 239917 h 95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92587" h="959668">
                <a:moveTo>
                  <a:pt x="1218628" y="0"/>
                </a:moveTo>
                <a:lnTo>
                  <a:pt x="1792587" y="479834"/>
                </a:lnTo>
                <a:lnTo>
                  <a:pt x="1218628" y="959668"/>
                </a:lnTo>
                <a:lnTo>
                  <a:pt x="1218628" y="719751"/>
                </a:lnTo>
                <a:lnTo>
                  <a:pt x="1042216" y="719751"/>
                </a:lnTo>
                <a:lnTo>
                  <a:pt x="1042216" y="818419"/>
                </a:lnTo>
                <a:lnTo>
                  <a:pt x="0" y="818419"/>
                </a:lnTo>
                <a:lnTo>
                  <a:pt x="0" y="141250"/>
                </a:lnTo>
                <a:lnTo>
                  <a:pt x="1042216" y="141250"/>
                </a:lnTo>
                <a:lnTo>
                  <a:pt x="1042216" y="239917"/>
                </a:lnTo>
                <a:lnTo>
                  <a:pt x="1218628" y="239917"/>
                </a:lnTo>
                <a:close/>
              </a:path>
            </a:pathLst>
          </a:custGeom>
          <a:solidFill>
            <a:srgbClr val="D571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98ABA5AA-0DFE-461C-8D07-D1F945AEA7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7118" y="1662756"/>
            <a:ext cx="6167047" cy="3662141"/>
          </a:xfrm>
          <a:prstGeom prst="rect">
            <a:avLst/>
          </a:prstGeom>
        </p:spPr>
      </p:pic>
      <p:pic>
        <p:nvPicPr>
          <p:cNvPr id="17" name="Picture 2" descr="Kết nối tri thức với cuộc số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44291" y="0"/>
            <a:ext cx="1064527" cy="106452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0058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 y="6488935"/>
            <a:ext cx="12191788" cy="369065"/>
            <a:chOff x="1" y="6645897"/>
            <a:chExt cx="12191788" cy="212103"/>
          </a:xfrm>
        </p:grpSpPr>
        <p:sp>
          <p:nvSpPr>
            <p:cNvPr id="4" name="Rectangle 3"/>
            <p:cNvSpPr/>
            <p:nvPr/>
          </p:nvSpPr>
          <p:spPr>
            <a:xfrm>
              <a:off x="1" y="6645897"/>
              <a:ext cx="1105710" cy="212103"/>
            </a:xfrm>
            <a:prstGeom prst="rect">
              <a:avLst/>
            </a:prstGeom>
            <a:solidFill>
              <a:srgbClr val="BCE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105866" y="6645897"/>
              <a:ext cx="1093353" cy="212103"/>
            </a:xfrm>
            <a:prstGeom prst="rect">
              <a:avLst/>
            </a:prstGeom>
            <a:solidFill>
              <a:srgbClr val="FDC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199375" y="6645897"/>
              <a:ext cx="1093353" cy="212103"/>
            </a:xfrm>
            <a:prstGeom prst="rect">
              <a:avLst/>
            </a:prstGeom>
            <a:solidFill>
              <a:srgbClr val="FBBE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292884" y="6645897"/>
              <a:ext cx="1093353" cy="212103"/>
            </a:xfrm>
            <a:prstGeom prst="rect">
              <a:avLst/>
            </a:prstGeom>
            <a:solidFill>
              <a:srgbClr val="FCA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386393" y="6645897"/>
              <a:ext cx="1093353" cy="212103"/>
            </a:xfrm>
            <a:prstGeom prst="rect">
              <a:avLst/>
            </a:prstGeom>
            <a:solidFill>
              <a:srgbClr val="BCE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479902" y="6645897"/>
              <a:ext cx="1093353" cy="212103"/>
            </a:xfrm>
            <a:prstGeom prst="rect">
              <a:avLst/>
            </a:prstGeom>
            <a:solidFill>
              <a:srgbClr val="FDC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573411" y="6645897"/>
              <a:ext cx="1093353" cy="212103"/>
            </a:xfrm>
            <a:prstGeom prst="rect">
              <a:avLst/>
            </a:prstGeom>
            <a:solidFill>
              <a:srgbClr val="FBBE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666920" y="6645897"/>
              <a:ext cx="1131219" cy="212103"/>
            </a:xfrm>
            <a:prstGeom prst="rect">
              <a:avLst/>
            </a:prstGeom>
            <a:solidFill>
              <a:srgbClr val="FCA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8801067" y="6645897"/>
              <a:ext cx="1131219" cy="212103"/>
            </a:xfrm>
            <a:prstGeom prst="rect">
              <a:avLst/>
            </a:prstGeom>
            <a:solidFill>
              <a:srgbClr val="BCE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929354" y="6645897"/>
              <a:ext cx="1131219" cy="212103"/>
            </a:xfrm>
            <a:prstGeom prst="rect">
              <a:avLst/>
            </a:prstGeom>
            <a:solidFill>
              <a:srgbClr val="FDC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1060570" y="6645897"/>
              <a:ext cx="1131219" cy="212103"/>
            </a:xfrm>
            <a:prstGeom prst="rect">
              <a:avLst/>
            </a:prstGeom>
            <a:solidFill>
              <a:srgbClr val="FBBE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7" name="Picture 2" descr="Kết nối tri thức với cuộc số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86419" y="0"/>
            <a:ext cx="1422400" cy="1422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60" name="Picture 59">
            <a:extLst>
              <a:ext uri="{FF2B5EF4-FFF2-40B4-BE49-F238E27FC236}">
                <a16:creationId xmlns:a16="http://schemas.microsoft.com/office/drawing/2014/main" id="{98ABA5AA-0DFE-461C-8D07-D1F945AEA74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6074" y="-165322"/>
            <a:ext cx="2952125" cy="1753043"/>
          </a:xfrm>
          <a:prstGeom prst="rect">
            <a:avLst/>
          </a:prstGeom>
        </p:spPr>
      </p:pic>
      <p:sp>
        <p:nvSpPr>
          <p:cNvPr id="61" name="TextBox 60">
            <a:extLst>
              <a:ext uri="{FF2B5EF4-FFF2-40B4-BE49-F238E27FC236}">
                <a16:creationId xmlns:a16="http://schemas.microsoft.com/office/drawing/2014/main" id="{33EC4A5E-E089-46E1-951D-E73B20FAF15D}"/>
              </a:ext>
            </a:extLst>
          </p:cNvPr>
          <p:cNvSpPr txBox="1"/>
          <p:nvPr/>
        </p:nvSpPr>
        <p:spPr>
          <a:xfrm>
            <a:off x="3083506" y="822235"/>
            <a:ext cx="2396240" cy="1200329"/>
          </a:xfrm>
          <a:prstGeom prst="rect">
            <a:avLst/>
          </a:prstGeom>
          <a:noFill/>
        </p:spPr>
        <p:txBody>
          <a:bodyPr wrap="square" rtlCol="0">
            <a:spAutoFit/>
          </a:bodyPr>
          <a:lstStyle/>
          <a:p>
            <a:r>
              <a:rPr lang="en-US" sz="7200" dirty="0">
                <a:solidFill>
                  <a:srgbClr val="0070C0"/>
                </a:solidFill>
                <a:latin typeface="HP-211" panose="020B0803050302020204" pitchFamily="34" charset="0"/>
                <a:ea typeface="Arial-Rounded" panose="020B0500000000000000" pitchFamily="34" charset="0"/>
                <a:cs typeface="Adobe Devanagari" panose="02040503050201020203" pitchFamily="18" charset="0"/>
              </a:rPr>
              <a:t>uôi</a:t>
            </a:r>
          </a:p>
        </p:txBody>
      </p:sp>
      <p:sp>
        <p:nvSpPr>
          <p:cNvPr id="22" name="TextBox 21">
            <a:extLst>
              <a:ext uri="{FF2B5EF4-FFF2-40B4-BE49-F238E27FC236}">
                <a16:creationId xmlns:a16="http://schemas.microsoft.com/office/drawing/2014/main" id="{33EC4A5E-E089-46E1-951D-E73B20FAF15D}"/>
              </a:ext>
            </a:extLst>
          </p:cNvPr>
          <p:cNvSpPr txBox="1"/>
          <p:nvPr/>
        </p:nvSpPr>
        <p:spPr>
          <a:xfrm>
            <a:off x="6989022" y="822234"/>
            <a:ext cx="2396240" cy="1200329"/>
          </a:xfrm>
          <a:prstGeom prst="rect">
            <a:avLst/>
          </a:prstGeom>
          <a:noFill/>
        </p:spPr>
        <p:txBody>
          <a:bodyPr wrap="square" rtlCol="0">
            <a:spAutoFit/>
          </a:bodyPr>
          <a:lstStyle/>
          <a:p>
            <a:r>
              <a:rPr lang="en-US" sz="7200" dirty="0">
                <a:solidFill>
                  <a:srgbClr val="0070C0"/>
                </a:solidFill>
                <a:latin typeface="HP-211" panose="020B0803050302020204" pitchFamily="34" charset="0"/>
                <a:ea typeface="Arial-Rounded" panose="020B0500000000000000" pitchFamily="34" charset="0"/>
                <a:cs typeface="Adobe Devanagari" panose="02040503050201020203" pitchFamily="18" charset="0"/>
              </a:rPr>
              <a:t>uôm</a:t>
            </a:r>
          </a:p>
        </p:txBody>
      </p:sp>
      <p:graphicFrame>
        <p:nvGraphicFramePr>
          <p:cNvPr id="23" name="Table 22">
            <a:extLst>
              <a:ext uri="{FF2B5EF4-FFF2-40B4-BE49-F238E27FC236}">
                <a16:creationId xmlns:a16="http://schemas.microsoft.com/office/drawing/2014/main" id="{0DB045B1-C63D-42BD-BE1C-5E431E97BE8C}"/>
              </a:ext>
            </a:extLst>
          </p:cNvPr>
          <p:cNvGraphicFramePr>
            <a:graphicFrameLocks noGrp="1"/>
          </p:cNvGraphicFramePr>
          <p:nvPr/>
        </p:nvGraphicFramePr>
        <p:xfrm>
          <a:off x="3022910" y="2187885"/>
          <a:ext cx="6146180" cy="3230880"/>
        </p:xfrm>
        <a:graphic>
          <a:graphicData uri="http://schemas.openxmlformats.org/drawingml/2006/table">
            <a:tbl>
              <a:tblPr firstRow="1" bandRow="1">
                <a:tableStyleId>{22838BEF-8BB2-4498-84A7-C5851F593DF1}</a:tableStyleId>
              </a:tblPr>
              <a:tblGrid>
                <a:gridCol w="3073090">
                  <a:extLst>
                    <a:ext uri="{9D8B030D-6E8A-4147-A177-3AD203B41FA5}">
                      <a16:colId xmlns:a16="http://schemas.microsoft.com/office/drawing/2014/main" val="3483858367"/>
                    </a:ext>
                  </a:extLst>
                </a:gridCol>
                <a:gridCol w="3073090">
                  <a:extLst>
                    <a:ext uri="{9D8B030D-6E8A-4147-A177-3AD203B41FA5}">
                      <a16:colId xmlns:a16="http://schemas.microsoft.com/office/drawing/2014/main" val="444957546"/>
                    </a:ext>
                  </a:extLst>
                </a:gridCol>
              </a:tblGrid>
              <a:tr h="370840">
                <a:tc>
                  <a:txBody>
                    <a:bodyPr/>
                    <a:lstStyle/>
                    <a:p>
                      <a:pPr algn="ctr"/>
                      <a:endParaRPr lang="en-US" sz="10000" b="1" dirty="0">
                        <a:latin typeface="VNI-Avo" pitchFamily="2" charset="0"/>
                      </a:endParaRPr>
                    </a:p>
                  </a:txBody>
                  <a:tcPr>
                    <a:lnL w="38100" cap="flat" cmpd="sng" algn="ctr">
                      <a:solidFill>
                        <a:srgbClr val="FFC000"/>
                      </a:solidFill>
                      <a:prstDash val="solid"/>
                      <a:round/>
                      <a:headEnd type="none" w="med" len="med"/>
                      <a:tailEnd type="none" w="med" len="med"/>
                    </a:lnL>
                    <a:lnR w="38100" cap="flat" cmpd="sng" algn="ctr">
                      <a:solidFill>
                        <a:srgbClr val="FFC000"/>
                      </a:solidFill>
                      <a:prstDash val="solid"/>
                      <a:round/>
                      <a:headEnd type="none" w="med" len="med"/>
                      <a:tailEnd type="none" w="med" len="med"/>
                    </a:lnR>
                    <a:lnT w="38100" cap="flat" cmpd="sng" algn="ctr">
                      <a:solidFill>
                        <a:srgbClr val="FFC000"/>
                      </a:solidFill>
                      <a:prstDash val="solid"/>
                      <a:round/>
                      <a:headEnd type="none" w="med" len="med"/>
                      <a:tailEnd type="none" w="med" len="med"/>
                    </a:lnT>
                    <a:lnB w="381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pattFill prst="pct40">
                      <a:fgClr>
                        <a:schemeClr val="accent4">
                          <a:lumMod val="40000"/>
                          <a:lumOff val="60000"/>
                        </a:schemeClr>
                      </a:fgClr>
                      <a:bgClr>
                        <a:schemeClr val="bg1"/>
                      </a:bgClr>
                    </a:pattFill>
                  </a:tcPr>
                </a:tc>
                <a:tc>
                  <a:txBody>
                    <a:bodyPr/>
                    <a:lstStyle/>
                    <a:p>
                      <a:pPr algn="ctr"/>
                      <a:endParaRPr lang="en-US" sz="10000" b="1" dirty="0">
                        <a:solidFill>
                          <a:srgbClr val="FF0000"/>
                        </a:solidFill>
                        <a:latin typeface="VNI-Avo" pitchFamily="2" charset="0"/>
                      </a:endParaRPr>
                    </a:p>
                  </a:txBody>
                  <a:tcPr>
                    <a:lnL w="38100" cap="flat" cmpd="sng" algn="ctr">
                      <a:solidFill>
                        <a:srgbClr val="FFC000"/>
                      </a:solidFill>
                      <a:prstDash val="solid"/>
                      <a:round/>
                      <a:headEnd type="none" w="med" len="med"/>
                      <a:tailEnd type="none" w="med" len="med"/>
                    </a:lnL>
                    <a:lnR w="38100" cap="flat" cmpd="sng" algn="ctr">
                      <a:solidFill>
                        <a:srgbClr val="FFC000"/>
                      </a:solidFill>
                      <a:prstDash val="solid"/>
                      <a:round/>
                      <a:headEnd type="none" w="med" len="med"/>
                      <a:tailEnd type="none" w="med" len="med"/>
                    </a:lnR>
                    <a:lnT w="38100" cap="flat" cmpd="sng" algn="ctr">
                      <a:solidFill>
                        <a:srgbClr val="FFC000"/>
                      </a:solidFill>
                      <a:prstDash val="solid"/>
                      <a:round/>
                      <a:headEnd type="none" w="med" len="med"/>
                      <a:tailEnd type="none" w="med" len="med"/>
                    </a:lnT>
                    <a:lnB w="381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pattFill prst="pct40">
                      <a:fgClr>
                        <a:schemeClr val="accent4">
                          <a:lumMod val="40000"/>
                          <a:lumOff val="60000"/>
                        </a:schemeClr>
                      </a:fgClr>
                      <a:bgClr>
                        <a:schemeClr val="bg1"/>
                      </a:bgClr>
                    </a:pattFill>
                  </a:tcPr>
                </a:tc>
                <a:extLst>
                  <a:ext uri="{0D108BD9-81ED-4DB2-BD59-A6C34878D82A}">
                    <a16:rowId xmlns:a16="http://schemas.microsoft.com/office/drawing/2014/main" val="2244548978"/>
                  </a:ext>
                </a:extLst>
              </a:tr>
              <a:tr h="370840">
                <a:tc gridSpan="2">
                  <a:txBody>
                    <a:bodyPr/>
                    <a:lstStyle/>
                    <a:p>
                      <a:pPr algn="ctr"/>
                      <a:endParaRPr lang="en-US" sz="10000" b="1" dirty="0">
                        <a:latin typeface="VNI-Avo" pitchFamily="2" charset="0"/>
                      </a:endParaRPr>
                    </a:p>
                  </a:txBody>
                  <a:tcPr>
                    <a:lnL w="38100" cap="flat" cmpd="sng" algn="ctr">
                      <a:solidFill>
                        <a:srgbClr val="FFC000"/>
                      </a:solidFill>
                      <a:prstDash val="solid"/>
                      <a:round/>
                      <a:headEnd type="none" w="med" len="med"/>
                      <a:tailEnd type="none" w="med" len="med"/>
                    </a:lnL>
                    <a:lnR w="38100" cap="flat" cmpd="sng" algn="ctr">
                      <a:solidFill>
                        <a:srgbClr val="FFC000"/>
                      </a:solidFill>
                      <a:prstDash val="solid"/>
                      <a:round/>
                      <a:headEnd type="none" w="med" len="med"/>
                      <a:tailEnd type="none" w="med" len="med"/>
                    </a:lnR>
                    <a:lnT w="38100" cap="flat" cmpd="sng" algn="ctr">
                      <a:solidFill>
                        <a:srgbClr val="FFC000"/>
                      </a:solidFill>
                      <a:prstDash val="solid"/>
                      <a:round/>
                      <a:headEnd type="none" w="med" len="med"/>
                      <a:tailEnd type="none" w="med" len="med"/>
                    </a:lnT>
                    <a:lnB w="381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pattFill prst="pct40">
                      <a:fgClr>
                        <a:schemeClr val="accent4">
                          <a:lumMod val="40000"/>
                          <a:lumOff val="60000"/>
                        </a:schemeClr>
                      </a:fgClr>
                      <a:bgClr>
                        <a:schemeClr val="bg1"/>
                      </a:bgClr>
                    </a:pattFill>
                  </a:tcPr>
                </a:tc>
                <a:tc hMerge="1">
                  <a:txBody>
                    <a:bodyPr/>
                    <a:lstStyle/>
                    <a:p>
                      <a:endParaRPr lang="en-US" dirty="0"/>
                    </a:p>
                  </a:txBody>
                  <a:tcPr>
                    <a:solidFill>
                      <a:schemeClr val="accent1">
                        <a:lumMod val="20000"/>
                        <a:lumOff val="80000"/>
                      </a:schemeClr>
                    </a:solidFill>
                  </a:tcPr>
                </a:tc>
                <a:extLst>
                  <a:ext uri="{0D108BD9-81ED-4DB2-BD59-A6C34878D82A}">
                    <a16:rowId xmlns:a16="http://schemas.microsoft.com/office/drawing/2014/main" val="939535904"/>
                  </a:ext>
                </a:extLst>
              </a:tr>
            </a:tbl>
          </a:graphicData>
        </a:graphic>
      </p:graphicFrame>
      <p:sp>
        <p:nvSpPr>
          <p:cNvPr id="24" name="TextBox 23">
            <a:extLst>
              <a:ext uri="{FF2B5EF4-FFF2-40B4-BE49-F238E27FC236}">
                <a16:creationId xmlns:a16="http://schemas.microsoft.com/office/drawing/2014/main" id="{13057D4E-A608-47E6-8C68-9661AF96327F}"/>
              </a:ext>
            </a:extLst>
          </p:cNvPr>
          <p:cNvSpPr txBox="1"/>
          <p:nvPr/>
        </p:nvSpPr>
        <p:spPr>
          <a:xfrm>
            <a:off x="3259329" y="2255658"/>
            <a:ext cx="2867474" cy="1446550"/>
          </a:xfrm>
          <a:prstGeom prst="rect">
            <a:avLst/>
          </a:prstGeom>
          <a:noFill/>
        </p:spPr>
        <p:txBody>
          <a:bodyPr wrap="square" rtlCol="0">
            <a:spAutoFit/>
          </a:bodyPr>
          <a:lstStyle/>
          <a:p>
            <a:pPr algn="ctr"/>
            <a:r>
              <a:rPr lang="en-US" sz="8800" dirty="0">
                <a:latin typeface="HP-211" panose="020B0803050302020204" pitchFamily="34" charset="0"/>
                <a:ea typeface="Arial-Rounded" panose="020B0500000000000000" pitchFamily="34" charset="0"/>
                <a:cs typeface="Arial-Rounded" panose="020B0500000000000000" pitchFamily="34" charset="0"/>
              </a:rPr>
              <a:t>x</a:t>
            </a:r>
          </a:p>
        </p:txBody>
      </p:sp>
      <p:sp>
        <p:nvSpPr>
          <p:cNvPr id="25" name="TextBox 24">
            <a:extLst>
              <a:ext uri="{FF2B5EF4-FFF2-40B4-BE49-F238E27FC236}">
                <a16:creationId xmlns:a16="http://schemas.microsoft.com/office/drawing/2014/main" id="{662DF7A2-8CA6-4B6D-AB73-4D88EFCF69DE}"/>
              </a:ext>
            </a:extLst>
          </p:cNvPr>
          <p:cNvSpPr txBox="1"/>
          <p:nvPr/>
        </p:nvSpPr>
        <p:spPr>
          <a:xfrm>
            <a:off x="6751782" y="2261474"/>
            <a:ext cx="2867474" cy="1446550"/>
          </a:xfrm>
          <a:prstGeom prst="rect">
            <a:avLst/>
          </a:prstGeom>
          <a:noFill/>
        </p:spPr>
        <p:txBody>
          <a:bodyPr wrap="square" rtlCol="0">
            <a:spAutoFit/>
          </a:bodyPr>
          <a:lstStyle/>
          <a:p>
            <a:r>
              <a:rPr lang="en-US" sz="8800" dirty="0">
                <a:solidFill>
                  <a:srgbClr val="FF0000"/>
                </a:solidFill>
                <a:latin typeface="HP-211" panose="020B0803050302020204" pitchFamily="34" charset="0"/>
                <a:ea typeface="Arial-Rounded" panose="020B0500000000000000" pitchFamily="34" charset="0"/>
                <a:cs typeface="Arial-Rounded" panose="020B0500000000000000" pitchFamily="34" charset="0"/>
              </a:rPr>
              <a:t>uôi</a:t>
            </a:r>
          </a:p>
        </p:txBody>
      </p:sp>
      <p:sp>
        <p:nvSpPr>
          <p:cNvPr id="26" name="TextBox 25">
            <a:extLst>
              <a:ext uri="{FF2B5EF4-FFF2-40B4-BE49-F238E27FC236}">
                <a16:creationId xmlns:a16="http://schemas.microsoft.com/office/drawing/2014/main" id="{BE1FDDE3-59E4-4533-A00A-24251D978E18}"/>
              </a:ext>
            </a:extLst>
          </p:cNvPr>
          <p:cNvSpPr txBox="1"/>
          <p:nvPr/>
        </p:nvSpPr>
        <p:spPr>
          <a:xfrm>
            <a:off x="2937006" y="3702208"/>
            <a:ext cx="6098240" cy="1631216"/>
          </a:xfrm>
          <a:prstGeom prst="rect">
            <a:avLst/>
          </a:prstGeom>
          <a:noFill/>
        </p:spPr>
        <p:txBody>
          <a:bodyPr wrap="square">
            <a:spAutoFit/>
          </a:bodyPr>
          <a:lstStyle/>
          <a:p>
            <a:pPr algn="ctr"/>
            <a:r>
              <a:rPr lang="en-US" sz="10000" dirty="0">
                <a:latin typeface="HP-211" panose="020B0803050302020204" pitchFamily="34" charset="0"/>
                <a:ea typeface="Arial-Rounded" panose="020B0500000000000000" pitchFamily="34" charset="0"/>
                <a:cs typeface="Arial-Rounded" panose="020B0500000000000000" pitchFamily="34" charset="0"/>
              </a:rPr>
              <a:t>xuôi</a:t>
            </a:r>
          </a:p>
        </p:txBody>
      </p:sp>
      <p:sp>
        <p:nvSpPr>
          <p:cNvPr id="27" name="TextBox 26">
            <a:extLst>
              <a:ext uri="{FF2B5EF4-FFF2-40B4-BE49-F238E27FC236}">
                <a16:creationId xmlns:a16="http://schemas.microsoft.com/office/drawing/2014/main" id="{AA19AD74-633B-4CDB-845B-CACC9439DAC7}"/>
              </a:ext>
            </a:extLst>
          </p:cNvPr>
          <p:cNvSpPr txBox="1"/>
          <p:nvPr/>
        </p:nvSpPr>
        <p:spPr>
          <a:xfrm>
            <a:off x="5234879" y="3696169"/>
            <a:ext cx="2867474" cy="1631216"/>
          </a:xfrm>
          <a:prstGeom prst="rect">
            <a:avLst/>
          </a:prstGeom>
          <a:noFill/>
        </p:spPr>
        <p:txBody>
          <a:bodyPr wrap="square" rtlCol="0">
            <a:spAutoFit/>
          </a:bodyPr>
          <a:lstStyle/>
          <a:p>
            <a:r>
              <a:rPr lang="en-US" sz="10000" dirty="0">
                <a:solidFill>
                  <a:srgbClr val="FF0000"/>
                </a:solidFill>
                <a:latin typeface="HP-211" panose="020B0803050302020204" pitchFamily="34" charset="0"/>
                <a:ea typeface="Arial-Rounded" panose="020B0500000000000000" pitchFamily="34" charset="0"/>
                <a:cs typeface="Arial-Rounded" panose="020B0500000000000000" pitchFamily="34" charset="0"/>
              </a:rPr>
              <a:t>uôi</a:t>
            </a:r>
          </a:p>
        </p:txBody>
      </p:sp>
    </p:spTree>
    <p:extLst>
      <p:ext uri="{BB962C8B-B14F-4D97-AF65-F5344CB8AC3E}">
        <p14:creationId xmlns:p14="http://schemas.microsoft.com/office/powerpoint/2010/main" val="1045389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anim calcmode="lin" valueType="num">
                                      <p:cBhvr additive="base">
                                        <p:cTn id="7" dur="500" fill="hold"/>
                                        <p:tgtEl>
                                          <p:spTgt spid="61"/>
                                        </p:tgtEl>
                                        <p:attrNameLst>
                                          <p:attrName>ppt_x</p:attrName>
                                        </p:attrNameLst>
                                      </p:cBhvr>
                                      <p:tavLst>
                                        <p:tav tm="0">
                                          <p:val>
                                            <p:strVal val="#ppt_x"/>
                                          </p:val>
                                        </p:tav>
                                        <p:tav tm="100000">
                                          <p:val>
                                            <p:strVal val="#ppt_x"/>
                                          </p:val>
                                        </p:tav>
                                      </p:tavLst>
                                    </p:anim>
                                    <p:anim calcmode="lin" valueType="num">
                                      <p:cBhvr additive="base">
                                        <p:cTn id="8" dur="500" fill="hold"/>
                                        <p:tgtEl>
                                          <p:spTgt spid="6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ppt_x"/>
                                          </p:val>
                                        </p:tav>
                                        <p:tav tm="100000">
                                          <p:val>
                                            <p:strVal val="#ppt_x"/>
                                          </p:val>
                                        </p:tav>
                                      </p:tavLst>
                                    </p:anim>
                                    <p:anim calcmode="lin" valueType="num">
                                      <p:cBhvr additive="base">
                                        <p:cTn id="1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barn(inVertical)">
                                      <p:cBhvr>
                                        <p:cTn id="19" dur="500"/>
                                        <p:tgtEl>
                                          <p:spTgt spid="23"/>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barn(inVertical)">
                                      <p:cBhvr>
                                        <p:cTn id="24" dur="500"/>
                                        <p:tgtEl>
                                          <p:spTgt spid="24"/>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barn(inVertical)">
                                      <p:cBhvr>
                                        <p:cTn id="29" dur="500"/>
                                        <p:tgtEl>
                                          <p:spTgt spid="2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wipe(down)">
                                      <p:cBhvr>
                                        <p:cTn id="34" dur="500"/>
                                        <p:tgtEl>
                                          <p:spTgt spid="27"/>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down)">
                                      <p:cBhvr>
                                        <p:cTn id="3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22" grpId="0"/>
      <p:bldP spid="24" grpId="0"/>
      <p:bldP spid="25" grpId="0"/>
      <p:bldP spid="26" grpId="0"/>
      <p:bldP spid="2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 y="0"/>
            <a:ext cx="12192154" cy="6858000"/>
          </a:xfrm>
          <a:prstGeom prst="rect">
            <a:avLst/>
          </a:prstGeom>
        </p:spPr>
      </p:pic>
      <p:pic>
        <p:nvPicPr>
          <p:cNvPr id="107" name="Picture 2" descr="Kết nối tri thức với cuộc số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86419" y="0"/>
            <a:ext cx="1422400" cy="1422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60" name="Picture 59">
            <a:extLst>
              <a:ext uri="{FF2B5EF4-FFF2-40B4-BE49-F238E27FC236}">
                <a16:creationId xmlns:a16="http://schemas.microsoft.com/office/drawing/2014/main" id="{98ABA5AA-0DFE-461C-8D07-D1F945AEA74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6074" y="-165322"/>
            <a:ext cx="2230817" cy="1324713"/>
          </a:xfrm>
          <a:prstGeom prst="rect">
            <a:avLst/>
          </a:prstGeom>
        </p:spPr>
      </p:pic>
      <p:grpSp>
        <p:nvGrpSpPr>
          <p:cNvPr id="2" name="Group 1"/>
          <p:cNvGrpSpPr/>
          <p:nvPr/>
        </p:nvGrpSpPr>
        <p:grpSpPr>
          <a:xfrm>
            <a:off x="2679097" y="624454"/>
            <a:ext cx="6788728" cy="2518517"/>
            <a:chOff x="2679097" y="624454"/>
            <a:chExt cx="6788728" cy="2518517"/>
          </a:xfrm>
        </p:grpSpPr>
        <p:grpSp>
          <p:nvGrpSpPr>
            <p:cNvPr id="18" name="1"/>
            <p:cNvGrpSpPr/>
            <p:nvPr/>
          </p:nvGrpSpPr>
          <p:grpSpPr>
            <a:xfrm>
              <a:off x="2679097" y="624454"/>
              <a:ext cx="6788728" cy="2518517"/>
              <a:chOff x="3283530" y="624454"/>
              <a:chExt cx="6788728" cy="2518517"/>
            </a:xfrm>
          </p:grpSpPr>
          <p:sp>
            <p:nvSpPr>
              <p:cNvPr id="31" name="Rounded Rectangle 30"/>
              <p:cNvSpPr/>
              <p:nvPr/>
            </p:nvSpPr>
            <p:spPr>
              <a:xfrm>
                <a:off x="3283531" y="624454"/>
                <a:ext cx="3172691" cy="1137779"/>
              </a:xfrm>
              <a:prstGeom prst="roundRect">
                <a:avLst/>
              </a:prstGeom>
              <a:solidFill>
                <a:srgbClr val="FBBE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31"/>
              <p:cNvSpPr/>
              <p:nvPr/>
            </p:nvSpPr>
            <p:spPr>
              <a:xfrm>
                <a:off x="6899567" y="624454"/>
                <a:ext cx="3172691" cy="1137779"/>
              </a:xfrm>
              <a:prstGeom prst="roundRect">
                <a:avLst/>
              </a:prstGeom>
              <a:solidFill>
                <a:srgbClr val="FBBE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32"/>
              <p:cNvSpPr/>
              <p:nvPr/>
            </p:nvSpPr>
            <p:spPr>
              <a:xfrm>
                <a:off x="6899567" y="2005192"/>
                <a:ext cx="3172691" cy="1137779"/>
              </a:xfrm>
              <a:prstGeom prst="roundRect">
                <a:avLst/>
              </a:prstGeom>
              <a:solidFill>
                <a:srgbClr val="FBBE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3976260" y="762456"/>
                <a:ext cx="1856509" cy="861774"/>
              </a:xfrm>
              <a:prstGeom prst="rect">
                <a:avLst/>
              </a:prstGeom>
              <a:noFill/>
            </p:spPr>
            <p:txBody>
              <a:bodyPr wrap="square" rtlCol="0">
                <a:spAutoFit/>
              </a:bodyPr>
              <a:lstStyle/>
              <a:p>
                <a:pPr algn="ctr"/>
                <a:r>
                  <a:rPr lang="en-US" sz="5000" dirty="0" err="1">
                    <a:latin typeface="HP-211" panose="020B0803050302020204" pitchFamily="34" charset="0"/>
                  </a:rPr>
                  <a:t>muối</a:t>
                </a:r>
                <a:endParaRPr lang="en-US" sz="5000" dirty="0">
                  <a:latin typeface="HP-211" panose="020B0803050302020204" pitchFamily="34" charset="0"/>
                </a:endParaRPr>
              </a:p>
            </p:txBody>
          </p:sp>
          <p:sp>
            <p:nvSpPr>
              <p:cNvPr id="35" name="TextBox 34"/>
              <p:cNvSpPr txBox="1"/>
              <p:nvPr/>
            </p:nvSpPr>
            <p:spPr>
              <a:xfrm>
                <a:off x="7509167" y="762457"/>
                <a:ext cx="1856509" cy="861774"/>
              </a:xfrm>
              <a:prstGeom prst="rect">
                <a:avLst/>
              </a:prstGeom>
              <a:noFill/>
            </p:spPr>
            <p:txBody>
              <a:bodyPr wrap="square" rtlCol="0">
                <a:spAutoFit/>
              </a:bodyPr>
              <a:lstStyle/>
              <a:p>
                <a:pPr algn="ctr"/>
                <a:r>
                  <a:rPr lang="en-US" sz="5000" dirty="0" err="1">
                    <a:latin typeface="HP-211" panose="020B0803050302020204" pitchFamily="34" charset="0"/>
                  </a:rPr>
                  <a:t>muỗi</a:t>
                </a:r>
                <a:endParaRPr lang="en-US" sz="5000" dirty="0">
                  <a:latin typeface="HP-211" panose="020B0803050302020204" pitchFamily="34" charset="0"/>
                </a:endParaRPr>
              </a:p>
            </p:txBody>
          </p:sp>
          <p:sp>
            <p:nvSpPr>
              <p:cNvPr id="36" name="TextBox 35"/>
              <p:cNvSpPr txBox="1"/>
              <p:nvPr/>
            </p:nvSpPr>
            <p:spPr>
              <a:xfrm>
                <a:off x="7474530" y="2143194"/>
                <a:ext cx="1856509" cy="861774"/>
              </a:xfrm>
              <a:prstGeom prst="rect">
                <a:avLst/>
              </a:prstGeom>
              <a:noFill/>
            </p:spPr>
            <p:txBody>
              <a:bodyPr wrap="square" rtlCol="0">
                <a:spAutoFit/>
              </a:bodyPr>
              <a:lstStyle/>
              <a:p>
                <a:pPr algn="ctr"/>
                <a:r>
                  <a:rPr lang="en-US" sz="5000" dirty="0" err="1">
                    <a:latin typeface="HP-211" panose="020B0803050302020204" pitchFamily="34" charset="0"/>
                  </a:rPr>
                  <a:t>tuổi</a:t>
                </a:r>
                <a:endParaRPr lang="en-US" sz="5000" dirty="0">
                  <a:latin typeface="HP-211" panose="020B0803050302020204" pitchFamily="34" charset="0"/>
                </a:endParaRPr>
              </a:p>
            </p:txBody>
          </p:sp>
          <p:sp>
            <p:nvSpPr>
              <p:cNvPr id="29" name="Rounded Rectangle 28"/>
              <p:cNvSpPr/>
              <p:nvPr/>
            </p:nvSpPr>
            <p:spPr>
              <a:xfrm>
                <a:off x="3283530" y="2005192"/>
                <a:ext cx="3172691" cy="1137779"/>
              </a:xfrm>
              <a:prstGeom prst="roundRect">
                <a:avLst/>
              </a:prstGeom>
              <a:solidFill>
                <a:srgbClr val="FBBE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3816927" y="2143194"/>
                <a:ext cx="2071258" cy="861774"/>
              </a:xfrm>
              <a:prstGeom prst="rect">
                <a:avLst/>
              </a:prstGeom>
              <a:noFill/>
            </p:spPr>
            <p:txBody>
              <a:bodyPr wrap="square" rtlCol="0">
                <a:spAutoFit/>
              </a:bodyPr>
              <a:lstStyle/>
              <a:p>
                <a:pPr algn="ctr"/>
                <a:r>
                  <a:rPr lang="en-US" sz="5000" dirty="0" err="1">
                    <a:latin typeface="HP-211" panose="020B0803050302020204" pitchFamily="34" charset="0"/>
                  </a:rPr>
                  <a:t>nguội</a:t>
                </a:r>
                <a:endParaRPr lang="en-US" sz="5000" dirty="0">
                  <a:latin typeface="HP-211" panose="020B0803050302020204" pitchFamily="34" charset="0"/>
                </a:endParaRPr>
              </a:p>
            </p:txBody>
          </p:sp>
        </p:grpSp>
        <p:grpSp>
          <p:nvGrpSpPr>
            <p:cNvPr id="19" name="1-1"/>
            <p:cNvGrpSpPr/>
            <p:nvPr/>
          </p:nvGrpSpPr>
          <p:grpSpPr>
            <a:xfrm>
              <a:off x="4025294" y="760968"/>
              <a:ext cx="5070769" cy="2244274"/>
              <a:chOff x="4624275" y="609090"/>
              <a:chExt cx="5070769" cy="2244274"/>
            </a:xfrm>
          </p:grpSpPr>
          <p:sp>
            <p:nvSpPr>
              <p:cNvPr id="61" name="TextBox 60"/>
              <p:cNvSpPr txBox="1"/>
              <p:nvPr/>
            </p:nvSpPr>
            <p:spPr>
              <a:xfrm>
                <a:off x="4624275" y="610047"/>
                <a:ext cx="1537857" cy="861774"/>
              </a:xfrm>
              <a:prstGeom prst="rect">
                <a:avLst/>
              </a:prstGeom>
              <a:noFill/>
            </p:spPr>
            <p:txBody>
              <a:bodyPr wrap="square" rtlCol="0">
                <a:spAutoFit/>
              </a:bodyPr>
              <a:lstStyle/>
              <a:p>
                <a:r>
                  <a:rPr lang="en-US" sz="5000" dirty="0" err="1">
                    <a:solidFill>
                      <a:srgbClr val="FF0000"/>
                    </a:solidFill>
                    <a:latin typeface="HP-211" panose="020B0803050302020204" pitchFamily="34" charset="0"/>
                  </a:rPr>
                  <a:t>uôi</a:t>
                </a:r>
                <a:endParaRPr lang="en-US" sz="5000" dirty="0">
                  <a:solidFill>
                    <a:srgbClr val="FF0000"/>
                  </a:solidFill>
                  <a:latin typeface="HP-211" panose="020B0803050302020204" pitchFamily="34" charset="0"/>
                </a:endParaRPr>
              </a:p>
            </p:txBody>
          </p:sp>
          <p:sp>
            <p:nvSpPr>
              <p:cNvPr id="62" name="TextBox 61"/>
              <p:cNvSpPr txBox="1"/>
              <p:nvPr/>
            </p:nvSpPr>
            <p:spPr>
              <a:xfrm>
                <a:off x="8157187" y="609090"/>
                <a:ext cx="1537857" cy="861774"/>
              </a:xfrm>
              <a:prstGeom prst="rect">
                <a:avLst/>
              </a:prstGeom>
              <a:noFill/>
            </p:spPr>
            <p:txBody>
              <a:bodyPr wrap="square" rtlCol="0">
                <a:spAutoFit/>
              </a:bodyPr>
              <a:lstStyle/>
              <a:p>
                <a:r>
                  <a:rPr lang="en-US" sz="5000" dirty="0" err="1">
                    <a:solidFill>
                      <a:srgbClr val="FF0000"/>
                    </a:solidFill>
                    <a:latin typeface="HP-211" panose="020B0803050302020204" pitchFamily="34" charset="0"/>
                  </a:rPr>
                  <a:t>uôi</a:t>
                </a:r>
                <a:endParaRPr lang="en-US" sz="5000" dirty="0">
                  <a:solidFill>
                    <a:srgbClr val="FF0000"/>
                  </a:solidFill>
                  <a:latin typeface="HP-211" panose="020B0803050302020204" pitchFamily="34" charset="0"/>
                </a:endParaRPr>
              </a:p>
            </p:txBody>
          </p:sp>
          <p:sp>
            <p:nvSpPr>
              <p:cNvPr id="63" name="TextBox 62"/>
              <p:cNvSpPr txBox="1"/>
              <p:nvPr/>
            </p:nvSpPr>
            <p:spPr>
              <a:xfrm>
                <a:off x="4683801" y="1991590"/>
                <a:ext cx="1537857" cy="861774"/>
              </a:xfrm>
              <a:prstGeom prst="rect">
                <a:avLst/>
              </a:prstGeom>
              <a:noFill/>
            </p:spPr>
            <p:txBody>
              <a:bodyPr wrap="square" rtlCol="0">
                <a:spAutoFit/>
              </a:bodyPr>
              <a:lstStyle/>
              <a:p>
                <a:r>
                  <a:rPr lang="en-US" sz="5000" dirty="0" err="1">
                    <a:solidFill>
                      <a:srgbClr val="FF0000"/>
                    </a:solidFill>
                    <a:latin typeface="HP-211" panose="020B0803050302020204" pitchFamily="34" charset="0"/>
                  </a:rPr>
                  <a:t>uôi</a:t>
                </a:r>
                <a:endParaRPr lang="en-US" sz="5000" dirty="0">
                  <a:solidFill>
                    <a:srgbClr val="FF0000"/>
                  </a:solidFill>
                  <a:latin typeface="HP-211" panose="020B0803050302020204" pitchFamily="34" charset="0"/>
                </a:endParaRPr>
              </a:p>
            </p:txBody>
          </p:sp>
          <p:sp>
            <p:nvSpPr>
              <p:cNvPr id="64" name="TextBox 63"/>
              <p:cNvSpPr txBox="1"/>
              <p:nvPr/>
            </p:nvSpPr>
            <p:spPr>
              <a:xfrm>
                <a:off x="7928909" y="1991322"/>
                <a:ext cx="1537857" cy="861774"/>
              </a:xfrm>
              <a:prstGeom prst="rect">
                <a:avLst/>
              </a:prstGeom>
              <a:noFill/>
            </p:spPr>
            <p:txBody>
              <a:bodyPr wrap="square" rtlCol="0">
                <a:spAutoFit/>
              </a:bodyPr>
              <a:lstStyle/>
              <a:p>
                <a:r>
                  <a:rPr lang="en-US" sz="5000" dirty="0" err="1">
                    <a:solidFill>
                      <a:srgbClr val="FF0000"/>
                    </a:solidFill>
                    <a:latin typeface="HP-211" panose="020B0803050302020204" pitchFamily="34" charset="0"/>
                  </a:rPr>
                  <a:t>uôi</a:t>
                </a:r>
                <a:endParaRPr lang="en-US" sz="5000" dirty="0">
                  <a:solidFill>
                    <a:srgbClr val="FF0000"/>
                  </a:solidFill>
                  <a:latin typeface="HP-211" panose="020B0803050302020204" pitchFamily="34" charset="0"/>
                </a:endParaRPr>
              </a:p>
            </p:txBody>
          </p:sp>
        </p:grpSp>
      </p:grpSp>
      <p:grpSp>
        <p:nvGrpSpPr>
          <p:cNvPr id="3" name="Group 2"/>
          <p:cNvGrpSpPr/>
          <p:nvPr/>
        </p:nvGrpSpPr>
        <p:grpSpPr>
          <a:xfrm>
            <a:off x="2679097" y="3755582"/>
            <a:ext cx="6812977" cy="2518517"/>
            <a:chOff x="2679097" y="3755582"/>
            <a:chExt cx="6812977" cy="2518517"/>
          </a:xfrm>
        </p:grpSpPr>
        <p:grpSp>
          <p:nvGrpSpPr>
            <p:cNvPr id="20" name="2"/>
            <p:cNvGrpSpPr/>
            <p:nvPr/>
          </p:nvGrpSpPr>
          <p:grpSpPr>
            <a:xfrm>
              <a:off x="2679097" y="3755582"/>
              <a:ext cx="6788728" cy="2518517"/>
              <a:chOff x="3283530" y="3755582"/>
              <a:chExt cx="6788728" cy="2518517"/>
            </a:xfrm>
          </p:grpSpPr>
          <p:sp>
            <p:nvSpPr>
              <p:cNvPr id="46" name="Rounded Rectangle 45"/>
              <p:cNvSpPr/>
              <p:nvPr/>
            </p:nvSpPr>
            <p:spPr>
              <a:xfrm>
                <a:off x="3283531" y="3755582"/>
                <a:ext cx="3172691" cy="1137779"/>
              </a:xfrm>
              <a:prstGeom prst="roundRect">
                <a:avLst/>
              </a:prstGeom>
              <a:solidFill>
                <a:srgbClr val="BDD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ounded Rectangle 46"/>
              <p:cNvSpPr/>
              <p:nvPr/>
            </p:nvSpPr>
            <p:spPr>
              <a:xfrm>
                <a:off x="6899567" y="3755582"/>
                <a:ext cx="3172691" cy="1137779"/>
              </a:xfrm>
              <a:prstGeom prst="roundRect">
                <a:avLst/>
              </a:prstGeom>
              <a:solidFill>
                <a:srgbClr val="BDD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ounded Rectangle 47"/>
              <p:cNvSpPr/>
              <p:nvPr/>
            </p:nvSpPr>
            <p:spPr>
              <a:xfrm>
                <a:off x="6899567" y="5136320"/>
                <a:ext cx="3172691" cy="1137779"/>
              </a:xfrm>
              <a:prstGeom prst="roundRect">
                <a:avLst/>
              </a:prstGeom>
              <a:solidFill>
                <a:srgbClr val="BDD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3685316" y="3893584"/>
                <a:ext cx="2425170" cy="861774"/>
              </a:xfrm>
              <a:prstGeom prst="rect">
                <a:avLst/>
              </a:prstGeom>
              <a:noFill/>
            </p:spPr>
            <p:txBody>
              <a:bodyPr wrap="square" rtlCol="0">
                <a:spAutoFit/>
              </a:bodyPr>
              <a:lstStyle/>
              <a:p>
                <a:pPr algn="ctr"/>
                <a:r>
                  <a:rPr lang="en-US" sz="5000" dirty="0" err="1">
                    <a:latin typeface="HP-211" panose="020B0803050302020204" pitchFamily="34" charset="0"/>
                  </a:rPr>
                  <a:t>buồm</a:t>
                </a:r>
                <a:endParaRPr lang="en-US" sz="5000" dirty="0">
                  <a:latin typeface="HP-211" panose="020B0803050302020204" pitchFamily="34" charset="0"/>
                </a:endParaRPr>
              </a:p>
            </p:txBody>
          </p:sp>
          <p:sp>
            <p:nvSpPr>
              <p:cNvPr id="50" name="TextBox 49"/>
              <p:cNvSpPr txBox="1"/>
              <p:nvPr/>
            </p:nvSpPr>
            <p:spPr>
              <a:xfrm>
                <a:off x="7301348" y="3893585"/>
                <a:ext cx="2425170" cy="861774"/>
              </a:xfrm>
              <a:prstGeom prst="rect">
                <a:avLst/>
              </a:prstGeom>
              <a:noFill/>
            </p:spPr>
            <p:txBody>
              <a:bodyPr wrap="square" rtlCol="0">
                <a:spAutoFit/>
              </a:bodyPr>
              <a:lstStyle/>
              <a:p>
                <a:pPr algn="ctr"/>
                <a:r>
                  <a:rPr lang="en-US" sz="5000" dirty="0" err="1">
                    <a:latin typeface="HP-211" panose="020B0803050302020204" pitchFamily="34" charset="0"/>
                  </a:rPr>
                  <a:t>muỗm</a:t>
                </a:r>
                <a:endParaRPr lang="en-US" sz="5000" dirty="0">
                  <a:latin typeface="HP-211" panose="020B0803050302020204" pitchFamily="34" charset="0"/>
                </a:endParaRPr>
              </a:p>
            </p:txBody>
          </p:sp>
          <p:sp>
            <p:nvSpPr>
              <p:cNvPr id="51" name="TextBox 50"/>
              <p:cNvSpPr txBox="1"/>
              <p:nvPr/>
            </p:nvSpPr>
            <p:spPr>
              <a:xfrm>
                <a:off x="7294419" y="5274322"/>
                <a:ext cx="2425170" cy="861774"/>
              </a:xfrm>
              <a:prstGeom prst="rect">
                <a:avLst/>
              </a:prstGeom>
              <a:noFill/>
            </p:spPr>
            <p:txBody>
              <a:bodyPr wrap="square" rtlCol="0">
                <a:spAutoFit/>
              </a:bodyPr>
              <a:lstStyle/>
              <a:p>
                <a:pPr algn="ctr"/>
                <a:r>
                  <a:rPr lang="en-US" sz="5000" dirty="0" err="1">
                    <a:latin typeface="HP-211" panose="020B0803050302020204" pitchFamily="34" charset="0"/>
                  </a:rPr>
                  <a:t>nhuộm</a:t>
                </a:r>
                <a:endParaRPr lang="en-US" sz="5000" dirty="0">
                  <a:latin typeface="HP-211" panose="020B0803050302020204" pitchFamily="34" charset="0"/>
                </a:endParaRPr>
              </a:p>
            </p:txBody>
          </p:sp>
          <p:sp>
            <p:nvSpPr>
              <p:cNvPr id="44" name="Rounded Rectangle 43"/>
              <p:cNvSpPr/>
              <p:nvPr/>
            </p:nvSpPr>
            <p:spPr>
              <a:xfrm>
                <a:off x="3283530" y="5136320"/>
                <a:ext cx="3172691" cy="1137779"/>
              </a:xfrm>
              <a:prstGeom prst="roundRect">
                <a:avLst/>
              </a:prstGeom>
              <a:solidFill>
                <a:srgbClr val="BDD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3553683" y="5274322"/>
                <a:ext cx="2705698" cy="861774"/>
              </a:xfrm>
              <a:prstGeom prst="rect">
                <a:avLst/>
              </a:prstGeom>
              <a:noFill/>
            </p:spPr>
            <p:txBody>
              <a:bodyPr wrap="square" rtlCol="0">
                <a:spAutoFit/>
              </a:bodyPr>
              <a:lstStyle/>
              <a:p>
                <a:pPr algn="ctr"/>
                <a:r>
                  <a:rPr lang="en-US" sz="5000" dirty="0" err="1">
                    <a:latin typeface="HP-211" panose="020B0803050302020204" pitchFamily="34" charset="0"/>
                  </a:rPr>
                  <a:t>nhuốm</a:t>
                </a:r>
                <a:endParaRPr lang="en-US" sz="5000" dirty="0">
                  <a:latin typeface="HP-211" panose="020B0803050302020204" pitchFamily="34" charset="0"/>
                </a:endParaRPr>
              </a:p>
            </p:txBody>
          </p:sp>
        </p:grpSp>
        <p:grpSp>
          <p:nvGrpSpPr>
            <p:cNvPr id="21" name="2-2"/>
            <p:cNvGrpSpPr/>
            <p:nvPr/>
          </p:nvGrpSpPr>
          <p:grpSpPr>
            <a:xfrm>
              <a:off x="3698046" y="3894194"/>
              <a:ext cx="5794028" cy="2241125"/>
              <a:chOff x="4302479" y="3894194"/>
              <a:chExt cx="5794028" cy="2241125"/>
            </a:xfrm>
          </p:grpSpPr>
          <p:sp>
            <p:nvSpPr>
              <p:cNvPr id="65" name="TextBox 64"/>
              <p:cNvSpPr txBox="1"/>
              <p:nvPr/>
            </p:nvSpPr>
            <p:spPr>
              <a:xfrm>
                <a:off x="4302479" y="3895153"/>
                <a:ext cx="2008913" cy="861774"/>
              </a:xfrm>
              <a:prstGeom prst="rect">
                <a:avLst/>
              </a:prstGeom>
              <a:noFill/>
            </p:spPr>
            <p:txBody>
              <a:bodyPr wrap="square" rtlCol="0">
                <a:spAutoFit/>
              </a:bodyPr>
              <a:lstStyle/>
              <a:p>
                <a:r>
                  <a:rPr lang="en-US" sz="5000" dirty="0" err="1">
                    <a:solidFill>
                      <a:srgbClr val="FF0000"/>
                    </a:solidFill>
                    <a:latin typeface="HP-211" panose="020B0803050302020204" pitchFamily="34" charset="0"/>
                  </a:rPr>
                  <a:t>uôm</a:t>
                </a:r>
                <a:endParaRPr lang="en-US" sz="5000" dirty="0">
                  <a:solidFill>
                    <a:srgbClr val="FF0000"/>
                  </a:solidFill>
                  <a:latin typeface="HP-211" panose="020B0803050302020204" pitchFamily="34" charset="0"/>
                </a:endParaRPr>
              </a:p>
            </p:txBody>
          </p:sp>
          <p:sp>
            <p:nvSpPr>
              <p:cNvPr id="66" name="TextBox 65"/>
              <p:cNvSpPr txBox="1"/>
              <p:nvPr/>
            </p:nvSpPr>
            <p:spPr>
              <a:xfrm>
                <a:off x="8004788" y="3894194"/>
                <a:ext cx="2008913" cy="861774"/>
              </a:xfrm>
              <a:prstGeom prst="rect">
                <a:avLst/>
              </a:prstGeom>
              <a:noFill/>
            </p:spPr>
            <p:txBody>
              <a:bodyPr wrap="square" rtlCol="0">
                <a:spAutoFit/>
              </a:bodyPr>
              <a:lstStyle/>
              <a:p>
                <a:r>
                  <a:rPr lang="en-US" sz="5000" dirty="0" err="1">
                    <a:solidFill>
                      <a:srgbClr val="FF0000"/>
                    </a:solidFill>
                    <a:latin typeface="HP-211" panose="020B0803050302020204" pitchFamily="34" charset="0"/>
                  </a:rPr>
                  <a:t>uôm</a:t>
                </a:r>
                <a:endParaRPr lang="en-US" sz="5000" dirty="0">
                  <a:solidFill>
                    <a:srgbClr val="FF0000"/>
                  </a:solidFill>
                  <a:latin typeface="HP-211" panose="020B0803050302020204" pitchFamily="34" charset="0"/>
                </a:endParaRPr>
              </a:p>
            </p:txBody>
          </p:sp>
          <p:sp>
            <p:nvSpPr>
              <p:cNvPr id="67" name="TextBox 66"/>
              <p:cNvSpPr txBox="1"/>
              <p:nvPr/>
            </p:nvSpPr>
            <p:spPr>
              <a:xfrm>
                <a:off x="4485403" y="5273545"/>
                <a:ext cx="2008913" cy="861774"/>
              </a:xfrm>
              <a:prstGeom prst="rect">
                <a:avLst/>
              </a:prstGeom>
              <a:noFill/>
            </p:spPr>
            <p:txBody>
              <a:bodyPr wrap="square" rtlCol="0">
                <a:spAutoFit/>
              </a:bodyPr>
              <a:lstStyle/>
              <a:p>
                <a:r>
                  <a:rPr lang="en-US" sz="5000" dirty="0" err="1">
                    <a:solidFill>
                      <a:srgbClr val="FF0000"/>
                    </a:solidFill>
                    <a:latin typeface="HP-211" panose="020B0803050302020204" pitchFamily="34" charset="0"/>
                  </a:rPr>
                  <a:t>uôm</a:t>
                </a:r>
                <a:endParaRPr lang="en-US" sz="5000" dirty="0">
                  <a:solidFill>
                    <a:srgbClr val="FF0000"/>
                  </a:solidFill>
                  <a:latin typeface="HP-211" panose="020B0803050302020204" pitchFamily="34" charset="0"/>
                </a:endParaRPr>
              </a:p>
            </p:txBody>
          </p:sp>
          <p:sp>
            <p:nvSpPr>
              <p:cNvPr id="68" name="TextBox 67"/>
              <p:cNvSpPr txBox="1"/>
              <p:nvPr/>
            </p:nvSpPr>
            <p:spPr>
              <a:xfrm>
                <a:off x="8087594" y="5273277"/>
                <a:ext cx="2008913" cy="861774"/>
              </a:xfrm>
              <a:prstGeom prst="rect">
                <a:avLst/>
              </a:prstGeom>
              <a:noFill/>
            </p:spPr>
            <p:txBody>
              <a:bodyPr wrap="square" rtlCol="0">
                <a:spAutoFit/>
              </a:bodyPr>
              <a:lstStyle/>
              <a:p>
                <a:r>
                  <a:rPr lang="en-US" sz="5000" dirty="0" err="1">
                    <a:solidFill>
                      <a:srgbClr val="FF0000"/>
                    </a:solidFill>
                    <a:latin typeface="HP-211" panose="020B0803050302020204" pitchFamily="34" charset="0"/>
                  </a:rPr>
                  <a:t>uôm</a:t>
                </a:r>
                <a:endParaRPr lang="en-US" sz="5000" dirty="0">
                  <a:solidFill>
                    <a:srgbClr val="FF0000"/>
                  </a:solidFill>
                  <a:latin typeface="HP-211" panose="020B0803050302020204" pitchFamily="34" charset="0"/>
                </a:endParaRPr>
              </a:p>
            </p:txBody>
          </p:sp>
        </p:grpSp>
      </p:grpSp>
    </p:spTree>
    <p:extLst>
      <p:ext uri="{BB962C8B-B14F-4D97-AF65-F5344CB8AC3E}">
        <p14:creationId xmlns:p14="http://schemas.microsoft.com/office/powerpoint/2010/main" val="1527568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 y="0"/>
            <a:ext cx="12192154" cy="6858000"/>
          </a:xfrm>
          <a:prstGeom prst="rect">
            <a:avLst/>
          </a:prstGeom>
        </p:spPr>
      </p:pic>
      <p:pic>
        <p:nvPicPr>
          <p:cNvPr id="107" name="Picture 2" descr="Kết nối tri thức với cuộc số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86419" y="0"/>
            <a:ext cx="1422400" cy="1422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60" name="Picture 59">
            <a:extLst>
              <a:ext uri="{FF2B5EF4-FFF2-40B4-BE49-F238E27FC236}">
                <a16:creationId xmlns:a16="http://schemas.microsoft.com/office/drawing/2014/main" id="{98ABA5AA-0DFE-461C-8D07-D1F945AEA74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6074" y="-165322"/>
            <a:ext cx="2474115" cy="1469189"/>
          </a:xfrm>
          <a:prstGeom prst="rect">
            <a:avLst/>
          </a:prstGeom>
        </p:spPr>
      </p:pic>
      <p:sp>
        <p:nvSpPr>
          <p:cNvPr id="38" name="TextBox 37">
            <a:extLst>
              <a:ext uri="{FF2B5EF4-FFF2-40B4-BE49-F238E27FC236}">
                <a16:creationId xmlns:a16="http://schemas.microsoft.com/office/drawing/2014/main" id="{99DECBCE-D3C3-45D6-A518-BA1966479EC6}"/>
              </a:ext>
            </a:extLst>
          </p:cNvPr>
          <p:cNvSpPr txBox="1"/>
          <p:nvPr/>
        </p:nvSpPr>
        <p:spPr>
          <a:xfrm>
            <a:off x="2580615" y="2728752"/>
            <a:ext cx="2434806" cy="707886"/>
          </a:xfrm>
          <a:prstGeom prst="rect">
            <a:avLst/>
          </a:prstGeom>
          <a:noFill/>
        </p:spPr>
        <p:txBody>
          <a:bodyPr wrap="square" rtlCol="0">
            <a:spAutoFit/>
          </a:bodyPr>
          <a:lstStyle/>
          <a:p>
            <a:r>
              <a:rPr lang="en-US" sz="4000" dirty="0">
                <a:latin typeface="HP-211" panose="020B0803050302020204" pitchFamily="34" charset="0"/>
              </a:rPr>
              <a:t>con suối</a:t>
            </a:r>
          </a:p>
        </p:txBody>
      </p:sp>
      <p:sp>
        <p:nvSpPr>
          <p:cNvPr id="39" name="TextBox 38">
            <a:extLst>
              <a:ext uri="{FF2B5EF4-FFF2-40B4-BE49-F238E27FC236}">
                <a16:creationId xmlns:a16="http://schemas.microsoft.com/office/drawing/2014/main" id="{F70D66AA-DEAF-44D8-B967-D04AE697AD6D}"/>
              </a:ext>
            </a:extLst>
          </p:cNvPr>
          <p:cNvSpPr txBox="1"/>
          <p:nvPr/>
        </p:nvSpPr>
        <p:spPr>
          <a:xfrm>
            <a:off x="7208869" y="2741149"/>
            <a:ext cx="2925136" cy="707886"/>
          </a:xfrm>
          <a:prstGeom prst="rect">
            <a:avLst/>
          </a:prstGeom>
          <a:noFill/>
        </p:spPr>
        <p:txBody>
          <a:bodyPr wrap="square" rtlCol="0">
            <a:spAutoFit/>
          </a:bodyPr>
          <a:lstStyle/>
          <a:p>
            <a:r>
              <a:rPr lang="en-US" sz="4000" dirty="0">
                <a:latin typeface="HP-211" panose="020B0803050302020204" pitchFamily="34" charset="0"/>
              </a:rPr>
              <a:t>buổi sáng</a:t>
            </a:r>
          </a:p>
        </p:txBody>
      </p:sp>
      <p:sp>
        <p:nvSpPr>
          <p:cNvPr id="40" name="TextBox 39">
            <a:extLst>
              <a:ext uri="{FF2B5EF4-FFF2-40B4-BE49-F238E27FC236}">
                <a16:creationId xmlns:a16="http://schemas.microsoft.com/office/drawing/2014/main" id="{CF7AB549-4C86-46E1-8DF5-596CE60EE38E}"/>
              </a:ext>
            </a:extLst>
          </p:cNvPr>
          <p:cNvSpPr txBox="1"/>
          <p:nvPr/>
        </p:nvSpPr>
        <p:spPr>
          <a:xfrm>
            <a:off x="4439431" y="5389972"/>
            <a:ext cx="3517176" cy="707886"/>
          </a:xfrm>
          <a:prstGeom prst="rect">
            <a:avLst/>
          </a:prstGeom>
          <a:noFill/>
        </p:spPr>
        <p:txBody>
          <a:bodyPr wrap="square" rtlCol="0">
            <a:spAutoFit/>
          </a:bodyPr>
          <a:lstStyle/>
          <a:p>
            <a:r>
              <a:rPr lang="en-US" sz="4000" dirty="0">
                <a:latin typeface="HP-211" panose="020B0803050302020204" pitchFamily="34" charset="0"/>
              </a:rPr>
              <a:t>quả muỗm</a:t>
            </a:r>
          </a:p>
        </p:txBody>
      </p:sp>
      <p:sp>
        <p:nvSpPr>
          <p:cNvPr id="52" name="Rectangle 51"/>
          <p:cNvSpPr/>
          <p:nvPr/>
        </p:nvSpPr>
        <p:spPr>
          <a:xfrm>
            <a:off x="3909277" y="2754953"/>
            <a:ext cx="968535" cy="707886"/>
          </a:xfrm>
          <a:prstGeom prst="rect">
            <a:avLst/>
          </a:prstGeom>
        </p:spPr>
        <p:txBody>
          <a:bodyPr wrap="none">
            <a:spAutoFit/>
          </a:bodyPr>
          <a:lstStyle/>
          <a:p>
            <a:r>
              <a:rPr lang="en-US" sz="4000" dirty="0">
                <a:solidFill>
                  <a:srgbClr val="FF0000"/>
                </a:solidFill>
                <a:latin typeface="HP-211" panose="020B0803050302020204" pitchFamily="34" charset="0"/>
              </a:rPr>
              <a:t>uôi</a:t>
            </a:r>
            <a:endParaRPr lang="en-US" sz="4000" dirty="0">
              <a:solidFill>
                <a:srgbClr val="FF0000"/>
              </a:solidFill>
            </a:endParaRPr>
          </a:p>
        </p:txBody>
      </p:sp>
      <p:sp>
        <p:nvSpPr>
          <p:cNvPr id="53" name="Rectangle 52"/>
          <p:cNvSpPr/>
          <p:nvPr/>
        </p:nvSpPr>
        <p:spPr>
          <a:xfrm>
            <a:off x="7557002" y="2765701"/>
            <a:ext cx="968535" cy="707886"/>
          </a:xfrm>
          <a:prstGeom prst="rect">
            <a:avLst/>
          </a:prstGeom>
        </p:spPr>
        <p:txBody>
          <a:bodyPr wrap="none">
            <a:spAutoFit/>
          </a:bodyPr>
          <a:lstStyle/>
          <a:p>
            <a:r>
              <a:rPr lang="en-US" sz="4000" dirty="0">
                <a:solidFill>
                  <a:srgbClr val="FF0000"/>
                </a:solidFill>
                <a:latin typeface="HP-211" panose="020B0803050302020204" pitchFamily="34" charset="0"/>
              </a:rPr>
              <a:t>uôi</a:t>
            </a:r>
            <a:endParaRPr lang="en-US" sz="4000" dirty="0">
              <a:solidFill>
                <a:srgbClr val="FF0000"/>
              </a:solidFill>
            </a:endParaRPr>
          </a:p>
        </p:txBody>
      </p:sp>
      <p:sp>
        <p:nvSpPr>
          <p:cNvPr id="54" name="Rectangle 53"/>
          <p:cNvSpPr/>
          <p:nvPr/>
        </p:nvSpPr>
        <p:spPr>
          <a:xfrm>
            <a:off x="6107044" y="5415892"/>
            <a:ext cx="1348446" cy="707886"/>
          </a:xfrm>
          <a:prstGeom prst="rect">
            <a:avLst/>
          </a:prstGeom>
        </p:spPr>
        <p:txBody>
          <a:bodyPr wrap="none">
            <a:spAutoFit/>
          </a:bodyPr>
          <a:lstStyle/>
          <a:p>
            <a:r>
              <a:rPr lang="en-US" sz="4000" dirty="0">
                <a:solidFill>
                  <a:srgbClr val="FF0000"/>
                </a:solidFill>
                <a:latin typeface="HP-211" panose="020B0803050302020204" pitchFamily="34" charset="0"/>
              </a:rPr>
              <a:t>uôm</a:t>
            </a:r>
            <a:endParaRPr lang="en-US" sz="4000" dirty="0">
              <a:solidFill>
                <a:srgbClr val="FF0000"/>
              </a:solidFill>
            </a:endParaRPr>
          </a:p>
        </p:txBody>
      </p:sp>
      <p:pic>
        <p:nvPicPr>
          <p:cNvPr id="2" name="Picture 1"/>
          <p:cNvPicPr>
            <a:picLocks noChangeAspect="1"/>
          </p:cNvPicPr>
          <p:nvPr/>
        </p:nvPicPr>
        <p:blipFill>
          <a:blip r:embed="rId5"/>
          <a:stretch>
            <a:fillRect/>
          </a:stretch>
        </p:blipFill>
        <p:spPr>
          <a:xfrm>
            <a:off x="2323945" y="812671"/>
            <a:ext cx="2826929" cy="1941025"/>
          </a:xfrm>
          <a:prstGeom prst="rect">
            <a:avLst/>
          </a:prstGeom>
        </p:spPr>
      </p:pic>
      <p:grpSp>
        <p:nvGrpSpPr>
          <p:cNvPr id="4" name="Group 3"/>
          <p:cNvGrpSpPr/>
          <p:nvPr/>
        </p:nvGrpSpPr>
        <p:grpSpPr>
          <a:xfrm>
            <a:off x="7281709" y="717148"/>
            <a:ext cx="2529828" cy="1937967"/>
            <a:chOff x="7281709" y="1087016"/>
            <a:chExt cx="2529828" cy="1937967"/>
          </a:xfrm>
        </p:grpSpPr>
        <p:pic>
          <p:nvPicPr>
            <p:cNvPr id="1026" name="Picture 2" descr="Bài Hát Thiếu Nhi Con Gà Trống - Nhạc Cho Trẻ Mầm Non - YouTub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81709" y="1114672"/>
              <a:ext cx="2529828" cy="191031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7991003" y="1087016"/>
              <a:ext cx="1090767" cy="1090767"/>
            </a:xfrm>
            <a:prstGeom prst="rect">
              <a:avLst/>
            </a:prstGeom>
          </p:spPr>
        </p:pic>
      </p:grpSp>
      <p:pic>
        <p:nvPicPr>
          <p:cNvPr id="5" name="Picture 4"/>
          <p:cNvPicPr>
            <a:picLocks noChangeAspect="1"/>
          </p:cNvPicPr>
          <p:nvPr/>
        </p:nvPicPr>
        <p:blipFill>
          <a:blip r:embed="rId8"/>
          <a:stretch>
            <a:fillRect/>
          </a:stretch>
        </p:blipFill>
        <p:spPr>
          <a:xfrm>
            <a:off x="4600786" y="3756419"/>
            <a:ext cx="2940396" cy="1633553"/>
          </a:xfrm>
          <a:prstGeom prst="rect">
            <a:avLst/>
          </a:prstGeom>
        </p:spPr>
      </p:pic>
      <p:pic>
        <p:nvPicPr>
          <p:cNvPr id="1028" name="Picture 4" descr="Cây muỗm | Cây cảnh - Hoa cảnh - Bonsai - Hòn non bộ - Sân vườn tiểu cảnh -  Blog Cây cảnh .Vn"/>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538835" y="3570473"/>
            <a:ext cx="3002347" cy="18399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5714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circle(in)">
                                      <p:cBhvr>
                                        <p:cTn id="7" dur="20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2"/>
                                        </p:tgtEl>
                                        <p:attrNameLst>
                                          <p:attrName>style.visibility</p:attrName>
                                        </p:attrNameLst>
                                      </p:cBhvr>
                                      <p:to>
                                        <p:strVal val="visible"/>
                                      </p:to>
                                    </p:set>
                                    <p:animEffect transition="in" filter="fade">
                                      <p:cBhvr>
                                        <p:cTn id="12" dur="1000"/>
                                        <p:tgtEl>
                                          <p:spTgt spid="52"/>
                                        </p:tgtEl>
                                      </p:cBhvr>
                                    </p:animEffect>
                                    <p:anim calcmode="lin" valueType="num">
                                      <p:cBhvr>
                                        <p:cTn id="13" dur="1000" fill="hold"/>
                                        <p:tgtEl>
                                          <p:spTgt spid="52"/>
                                        </p:tgtEl>
                                        <p:attrNameLst>
                                          <p:attrName>ppt_x</p:attrName>
                                        </p:attrNameLst>
                                      </p:cBhvr>
                                      <p:tavLst>
                                        <p:tav tm="0">
                                          <p:val>
                                            <p:strVal val="#ppt_x"/>
                                          </p:val>
                                        </p:tav>
                                        <p:tav tm="100000">
                                          <p:val>
                                            <p:strVal val="#ppt_x"/>
                                          </p:val>
                                        </p:tav>
                                      </p:tavLst>
                                    </p:anim>
                                    <p:anim calcmode="lin" valueType="num">
                                      <p:cBhvr>
                                        <p:cTn id="14"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39"/>
                                        </p:tgtEl>
                                        <p:attrNameLst>
                                          <p:attrName>style.visibility</p:attrName>
                                        </p:attrNameLst>
                                      </p:cBhvr>
                                      <p:to>
                                        <p:strVal val="visible"/>
                                      </p:to>
                                    </p:set>
                                    <p:animEffect transition="in" filter="circle(in)">
                                      <p:cBhvr>
                                        <p:cTn id="26" dur="2000"/>
                                        <p:tgtEl>
                                          <p:spTgt spid="39"/>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53"/>
                                        </p:tgtEl>
                                        <p:attrNameLst>
                                          <p:attrName>style.visibility</p:attrName>
                                        </p:attrNameLst>
                                      </p:cBhvr>
                                      <p:to>
                                        <p:strVal val="visible"/>
                                      </p:to>
                                    </p:set>
                                    <p:animEffect transition="in" filter="fade">
                                      <p:cBhvr>
                                        <p:cTn id="31" dur="1000"/>
                                        <p:tgtEl>
                                          <p:spTgt spid="53"/>
                                        </p:tgtEl>
                                      </p:cBhvr>
                                    </p:animEffect>
                                    <p:anim calcmode="lin" valueType="num">
                                      <p:cBhvr>
                                        <p:cTn id="32" dur="1000" fill="hold"/>
                                        <p:tgtEl>
                                          <p:spTgt spid="53"/>
                                        </p:tgtEl>
                                        <p:attrNameLst>
                                          <p:attrName>ppt_x</p:attrName>
                                        </p:attrNameLst>
                                      </p:cBhvr>
                                      <p:tavLst>
                                        <p:tav tm="0">
                                          <p:val>
                                            <p:strVal val="#ppt_x"/>
                                          </p:val>
                                        </p:tav>
                                        <p:tav tm="100000">
                                          <p:val>
                                            <p:strVal val="#ppt_x"/>
                                          </p:val>
                                        </p:tav>
                                      </p:tavLst>
                                    </p:anim>
                                    <p:anim calcmode="lin" valueType="num">
                                      <p:cBhvr>
                                        <p:cTn id="33"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fade">
                                      <p:cBhvr>
                                        <p:cTn id="38" dur="1000"/>
                                        <p:tgtEl>
                                          <p:spTgt spid="5"/>
                                        </p:tgtEl>
                                      </p:cBhvr>
                                    </p:animEffect>
                                    <p:anim calcmode="lin" valueType="num">
                                      <p:cBhvr>
                                        <p:cTn id="39" dur="1000" fill="hold"/>
                                        <p:tgtEl>
                                          <p:spTgt spid="5"/>
                                        </p:tgtEl>
                                        <p:attrNameLst>
                                          <p:attrName>ppt_x</p:attrName>
                                        </p:attrNameLst>
                                      </p:cBhvr>
                                      <p:tavLst>
                                        <p:tav tm="0">
                                          <p:val>
                                            <p:strVal val="#ppt_x"/>
                                          </p:val>
                                        </p:tav>
                                        <p:tav tm="100000">
                                          <p:val>
                                            <p:strVal val="#ppt_x"/>
                                          </p:val>
                                        </p:tav>
                                      </p:tavLst>
                                    </p:anim>
                                    <p:anim calcmode="lin" valueType="num">
                                      <p:cBhvr>
                                        <p:cTn id="4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grpId="0" nodeType="click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randombar(horizontal)">
                                      <p:cBhvr>
                                        <p:cTn id="45" dur="500"/>
                                        <p:tgtEl>
                                          <p:spTgt spid="40"/>
                                        </p:tgtEl>
                                      </p:cBhvr>
                                    </p:animEffect>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54"/>
                                        </p:tgtEl>
                                        <p:attrNameLst>
                                          <p:attrName>style.visibility</p:attrName>
                                        </p:attrNameLst>
                                      </p:cBhvr>
                                      <p:to>
                                        <p:strVal val="visible"/>
                                      </p:to>
                                    </p:set>
                                    <p:animEffect transition="in" filter="fade">
                                      <p:cBhvr>
                                        <p:cTn id="50" dur="1000"/>
                                        <p:tgtEl>
                                          <p:spTgt spid="54"/>
                                        </p:tgtEl>
                                      </p:cBhvr>
                                    </p:animEffect>
                                    <p:anim calcmode="lin" valueType="num">
                                      <p:cBhvr>
                                        <p:cTn id="51" dur="1000" fill="hold"/>
                                        <p:tgtEl>
                                          <p:spTgt spid="54"/>
                                        </p:tgtEl>
                                        <p:attrNameLst>
                                          <p:attrName>ppt_x</p:attrName>
                                        </p:attrNameLst>
                                      </p:cBhvr>
                                      <p:tavLst>
                                        <p:tav tm="0">
                                          <p:val>
                                            <p:strVal val="#ppt_x"/>
                                          </p:val>
                                        </p:tav>
                                        <p:tav tm="100000">
                                          <p:val>
                                            <p:strVal val="#ppt_x"/>
                                          </p:val>
                                        </p:tav>
                                      </p:tavLst>
                                    </p:anim>
                                    <p:anim calcmode="lin" valueType="num">
                                      <p:cBhvr>
                                        <p:cTn id="52"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53" restart="whenNotActive" fill="hold" evtFilter="cancelBubble" nodeType="interactiveSeq">
                <p:stCondLst>
                  <p:cond evt="onClick" delay="0">
                    <p:tgtEl>
                      <p:spTgt spid="5"/>
                    </p:tgtEl>
                  </p:cond>
                </p:stCondLst>
                <p:endSync evt="end" delay="0">
                  <p:rtn val="all"/>
                </p:endSync>
                <p:childTnLst>
                  <p:par>
                    <p:cTn id="54" fill="hold">
                      <p:stCondLst>
                        <p:cond delay="0"/>
                      </p:stCondLst>
                      <p:childTnLst>
                        <p:par>
                          <p:cTn id="55" fill="hold">
                            <p:stCondLst>
                              <p:cond delay="0"/>
                            </p:stCondLst>
                            <p:childTnLst>
                              <p:par>
                                <p:cTn id="56" presetID="42" presetClass="entr" presetSubtype="0" fill="hold" nodeType="clickEffect">
                                  <p:stCondLst>
                                    <p:cond delay="0"/>
                                  </p:stCondLst>
                                  <p:childTnLst>
                                    <p:set>
                                      <p:cBhvr>
                                        <p:cTn id="57" dur="1" fill="hold">
                                          <p:stCondLst>
                                            <p:cond delay="0"/>
                                          </p:stCondLst>
                                        </p:cTn>
                                        <p:tgtEl>
                                          <p:spTgt spid="1028"/>
                                        </p:tgtEl>
                                        <p:attrNameLst>
                                          <p:attrName>style.visibility</p:attrName>
                                        </p:attrNameLst>
                                      </p:cBhvr>
                                      <p:to>
                                        <p:strVal val="visible"/>
                                      </p:to>
                                    </p:set>
                                    <p:animEffect transition="in" filter="fade">
                                      <p:cBhvr>
                                        <p:cTn id="58" dur="1000"/>
                                        <p:tgtEl>
                                          <p:spTgt spid="1028"/>
                                        </p:tgtEl>
                                      </p:cBhvr>
                                    </p:animEffect>
                                    <p:anim calcmode="lin" valueType="num">
                                      <p:cBhvr>
                                        <p:cTn id="59" dur="1000" fill="hold"/>
                                        <p:tgtEl>
                                          <p:spTgt spid="1028"/>
                                        </p:tgtEl>
                                        <p:attrNameLst>
                                          <p:attrName>ppt_x</p:attrName>
                                        </p:attrNameLst>
                                      </p:cBhvr>
                                      <p:tavLst>
                                        <p:tav tm="0">
                                          <p:val>
                                            <p:strVal val="#ppt_x"/>
                                          </p:val>
                                        </p:tav>
                                        <p:tav tm="100000">
                                          <p:val>
                                            <p:strVal val="#ppt_x"/>
                                          </p:val>
                                        </p:tav>
                                      </p:tavLst>
                                    </p:anim>
                                    <p:anim calcmode="lin" valueType="num">
                                      <p:cBhvr>
                                        <p:cTn id="60"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5"/>
                  </p:tgtEl>
                </p:cond>
              </p:nextCondLst>
            </p:seq>
          </p:childTnLst>
        </p:cTn>
      </p:par>
    </p:tnLst>
    <p:bldLst>
      <p:bldP spid="38" grpId="0"/>
      <p:bldP spid="39" grpId="0"/>
      <p:bldP spid="40" grpId="0"/>
      <p:bldP spid="52" grpId="0"/>
      <p:bldP spid="53" grpId="0"/>
      <p:bldP spid="5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 y="6488935"/>
            <a:ext cx="12191788" cy="369065"/>
            <a:chOff x="1" y="6645897"/>
            <a:chExt cx="12191788" cy="212103"/>
          </a:xfrm>
        </p:grpSpPr>
        <p:sp>
          <p:nvSpPr>
            <p:cNvPr id="19" name="Rectangle 18"/>
            <p:cNvSpPr/>
            <p:nvPr/>
          </p:nvSpPr>
          <p:spPr>
            <a:xfrm>
              <a:off x="1" y="6645897"/>
              <a:ext cx="1105710" cy="212103"/>
            </a:xfrm>
            <a:prstGeom prst="rect">
              <a:avLst/>
            </a:prstGeom>
            <a:solidFill>
              <a:srgbClr val="BCE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1105866" y="6645897"/>
              <a:ext cx="1093353" cy="212103"/>
            </a:xfrm>
            <a:prstGeom prst="rect">
              <a:avLst/>
            </a:prstGeom>
            <a:solidFill>
              <a:srgbClr val="FDC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199375" y="6645897"/>
              <a:ext cx="1093353" cy="212103"/>
            </a:xfrm>
            <a:prstGeom prst="rect">
              <a:avLst/>
            </a:prstGeom>
            <a:solidFill>
              <a:srgbClr val="FBBE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3292884" y="6645897"/>
              <a:ext cx="1093353" cy="212103"/>
            </a:xfrm>
            <a:prstGeom prst="rect">
              <a:avLst/>
            </a:prstGeom>
            <a:solidFill>
              <a:srgbClr val="FCA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4386393" y="6645897"/>
              <a:ext cx="1093353" cy="212103"/>
            </a:xfrm>
            <a:prstGeom prst="rect">
              <a:avLst/>
            </a:prstGeom>
            <a:solidFill>
              <a:srgbClr val="BCE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5479902" y="6645897"/>
              <a:ext cx="1093353" cy="212103"/>
            </a:xfrm>
            <a:prstGeom prst="rect">
              <a:avLst/>
            </a:prstGeom>
            <a:solidFill>
              <a:srgbClr val="FDC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573411" y="6645897"/>
              <a:ext cx="1093353" cy="212103"/>
            </a:xfrm>
            <a:prstGeom prst="rect">
              <a:avLst/>
            </a:prstGeom>
            <a:solidFill>
              <a:srgbClr val="FBBE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7666920" y="6645897"/>
              <a:ext cx="1131219" cy="212103"/>
            </a:xfrm>
            <a:prstGeom prst="rect">
              <a:avLst/>
            </a:prstGeom>
            <a:solidFill>
              <a:srgbClr val="FCA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8801067" y="6645897"/>
              <a:ext cx="1131219" cy="212103"/>
            </a:xfrm>
            <a:prstGeom prst="rect">
              <a:avLst/>
            </a:prstGeom>
            <a:solidFill>
              <a:srgbClr val="BCE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9929354" y="6645897"/>
              <a:ext cx="1131219" cy="212103"/>
            </a:xfrm>
            <a:prstGeom prst="rect">
              <a:avLst/>
            </a:prstGeom>
            <a:solidFill>
              <a:srgbClr val="FDC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11060570" y="6645897"/>
              <a:ext cx="1131219" cy="212103"/>
            </a:xfrm>
            <a:prstGeom prst="rect">
              <a:avLst/>
            </a:prstGeom>
            <a:solidFill>
              <a:srgbClr val="FBBE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0" name="Picture 2" descr="Kết nối tri thức với cuộc số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69600" y="-169665"/>
            <a:ext cx="1422400" cy="1422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32" name="Picture 31">
            <a:extLst>
              <a:ext uri="{FF2B5EF4-FFF2-40B4-BE49-F238E27FC236}">
                <a16:creationId xmlns:a16="http://schemas.microsoft.com/office/drawing/2014/main" id="{98ABA5AA-0DFE-461C-8D07-D1F945AEA74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6074" y="-165322"/>
            <a:ext cx="2634918" cy="1564678"/>
          </a:xfrm>
          <a:prstGeom prst="rect">
            <a:avLst/>
          </a:prstGeom>
        </p:spPr>
      </p:pic>
      <p:sp>
        <p:nvSpPr>
          <p:cNvPr id="33" name="TextBox 32">
            <a:extLst>
              <a:ext uri="{FF2B5EF4-FFF2-40B4-BE49-F238E27FC236}">
                <a16:creationId xmlns:a16="http://schemas.microsoft.com/office/drawing/2014/main" id="{33EC4A5E-E089-46E1-951D-E73B20FAF15D}"/>
              </a:ext>
            </a:extLst>
          </p:cNvPr>
          <p:cNvSpPr txBox="1"/>
          <p:nvPr/>
        </p:nvSpPr>
        <p:spPr>
          <a:xfrm>
            <a:off x="4113765" y="286719"/>
            <a:ext cx="1566503" cy="830997"/>
          </a:xfrm>
          <a:prstGeom prst="rect">
            <a:avLst/>
          </a:prstGeom>
          <a:noFill/>
        </p:spPr>
        <p:txBody>
          <a:bodyPr wrap="square" rtlCol="0">
            <a:spAutoFit/>
          </a:bodyPr>
          <a:lstStyle/>
          <a:p>
            <a:r>
              <a:rPr lang="en-US" sz="4800" dirty="0">
                <a:solidFill>
                  <a:srgbClr val="0070C0"/>
                </a:solidFill>
                <a:latin typeface="HP-211" panose="020B0803050302020204" pitchFamily="34" charset="0"/>
                <a:ea typeface="Arial-Rounded" panose="020B0500000000000000" pitchFamily="34" charset="0"/>
                <a:cs typeface="Adobe Devanagari" panose="02040503050201020203" pitchFamily="18" charset="0"/>
              </a:rPr>
              <a:t>uôi</a:t>
            </a:r>
          </a:p>
        </p:txBody>
      </p:sp>
      <p:sp>
        <p:nvSpPr>
          <p:cNvPr id="34" name="TextBox 33">
            <a:extLst>
              <a:ext uri="{FF2B5EF4-FFF2-40B4-BE49-F238E27FC236}">
                <a16:creationId xmlns:a16="http://schemas.microsoft.com/office/drawing/2014/main" id="{33EC4A5E-E089-46E1-951D-E73B20FAF15D}"/>
              </a:ext>
            </a:extLst>
          </p:cNvPr>
          <p:cNvSpPr txBox="1"/>
          <p:nvPr/>
        </p:nvSpPr>
        <p:spPr>
          <a:xfrm>
            <a:off x="6606943" y="286718"/>
            <a:ext cx="1566503" cy="830997"/>
          </a:xfrm>
          <a:prstGeom prst="rect">
            <a:avLst/>
          </a:prstGeom>
          <a:noFill/>
        </p:spPr>
        <p:txBody>
          <a:bodyPr wrap="square" rtlCol="0">
            <a:spAutoFit/>
          </a:bodyPr>
          <a:lstStyle/>
          <a:p>
            <a:r>
              <a:rPr lang="en-US" sz="4800" dirty="0">
                <a:solidFill>
                  <a:srgbClr val="0070C0"/>
                </a:solidFill>
                <a:latin typeface="HP-211" panose="020B0803050302020204" pitchFamily="34" charset="0"/>
                <a:ea typeface="Arial-Rounded" panose="020B0500000000000000" pitchFamily="34" charset="0"/>
                <a:cs typeface="Adobe Devanagari" panose="02040503050201020203" pitchFamily="18" charset="0"/>
              </a:rPr>
              <a:t>uôm</a:t>
            </a:r>
          </a:p>
        </p:txBody>
      </p:sp>
      <p:graphicFrame>
        <p:nvGraphicFramePr>
          <p:cNvPr id="35" name="Table 34">
            <a:extLst>
              <a:ext uri="{FF2B5EF4-FFF2-40B4-BE49-F238E27FC236}">
                <a16:creationId xmlns:a16="http://schemas.microsoft.com/office/drawing/2014/main" id="{0DB045B1-C63D-42BD-BE1C-5E431E97BE8C}"/>
              </a:ext>
            </a:extLst>
          </p:cNvPr>
          <p:cNvGraphicFramePr>
            <a:graphicFrameLocks noGrp="1"/>
          </p:cNvGraphicFramePr>
          <p:nvPr/>
        </p:nvGraphicFramePr>
        <p:xfrm>
          <a:off x="4537377" y="1050699"/>
          <a:ext cx="3212458" cy="1688702"/>
        </p:xfrm>
        <a:graphic>
          <a:graphicData uri="http://schemas.openxmlformats.org/drawingml/2006/table">
            <a:tbl>
              <a:tblPr firstRow="1" bandRow="1">
                <a:tableStyleId>{22838BEF-8BB2-4498-84A7-C5851F593DF1}</a:tableStyleId>
              </a:tblPr>
              <a:tblGrid>
                <a:gridCol w="1606229">
                  <a:extLst>
                    <a:ext uri="{9D8B030D-6E8A-4147-A177-3AD203B41FA5}">
                      <a16:colId xmlns:a16="http://schemas.microsoft.com/office/drawing/2014/main" val="3483858367"/>
                    </a:ext>
                  </a:extLst>
                </a:gridCol>
                <a:gridCol w="1606229">
                  <a:extLst>
                    <a:ext uri="{9D8B030D-6E8A-4147-A177-3AD203B41FA5}">
                      <a16:colId xmlns:a16="http://schemas.microsoft.com/office/drawing/2014/main" val="444957546"/>
                    </a:ext>
                  </a:extLst>
                </a:gridCol>
              </a:tblGrid>
              <a:tr h="844351">
                <a:tc>
                  <a:txBody>
                    <a:bodyPr/>
                    <a:lstStyle/>
                    <a:p>
                      <a:pPr algn="ctr"/>
                      <a:endParaRPr lang="en-US" sz="5200" b="1" dirty="0">
                        <a:latin typeface="VNI-Avo" pitchFamily="2" charset="0"/>
                      </a:endParaRPr>
                    </a:p>
                  </a:txBody>
                  <a:tcPr marL="47793" marR="47793" marT="23897" marB="23897">
                    <a:lnL w="38100" cap="flat" cmpd="sng" algn="ctr">
                      <a:solidFill>
                        <a:srgbClr val="FFC000"/>
                      </a:solidFill>
                      <a:prstDash val="solid"/>
                      <a:round/>
                      <a:headEnd type="none" w="med" len="med"/>
                      <a:tailEnd type="none" w="med" len="med"/>
                    </a:lnL>
                    <a:lnR w="38100" cap="flat" cmpd="sng" algn="ctr">
                      <a:solidFill>
                        <a:srgbClr val="FFC000"/>
                      </a:solidFill>
                      <a:prstDash val="solid"/>
                      <a:round/>
                      <a:headEnd type="none" w="med" len="med"/>
                      <a:tailEnd type="none" w="med" len="med"/>
                    </a:lnR>
                    <a:lnT w="38100" cap="flat" cmpd="sng" algn="ctr">
                      <a:solidFill>
                        <a:srgbClr val="FFC000"/>
                      </a:solidFill>
                      <a:prstDash val="solid"/>
                      <a:round/>
                      <a:headEnd type="none" w="med" len="med"/>
                      <a:tailEnd type="none" w="med" len="med"/>
                    </a:lnT>
                    <a:lnB w="381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pattFill prst="pct40">
                      <a:fgClr>
                        <a:schemeClr val="accent4">
                          <a:lumMod val="40000"/>
                          <a:lumOff val="60000"/>
                        </a:schemeClr>
                      </a:fgClr>
                      <a:bgClr>
                        <a:schemeClr val="bg1"/>
                      </a:bgClr>
                    </a:pattFill>
                  </a:tcPr>
                </a:tc>
                <a:tc>
                  <a:txBody>
                    <a:bodyPr/>
                    <a:lstStyle/>
                    <a:p>
                      <a:pPr algn="ctr"/>
                      <a:endParaRPr lang="en-US" sz="5200" b="1" dirty="0">
                        <a:solidFill>
                          <a:srgbClr val="FF0000"/>
                        </a:solidFill>
                        <a:latin typeface="VNI-Avo" pitchFamily="2" charset="0"/>
                      </a:endParaRPr>
                    </a:p>
                  </a:txBody>
                  <a:tcPr marL="47793" marR="47793" marT="23897" marB="23897">
                    <a:lnL w="38100" cap="flat" cmpd="sng" algn="ctr">
                      <a:solidFill>
                        <a:srgbClr val="FFC000"/>
                      </a:solidFill>
                      <a:prstDash val="solid"/>
                      <a:round/>
                      <a:headEnd type="none" w="med" len="med"/>
                      <a:tailEnd type="none" w="med" len="med"/>
                    </a:lnL>
                    <a:lnR w="38100" cap="flat" cmpd="sng" algn="ctr">
                      <a:solidFill>
                        <a:srgbClr val="FFC000"/>
                      </a:solidFill>
                      <a:prstDash val="solid"/>
                      <a:round/>
                      <a:headEnd type="none" w="med" len="med"/>
                      <a:tailEnd type="none" w="med" len="med"/>
                    </a:lnR>
                    <a:lnT w="38100" cap="flat" cmpd="sng" algn="ctr">
                      <a:solidFill>
                        <a:srgbClr val="FFC000"/>
                      </a:solidFill>
                      <a:prstDash val="solid"/>
                      <a:round/>
                      <a:headEnd type="none" w="med" len="med"/>
                      <a:tailEnd type="none" w="med" len="med"/>
                    </a:lnT>
                    <a:lnB w="381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pattFill prst="pct40">
                      <a:fgClr>
                        <a:schemeClr val="accent4">
                          <a:lumMod val="40000"/>
                          <a:lumOff val="60000"/>
                        </a:schemeClr>
                      </a:fgClr>
                      <a:bgClr>
                        <a:schemeClr val="bg1"/>
                      </a:bgClr>
                    </a:pattFill>
                  </a:tcPr>
                </a:tc>
                <a:extLst>
                  <a:ext uri="{0D108BD9-81ED-4DB2-BD59-A6C34878D82A}">
                    <a16:rowId xmlns:a16="http://schemas.microsoft.com/office/drawing/2014/main" val="2244548978"/>
                  </a:ext>
                </a:extLst>
              </a:tr>
              <a:tr h="844351">
                <a:tc gridSpan="2">
                  <a:txBody>
                    <a:bodyPr/>
                    <a:lstStyle/>
                    <a:p>
                      <a:pPr algn="ctr"/>
                      <a:endParaRPr lang="en-US" sz="5200" b="1" dirty="0">
                        <a:latin typeface="VNI-Avo" pitchFamily="2" charset="0"/>
                      </a:endParaRPr>
                    </a:p>
                  </a:txBody>
                  <a:tcPr marL="47793" marR="47793" marT="23897" marB="23897">
                    <a:lnL w="38100" cap="flat" cmpd="sng" algn="ctr">
                      <a:solidFill>
                        <a:srgbClr val="FFC000"/>
                      </a:solidFill>
                      <a:prstDash val="solid"/>
                      <a:round/>
                      <a:headEnd type="none" w="med" len="med"/>
                      <a:tailEnd type="none" w="med" len="med"/>
                    </a:lnL>
                    <a:lnR w="38100" cap="flat" cmpd="sng" algn="ctr">
                      <a:solidFill>
                        <a:srgbClr val="FFC000"/>
                      </a:solidFill>
                      <a:prstDash val="solid"/>
                      <a:round/>
                      <a:headEnd type="none" w="med" len="med"/>
                      <a:tailEnd type="none" w="med" len="med"/>
                    </a:lnR>
                    <a:lnT w="38100" cap="flat" cmpd="sng" algn="ctr">
                      <a:solidFill>
                        <a:srgbClr val="FFC000"/>
                      </a:solidFill>
                      <a:prstDash val="solid"/>
                      <a:round/>
                      <a:headEnd type="none" w="med" len="med"/>
                      <a:tailEnd type="none" w="med" len="med"/>
                    </a:lnT>
                    <a:lnB w="381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pattFill prst="pct40">
                      <a:fgClr>
                        <a:schemeClr val="accent4">
                          <a:lumMod val="40000"/>
                          <a:lumOff val="60000"/>
                        </a:schemeClr>
                      </a:fgClr>
                      <a:bgClr>
                        <a:schemeClr val="bg1"/>
                      </a:bgClr>
                    </a:pattFill>
                  </a:tcPr>
                </a:tc>
                <a:tc hMerge="1">
                  <a:txBody>
                    <a:bodyPr/>
                    <a:lstStyle/>
                    <a:p>
                      <a:endParaRPr lang="en-US" dirty="0"/>
                    </a:p>
                  </a:txBody>
                  <a:tcPr>
                    <a:solidFill>
                      <a:schemeClr val="accent1">
                        <a:lumMod val="20000"/>
                        <a:lumOff val="80000"/>
                      </a:schemeClr>
                    </a:solidFill>
                  </a:tcPr>
                </a:tc>
                <a:extLst>
                  <a:ext uri="{0D108BD9-81ED-4DB2-BD59-A6C34878D82A}">
                    <a16:rowId xmlns:a16="http://schemas.microsoft.com/office/drawing/2014/main" val="939535904"/>
                  </a:ext>
                </a:extLst>
              </a:tr>
            </a:tbl>
          </a:graphicData>
        </a:graphic>
      </p:graphicFrame>
      <p:sp>
        <p:nvSpPr>
          <p:cNvPr id="36" name="TextBox 35">
            <a:extLst>
              <a:ext uri="{FF2B5EF4-FFF2-40B4-BE49-F238E27FC236}">
                <a16:creationId xmlns:a16="http://schemas.microsoft.com/office/drawing/2014/main" id="{13057D4E-A608-47E6-8C68-9661AF96327F}"/>
              </a:ext>
            </a:extLst>
          </p:cNvPr>
          <p:cNvSpPr txBox="1"/>
          <p:nvPr/>
        </p:nvSpPr>
        <p:spPr>
          <a:xfrm>
            <a:off x="5024998" y="1095306"/>
            <a:ext cx="827888" cy="707886"/>
          </a:xfrm>
          <a:prstGeom prst="rect">
            <a:avLst/>
          </a:prstGeom>
          <a:noFill/>
        </p:spPr>
        <p:txBody>
          <a:bodyPr wrap="square" rtlCol="0">
            <a:spAutoFit/>
          </a:bodyPr>
          <a:lstStyle/>
          <a:p>
            <a:pPr algn="ctr"/>
            <a:r>
              <a:rPr lang="en-US" sz="4000" dirty="0">
                <a:latin typeface="HP-211" panose="020B0803050302020204" pitchFamily="34" charset="0"/>
                <a:ea typeface="Arial-Rounded" panose="020B0500000000000000" pitchFamily="34" charset="0"/>
                <a:cs typeface="Arial-Rounded" panose="020B0500000000000000" pitchFamily="34" charset="0"/>
              </a:rPr>
              <a:t>x</a:t>
            </a:r>
          </a:p>
        </p:txBody>
      </p:sp>
      <p:sp>
        <p:nvSpPr>
          <p:cNvPr id="37" name="TextBox 36">
            <a:extLst>
              <a:ext uri="{FF2B5EF4-FFF2-40B4-BE49-F238E27FC236}">
                <a16:creationId xmlns:a16="http://schemas.microsoft.com/office/drawing/2014/main" id="{662DF7A2-8CA6-4B6D-AB73-4D88EFCF69DE}"/>
              </a:ext>
            </a:extLst>
          </p:cNvPr>
          <p:cNvSpPr txBox="1"/>
          <p:nvPr/>
        </p:nvSpPr>
        <p:spPr>
          <a:xfrm>
            <a:off x="6442711" y="1046036"/>
            <a:ext cx="1071267" cy="707886"/>
          </a:xfrm>
          <a:prstGeom prst="rect">
            <a:avLst/>
          </a:prstGeom>
          <a:noFill/>
        </p:spPr>
        <p:txBody>
          <a:bodyPr wrap="square" rtlCol="0">
            <a:spAutoFit/>
          </a:bodyPr>
          <a:lstStyle/>
          <a:p>
            <a:r>
              <a:rPr lang="en-US" sz="4000" dirty="0">
                <a:solidFill>
                  <a:srgbClr val="FF0000"/>
                </a:solidFill>
                <a:latin typeface="HP-211" panose="020B0803050302020204" pitchFamily="34" charset="0"/>
                <a:ea typeface="Arial-Rounded" panose="020B0500000000000000" pitchFamily="34" charset="0"/>
                <a:cs typeface="Arial-Rounded" panose="020B0500000000000000" pitchFamily="34" charset="0"/>
              </a:rPr>
              <a:t>uôi</a:t>
            </a:r>
          </a:p>
        </p:txBody>
      </p:sp>
      <p:sp>
        <p:nvSpPr>
          <p:cNvPr id="38" name="TextBox 37">
            <a:extLst>
              <a:ext uri="{FF2B5EF4-FFF2-40B4-BE49-F238E27FC236}">
                <a16:creationId xmlns:a16="http://schemas.microsoft.com/office/drawing/2014/main" id="{BE1FDDE3-59E4-4533-A00A-24251D978E18}"/>
              </a:ext>
            </a:extLst>
          </p:cNvPr>
          <p:cNvSpPr txBox="1"/>
          <p:nvPr/>
        </p:nvSpPr>
        <p:spPr>
          <a:xfrm>
            <a:off x="5432787" y="1895050"/>
            <a:ext cx="1509078" cy="707886"/>
          </a:xfrm>
          <a:prstGeom prst="rect">
            <a:avLst/>
          </a:prstGeom>
          <a:noFill/>
        </p:spPr>
        <p:txBody>
          <a:bodyPr wrap="square">
            <a:spAutoFit/>
          </a:bodyPr>
          <a:lstStyle/>
          <a:p>
            <a:pPr algn="ctr"/>
            <a:r>
              <a:rPr lang="en-US" sz="4000" dirty="0">
                <a:latin typeface="HP-211" panose="020B0803050302020204" pitchFamily="34" charset="0"/>
                <a:ea typeface="Arial-Rounded" panose="020B0500000000000000" pitchFamily="34" charset="0"/>
                <a:cs typeface="Arial-Rounded" panose="020B0500000000000000" pitchFamily="34" charset="0"/>
              </a:rPr>
              <a:t>x</a:t>
            </a:r>
            <a:r>
              <a:rPr lang="en-US" sz="4000" dirty="0">
                <a:solidFill>
                  <a:srgbClr val="FF0000"/>
                </a:solidFill>
                <a:latin typeface="HP-211" panose="020B0803050302020204" pitchFamily="34" charset="0"/>
                <a:ea typeface="Arial-Rounded" panose="020B0500000000000000" pitchFamily="34" charset="0"/>
                <a:cs typeface="Arial-Rounded" panose="020B0500000000000000" pitchFamily="34" charset="0"/>
              </a:rPr>
              <a:t>uôi</a:t>
            </a: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05595" y="2880302"/>
            <a:ext cx="4315976" cy="1731814"/>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29096" y="2880529"/>
            <a:ext cx="4331474" cy="1735690"/>
          </a:xfrm>
          <a:prstGeom prst="rect">
            <a:avLst/>
          </a:prstGeom>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41809" y="4629762"/>
            <a:ext cx="2233472" cy="2019928"/>
          </a:xfrm>
          <a:prstGeom prst="rect">
            <a:avLst/>
          </a:prstGeom>
        </p:spPr>
      </p:pic>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42182" y="4557163"/>
            <a:ext cx="2259227" cy="2092527"/>
          </a:xfrm>
          <a:prstGeom prst="rect">
            <a:avLst/>
          </a:prstGeom>
        </p:spPr>
      </p:pic>
      <p:pic>
        <p:nvPicPr>
          <p:cNvPr id="6" name="Picture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828912" y="4698699"/>
            <a:ext cx="2636651" cy="1947331"/>
          </a:xfrm>
          <a:prstGeom prst="rect">
            <a:avLst/>
          </a:prstGeom>
        </p:spPr>
      </p:pic>
    </p:spTree>
    <p:extLst>
      <p:ext uri="{BB962C8B-B14F-4D97-AF65-F5344CB8AC3E}">
        <p14:creationId xmlns:p14="http://schemas.microsoft.com/office/powerpoint/2010/main" val="869500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360</TotalTime>
  <Words>358</Words>
  <Application>Microsoft Office PowerPoint</Application>
  <PresentationFormat>Widescreen</PresentationFormat>
  <Paragraphs>63</Paragraphs>
  <Slides>23</Slides>
  <Notes>0</Notes>
  <HiddenSlides>0</HiddenSlides>
  <MMClips>7</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Arial-Rounded</vt:lpstr>
      <vt:lpstr>Calibri</vt:lpstr>
      <vt:lpstr>Calibri Light</vt:lpstr>
      <vt:lpstr>HP-211</vt:lpstr>
      <vt:lpstr>VNI-Avo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duyen pham</dc:creator>
  <cp:lastModifiedBy>Ms Quyen</cp:lastModifiedBy>
  <cp:revision>12</cp:revision>
  <dcterms:created xsi:type="dcterms:W3CDTF">2021-07-08T06:56:03Z</dcterms:created>
  <dcterms:modified xsi:type="dcterms:W3CDTF">2023-12-09T15:15:25Z</dcterms:modified>
</cp:coreProperties>
</file>