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375" r:id="rId2"/>
    <p:sldId id="256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08" r:id="rId20"/>
    <p:sldId id="367" r:id="rId21"/>
    <p:sldId id="368" r:id="rId22"/>
    <p:sldId id="369" r:id="rId23"/>
    <p:sldId id="332" r:id="rId24"/>
    <p:sldId id="370" r:id="rId25"/>
    <p:sldId id="371" r:id="rId26"/>
    <p:sldId id="372" r:id="rId27"/>
    <p:sldId id="373" r:id="rId28"/>
    <p:sldId id="374" r:id="rId29"/>
    <p:sldId id="325" r:id="rId30"/>
    <p:sldId id="307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3 Sofia Pro Soft Bold" panose="020B0000000000000000" pitchFamily="34" charset="-93"/>
      <p:bold r:id="rId37"/>
    </p:embeddedFont>
    <p:embeddedFont>
      <p:font typeface="Lato Black" panose="020F0A02020204030203" pitchFamily="34" charset="0"/>
      <p:bold r:id="rId38"/>
      <p:boldItalic r:id="rId39"/>
    </p:embeddedFont>
    <p:embeddedFont>
      <p:font typeface="UTM Mother" panose="02040603050506020204" pitchFamily="18" charset="0"/>
      <p:regular r:id="rId40"/>
    </p:embeddedFont>
    <p:embeddedFont>
      <p:font typeface="#9Slide03 Sofia Pro Soft" panose="020B0000000000000000" pitchFamily="34" charset="-93"/>
      <p:regular r:id="rId41"/>
    </p:embeddedFont>
    <p:embeddedFont>
      <p:font typeface="UTM Showcard" panose="02040603050506020204" pitchFamily="18" charset="0"/>
      <p:regular r:id="rId42"/>
    </p:embeddedFont>
    <p:embeddedFont>
      <p:font typeface="Arial-Rounded" panose="020B0500000000000000" pitchFamily="34" charset="-93"/>
      <p:regular r:id="rId43"/>
    </p:embeddedFont>
    <p:embeddedFont>
      <p:font typeface="Quicksand" panose="00000500000000000000" pitchFamily="2" charset="-93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EF1F0"/>
    <a:srgbClr val="FEE8EB"/>
    <a:srgbClr val="FDD7DC"/>
    <a:srgbClr val="F9BBB7"/>
    <a:srgbClr val="E7E5F3"/>
    <a:srgbClr val="FEF4F5"/>
    <a:srgbClr val="F4B1D4"/>
    <a:srgbClr val="91CDDB"/>
    <a:srgbClr val="FCC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2892" autoAdjust="0"/>
  </p:normalViewPr>
  <p:slideViewPr>
    <p:cSldViewPr>
      <p:cViewPr varScale="1">
        <p:scale>
          <a:sx n="51" d="100"/>
          <a:sy n="51" d="100"/>
        </p:scale>
        <p:origin x="29" y="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478F-C365-404E-BB8C-1F9C09A69B4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135E-8C01-4E91-8E26-C092E6A44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19.svg"/><Relationship Id="rId26" Type="http://schemas.openxmlformats.org/officeDocument/2006/relationships/image" Target="../media/image17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3.sv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image" Target="../media/image25.sv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11.svg"/><Relationship Id="rId19" Type="http://schemas.openxmlformats.org/officeDocument/2006/relationships/image" Target="../media/image13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0063C-683A-3312-EB34-DA0B37E08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/>
        </p:blipFill>
        <p:spPr>
          <a:xfrm>
            <a:off x="-14514" y="-58058"/>
            <a:ext cx="18302514" cy="10345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2C35A-AE0E-5B59-DD58-BFD219C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73762" y="2391798"/>
            <a:ext cx="9540477" cy="5357535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10" y="5357494"/>
            <a:ext cx="4146947" cy="492950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6670779" y="9335905"/>
            <a:ext cx="648530" cy="1055952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62896" y="0"/>
            <a:ext cx="3710342" cy="13829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497671" y="0"/>
            <a:ext cx="2113978" cy="41148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52181" y="1046362"/>
            <a:ext cx="1241415" cy="176087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630269" y="-501692"/>
            <a:ext cx="3513731" cy="188463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0441931">
            <a:off x="8738214" y="-501692"/>
            <a:ext cx="3513731" cy="1884637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713378" y="8641875"/>
            <a:ext cx="5606016" cy="41148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951889" y="8641875"/>
            <a:ext cx="5606016" cy="41148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754897" y="8422906"/>
            <a:ext cx="5606016" cy="41148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531288" y="0"/>
            <a:ext cx="1041945" cy="1382946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58779" y="-83676"/>
            <a:ext cx="2598251" cy="222475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flipH="1">
            <a:off x="659781" y="4868329"/>
            <a:ext cx="4146947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827" y="8229068"/>
            <a:ext cx="2083762" cy="1779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6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PHẠM DUYÊN 2 - 9Slide.v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HẠM DUYÊN 3 - 9Slide.v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7A7622FA-9C3A-FA51-493C-4C6E046FE80A}"/>
              </a:ext>
            </a:extLst>
          </p:cNvPr>
          <p:cNvSpPr/>
          <p:nvPr userDrawn="1"/>
        </p:nvSpPr>
        <p:spPr>
          <a:xfrm>
            <a:off x="10087" y="598246"/>
            <a:ext cx="18267826" cy="9090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833727B5-2098-D500-03B3-BAC08674F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7603355" y="9299385"/>
            <a:ext cx="648530" cy="1055952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BBA740EE-F02A-8873-D6AD-2CADDF91C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886452" y="281980"/>
            <a:ext cx="1241415" cy="1760873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F83D2D4B-958D-89F7-1F4D-386E54A200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44483" y="0"/>
            <a:ext cx="1041945" cy="1382946"/>
          </a:xfrm>
          <a:prstGeom prst="rect">
            <a:avLst/>
          </a:prstGeom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1FE03417-B5D3-C0EA-4231-1CE8BB9017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483" y="8544853"/>
            <a:ext cx="1841094" cy="1576437"/>
          </a:xfrm>
          <a:prstGeom prst="rect">
            <a:avLst/>
          </a:prstGeom>
        </p:spPr>
      </p:pic>
      <p:pic>
        <p:nvPicPr>
          <p:cNvPr id="20" name="PHẠM DUYÊN 9 - 9Slide.vn">
            <a:extLst>
              <a:ext uri="{FF2B5EF4-FFF2-40B4-BE49-F238E27FC236}">
                <a16:creationId xmlns:a16="http://schemas.microsoft.com/office/drawing/2014/main" id="{20EA874E-4629-E840-1E13-19D5D00A7B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180" y="8851444"/>
            <a:ext cx="1405214" cy="1200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3BDB0C-6C59-61CC-EE72-EC82C043B20F}"/>
              </a:ext>
            </a:extLst>
          </p:cNvPr>
          <p:cNvSpPr txBox="1"/>
          <p:nvPr userDrawn="1"/>
        </p:nvSpPr>
        <p:spPr>
          <a:xfrm>
            <a:off x="5970604" y="2857500"/>
            <a:ext cx="88121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13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19F5A1-21D9-49CC-83D6-2889BE32881B}"/>
              </a:ext>
            </a:extLst>
          </p:cNvPr>
          <p:cNvSpPr txBox="1"/>
          <p:nvPr userDrawn="1"/>
        </p:nvSpPr>
        <p:spPr>
          <a:xfrm>
            <a:off x="7315200" y="1943100"/>
            <a:ext cx="4859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11500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6FC2D8C-260F-E1D9-8C3B-A946CF015CB8}"/>
              </a:ext>
            </a:extLst>
          </p:cNvPr>
          <p:cNvSpPr txBox="1"/>
          <p:nvPr userDrawn="1"/>
        </p:nvSpPr>
        <p:spPr>
          <a:xfrm>
            <a:off x="2819400" y="5829300"/>
            <a:ext cx="13182600" cy="1641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8800" b="1" spc="160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8800" b="1" spc="160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604F9D8E-44A7-E155-CD9B-32EC7EEDF83A}"/>
              </a:ext>
            </a:extLst>
          </p:cNvPr>
          <p:cNvGrpSpPr/>
          <p:nvPr userDrawn="1"/>
        </p:nvGrpSpPr>
        <p:grpSpPr>
          <a:xfrm>
            <a:off x="3627249" y="6119651"/>
            <a:ext cx="3830826" cy="2169384"/>
            <a:chOff x="8775154" y="2881156"/>
            <a:chExt cx="2703324" cy="1530885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EDDFF56-5B30-3E9A-A196-02398368AF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709559D-73FB-A052-7BEF-FF218AC243CF}"/>
                  </a:ext>
                </a:extLst>
              </p:cNvPr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C1C13B6-420D-D5A5-D791-D2B6CB985FDA}"/>
                  </a:ext>
                </a:extLst>
              </p:cNvPr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880CB8-13C6-861B-0A4C-8F5FDB924CFD}"/>
                </a:ext>
              </a:extLst>
            </p:cNvPr>
            <p:cNvSpPr txBox="1"/>
            <p:nvPr/>
          </p:nvSpPr>
          <p:spPr>
            <a:xfrm>
              <a:off x="8818182" y="3231100"/>
              <a:ext cx="2617268" cy="716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60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066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30615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8118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A30B65D-6338-2D46-4050-3D9ABBE8F61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C0FCFF-4073-9589-8B97-6F7A56BC38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46C41-ACCB-9C62-3CB5-9443864B16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1" r:id="rId4"/>
    <p:sldLayoutId id="2147483662" r:id="rId5"/>
    <p:sldLayoutId id="214748366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2538345"/>
            <a:ext cx="849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  <a:endParaRPr 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F002C0E-2215-002D-8980-141A7F4BF5BE}"/>
              </a:ext>
            </a:extLst>
          </p:cNvPr>
          <p:cNvGrpSpPr/>
          <p:nvPr/>
        </p:nvGrpSpPr>
        <p:grpSpPr>
          <a:xfrm>
            <a:off x="5427615" y="4381500"/>
            <a:ext cx="7696200" cy="2709768"/>
            <a:chOff x="2001162" y="1028700"/>
            <a:chExt cx="3657600" cy="1109568"/>
          </a:xfrm>
        </p:grpSpPr>
        <p:sp>
          <p:nvSpPr>
            <p:cNvPr id="4" name="Rectangle: Rounded Corners 21">
              <a:extLst>
                <a:ext uri="{FF2B5EF4-FFF2-40B4-BE49-F238E27FC236}">
                  <a16:creationId xmlns:a16="http://schemas.microsoft.com/office/drawing/2014/main" id="{0A97911E-3E85-B211-4BF3-876F719F96A0}"/>
                </a:ext>
              </a:extLst>
            </p:cNvPr>
            <p:cNvSpPr/>
            <p:nvPr/>
          </p:nvSpPr>
          <p:spPr>
            <a:xfrm>
              <a:off x="2001162" y="1029486"/>
              <a:ext cx="3657600" cy="11079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F8F5C4-11CF-CB2C-C81C-A98FA89E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1028700"/>
              <a:ext cx="3468925" cy="110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9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5" y="5681816"/>
            <a:ext cx="10014155" cy="5007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81" y="5530648"/>
            <a:ext cx="1552761" cy="2101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1" y="5530648"/>
            <a:ext cx="1538318" cy="2101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" y="3422172"/>
            <a:ext cx="5264531" cy="686482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2975196" y="1"/>
            <a:ext cx="7005129" cy="3103238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Chỉ có một trái không có độc. Ngươi hãy chọn đi</a:t>
            </a:r>
          </a:p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11245244" y="3384753"/>
            <a:ext cx="6983763" cy="68801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108287" y="8008373"/>
            <a:ext cx="5584728" cy="1592826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900">
                <a:solidFill>
                  <a:prstClr val="white">
                    <a:lumMod val="50000"/>
                  </a:prstClr>
                </a:solidFill>
                <a:latin typeface="Calibri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22938" y="-91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44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511709" y="6902246"/>
            <a:ext cx="15168717" cy="336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6300824"/>
            <a:ext cx="2082252" cy="281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58" y="6300824"/>
            <a:ext cx="2062881" cy="28183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6698" y="309716"/>
            <a:ext cx="17388348" cy="2743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/>
              </a:rPr>
              <a:t>1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698" y="3196967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33937" y="3219602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81016" y="9231088"/>
            <a:ext cx="9879977" cy="9475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>
                    <a:lumMod val="50000"/>
                  </a:prstClr>
                </a:solidFill>
                <a:latin typeface="Calibri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473790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511709" y="6902246"/>
            <a:ext cx="15168717" cy="336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6300824"/>
            <a:ext cx="2082252" cy="281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58" y="6300824"/>
            <a:ext cx="2062881" cy="28183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6698" y="309716"/>
            <a:ext cx="17388348" cy="2743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2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698" y="3196967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33937" y="3219602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81016" y="9231088"/>
            <a:ext cx="9879977" cy="9475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289245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511709" y="6902246"/>
            <a:ext cx="15168717" cy="336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6300824"/>
            <a:ext cx="2082252" cy="281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58" y="6300824"/>
            <a:ext cx="2062881" cy="28183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6698" y="309716"/>
            <a:ext cx="17388348" cy="2743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3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698" y="3196967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A.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33937" y="3219602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81016" y="9231088"/>
            <a:ext cx="9879977" cy="9475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73988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511709" y="6902246"/>
            <a:ext cx="15168717" cy="336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6300824"/>
            <a:ext cx="2082252" cy="281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58" y="6300824"/>
            <a:ext cx="2062881" cy="28183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6698" y="309716"/>
            <a:ext cx="17388348" cy="2743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5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698" y="3196967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33937" y="3219602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81016" y="9231088"/>
            <a:ext cx="9879977" cy="9475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681903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511709" y="6902246"/>
            <a:ext cx="15168717" cy="336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6300824"/>
            <a:ext cx="2082252" cy="281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58" y="6300824"/>
            <a:ext cx="2062881" cy="28183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6698" y="309716"/>
            <a:ext cx="17388348" cy="2743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2 + 5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698" y="3196967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33937" y="3219602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81016" y="9231088"/>
            <a:ext cx="9879977" cy="9475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72079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511709" y="6902246"/>
            <a:ext cx="15168717" cy="336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51" y="6300824"/>
            <a:ext cx="2082252" cy="281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58" y="6300824"/>
            <a:ext cx="2062881" cy="28183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6698" y="309716"/>
            <a:ext cx="17388348" cy="2743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3 +4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698" y="3196967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33937" y="3219602"/>
            <a:ext cx="8141109" cy="1935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81016" y="9231088"/>
            <a:ext cx="9879977" cy="9475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6258785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38" y="0"/>
            <a:ext cx="5586708" cy="5890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7888" cy="7787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39" y="4723028"/>
            <a:ext cx="7150424" cy="5491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4795475"/>
            <a:ext cx="4495265" cy="5419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43" y="0"/>
            <a:ext cx="1266991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238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" y="411593"/>
            <a:ext cx="7573298" cy="987540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8654353" y="411593"/>
            <a:ext cx="8404922" cy="3481754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 err="1">
                <a:solidFill>
                  <a:prstClr val="white"/>
                </a:solidFill>
                <a:latin typeface="Calibri"/>
              </a:rPr>
              <a:t>Giỏi</a:t>
            </a:r>
            <a:r>
              <a:rPr lang="en-US" sz="5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libri"/>
              </a:rPr>
              <a:t>lắm</a:t>
            </a:r>
            <a:r>
              <a:rPr lang="en-US" sz="5400" dirty="0">
                <a:solidFill>
                  <a:prstClr val="white"/>
                </a:solidFill>
                <a:latin typeface="Calibri"/>
              </a:rPr>
              <a:t>! Ta </a:t>
            </a:r>
            <a:r>
              <a:rPr lang="en-US" sz="5400" dirty="0" err="1">
                <a:solidFill>
                  <a:prstClr val="white"/>
                </a:solidFill>
                <a:latin typeface="Calibri"/>
              </a:rPr>
              <a:t>tha</a:t>
            </a:r>
            <a:r>
              <a:rPr lang="en-US" sz="5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5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libri"/>
              </a:rPr>
              <a:t>ngươi</a:t>
            </a:r>
            <a:r>
              <a:rPr lang="en-US" sz="5400" dirty="0">
                <a:solidFill>
                  <a:prstClr val="white"/>
                </a:solidFill>
                <a:latin typeface="Calibr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848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E56944F-F421-09B4-49F0-204BA3C76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01" y="3009900"/>
            <a:ext cx="7937398" cy="39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2F002C0E-2215-002D-8980-141A7F4BF5BE}"/>
              </a:ext>
            </a:extLst>
          </p:cNvPr>
          <p:cNvGrpSpPr/>
          <p:nvPr/>
        </p:nvGrpSpPr>
        <p:grpSpPr>
          <a:xfrm>
            <a:off x="457200" y="419100"/>
            <a:ext cx="3657600" cy="1109568"/>
            <a:chOff x="2001162" y="1028700"/>
            <a:chExt cx="3657600" cy="11095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97911E-3E85-B211-4BF3-876F719F96A0}"/>
                </a:ext>
              </a:extLst>
            </p:cNvPr>
            <p:cNvSpPr/>
            <p:nvPr/>
          </p:nvSpPr>
          <p:spPr>
            <a:xfrm>
              <a:off x="2001162" y="1029486"/>
              <a:ext cx="3657600" cy="11079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F8F5C4-11CF-CB2C-C81C-A98FA89E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1028700"/>
              <a:ext cx="3468925" cy="1109568"/>
            </a:xfrm>
            <a:prstGeom prst="rect">
              <a:avLst/>
            </a:prstGeom>
          </p:spPr>
        </p:pic>
      </p:grp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270FB06-5879-3B8E-6ED2-E673637A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32" y="1813480"/>
            <a:ext cx="4858933" cy="1859441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ACEBEC7-3997-6C65-B5C9-6233D18F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653" y="3924300"/>
            <a:ext cx="13180694" cy="3487214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A42BA152-D102-E45C-41B8-FD03D7FE14FE}"/>
              </a:ext>
            </a:extLst>
          </p:cNvPr>
          <p:cNvSpPr txBox="1"/>
          <p:nvPr/>
        </p:nvSpPr>
        <p:spPr>
          <a:xfrm>
            <a:off x="8382413" y="7962900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3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Quicksand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648CF6E5-9500-6474-B6EA-548CCA55A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8651"/>
            <a:ext cx="3657600" cy="1828800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182183D-1F99-0404-8931-D8B85321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19701"/>
            <a:ext cx="7277100" cy="6530730"/>
          </a:xfrm>
          <a:prstGeom prst="roundRect">
            <a:avLst>
              <a:gd name="adj" fmla="val 7239"/>
            </a:avLst>
          </a:prstGeom>
          <a:effectLst>
            <a:softEdge rad="127000"/>
          </a:effectLst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EB83B1CC-EA48-3E9B-F098-3B086881117F}"/>
              </a:ext>
            </a:extLst>
          </p:cNvPr>
          <p:cNvGrpSpPr/>
          <p:nvPr/>
        </p:nvGrpSpPr>
        <p:grpSpPr>
          <a:xfrm>
            <a:off x="10520582" y="990599"/>
            <a:ext cx="6281517" cy="3143252"/>
            <a:chOff x="4267200" y="1367594"/>
            <a:chExt cx="4428647" cy="176022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413225D-E6B7-B9E2-6E22-639161D837E5}"/>
                </a:ext>
              </a:extLst>
            </p:cNvPr>
            <p:cNvSpPr/>
            <p:nvPr/>
          </p:nvSpPr>
          <p:spPr>
            <a:xfrm>
              <a:off x="4267200" y="1367594"/>
              <a:ext cx="4428647" cy="1760227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  <a:gd name="connsiteX0" fmla="*/ 67149 w 1349467"/>
                <a:gd name="connsiteY0" fmla="*/ 0 h 483599"/>
                <a:gd name="connsiteX1" fmla="*/ 1282318 w 1349467"/>
                <a:gd name="connsiteY1" fmla="*/ 0 h 483599"/>
                <a:gd name="connsiteX2" fmla="*/ 1349467 w 1349467"/>
                <a:gd name="connsiteY2" fmla="*/ 67149 h 483599"/>
                <a:gd name="connsiteX3" fmla="*/ 1349467 w 1349467"/>
                <a:gd name="connsiteY3" fmla="*/ 335738 h 483599"/>
                <a:gd name="connsiteX4" fmla="*/ 1282318 w 1349467"/>
                <a:gd name="connsiteY4" fmla="*/ 402887 h 483599"/>
                <a:gd name="connsiteX5" fmla="*/ 444983 w 1349467"/>
                <a:gd name="connsiteY5" fmla="*/ 402887 h 483599"/>
                <a:gd name="connsiteX6" fmla="*/ 179108 w 1349467"/>
                <a:gd name="connsiteY6" fmla="*/ 483599 h 483599"/>
                <a:gd name="connsiteX7" fmla="*/ 363850 w 1349467"/>
                <a:gd name="connsiteY7" fmla="*/ 402887 h 483599"/>
                <a:gd name="connsiteX8" fmla="*/ 67149 w 1349467"/>
                <a:gd name="connsiteY8" fmla="*/ 402887 h 483599"/>
                <a:gd name="connsiteX9" fmla="*/ 0 w 1349467"/>
                <a:gd name="connsiteY9" fmla="*/ 335738 h 483599"/>
                <a:gd name="connsiteX10" fmla="*/ 0 w 1349467"/>
                <a:gd name="connsiteY10" fmla="*/ 67149 h 483599"/>
                <a:gd name="connsiteX11" fmla="*/ 67149 w 1349467"/>
                <a:gd name="connsiteY11" fmla="*/ 0 h 48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483599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179108" y="483599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2AAB6-33B4-0C5D-46E3-3246686EA107}"/>
                </a:ext>
              </a:extLst>
            </p:cNvPr>
            <p:cNvSpPr txBox="1"/>
            <p:nvPr/>
          </p:nvSpPr>
          <p:spPr>
            <a:xfrm>
              <a:off x="4267200" y="1436021"/>
              <a:ext cx="4428647" cy="129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  <a:r>
                <a:rPr lang="en-US" sz="4800">
                  <a:solidFill>
                    <a:schemeClr val="bg1"/>
                  </a:solidFill>
                </a:rPr>
                <a:t> bông hoa,</a:t>
              </a:r>
              <a:br>
                <a:rPr lang="en-US" sz="4800">
                  <a:solidFill>
                    <a:schemeClr val="bg1"/>
                  </a:solidFill>
                </a:rPr>
              </a:br>
              <a:r>
                <a:rPr lang="en-US" sz="4800">
                  <a:solidFill>
                    <a:schemeClr val="bg1"/>
                  </a:solidFill>
                </a:rPr>
                <a:t>thêm </a:t>
              </a:r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4800">
                  <a:solidFill>
                    <a:schemeClr val="bg1"/>
                  </a:solidFill>
                </a:rPr>
                <a:t> bông hoa</a:t>
              </a:r>
              <a:br>
                <a:rPr lang="en-US" sz="4800">
                  <a:solidFill>
                    <a:schemeClr val="bg1"/>
                  </a:solidFill>
                </a:rPr>
              </a:br>
              <a:r>
                <a:rPr lang="en-US" sz="4800">
                  <a:solidFill>
                    <a:schemeClr val="bg1"/>
                  </a:solidFill>
                </a:rPr>
                <a:t>được mấy bông hoa?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527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648CF6E5-9500-6474-B6EA-548CCA55A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" y="490105"/>
            <a:ext cx="36576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2183D-1F99-0404-8931-D8B85321B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007" y="5799772"/>
            <a:ext cx="4373855" cy="3925254"/>
          </a:xfrm>
          <a:prstGeom prst="roundRect">
            <a:avLst>
              <a:gd name="adj" fmla="val 7239"/>
            </a:avLst>
          </a:prstGeom>
          <a:effectLst>
            <a:softEdge rad="127000"/>
          </a:effectLst>
        </p:spPr>
      </p:pic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71039D73-B8B6-2AD5-25A0-3CBC576709F2}"/>
              </a:ext>
            </a:extLst>
          </p:cNvPr>
          <p:cNvSpPr>
            <a:spLocks/>
          </p:cNvSpPr>
          <p:nvPr/>
        </p:nvSpPr>
        <p:spPr>
          <a:xfrm>
            <a:off x="762000" y="3016044"/>
            <a:ext cx="12936296" cy="3270456"/>
          </a:xfrm>
          <a:prstGeom prst="roundRect">
            <a:avLst/>
          </a:prstGeom>
          <a:solidFill>
            <a:srgbClr val="FEF1F0"/>
          </a:solidFill>
          <a:ln w="76200">
            <a:solidFill>
              <a:srgbClr val="F4B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7A598727-7B78-E228-0977-4E029812E8D2}"/>
              </a:ext>
            </a:extLst>
          </p:cNvPr>
          <p:cNvSpPr/>
          <p:nvPr/>
        </p:nvSpPr>
        <p:spPr>
          <a:xfrm>
            <a:off x="3279005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C0F56A0-E534-F9F3-CEE9-AB3229C23F8B}"/>
              </a:ext>
            </a:extLst>
          </p:cNvPr>
          <p:cNvSpPr/>
          <p:nvPr/>
        </p:nvSpPr>
        <p:spPr>
          <a:xfrm>
            <a:off x="5019963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A364391F-92E8-5E54-81CC-611BBB469FF1}"/>
              </a:ext>
            </a:extLst>
          </p:cNvPr>
          <p:cNvSpPr/>
          <p:nvPr/>
        </p:nvSpPr>
        <p:spPr>
          <a:xfrm>
            <a:off x="6760921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A6522708-5610-D3D3-5DA3-E919183612B9}"/>
              </a:ext>
            </a:extLst>
          </p:cNvPr>
          <p:cNvSpPr/>
          <p:nvPr/>
        </p:nvSpPr>
        <p:spPr>
          <a:xfrm>
            <a:off x="10242837" y="5067299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964F4E7E-CA4D-E9BA-AFC2-7E43B96D41E8}"/>
              </a:ext>
            </a:extLst>
          </p:cNvPr>
          <p:cNvSpPr/>
          <p:nvPr/>
        </p:nvSpPr>
        <p:spPr>
          <a:xfrm>
            <a:off x="11983796" y="5067299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PHẠM DUYÊN 2 - 9Slide.vn">
            <a:extLst>
              <a:ext uri="{FF2B5EF4-FFF2-40B4-BE49-F238E27FC236}">
                <a16:creationId xmlns:a16="http://schemas.microsoft.com/office/drawing/2014/main" id="{1C77FD59-B256-8F24-B88D-EAF13728AB44}"/>
              </a:ext>
            </a:extLst>
          </p:cNvPr>
          <p:cNvSpPr/>
          <p:nvPr/>
        </p:nvSpPr>
        <p:spPr>
          <a:xfrm>
            <a:off x="1538047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15799C2F-B3FB-34A9-2DA1-9561F14DA782}"/>
              </a:ext>
            </a:extLst>
          </p:cNvPr>
          <p:cNvSpPr/>
          <p:nvPr/>
        </p:nvSpPr>
        <p:spPr>
          <a:xfrm>
            <a:off x="8501879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B3F9B5D9-1EF4-D94F-8B12-9090A662498C}"/>
              </a:ext>
            </a:extLst>
          </p:cNvPr>
          <p:cNvSpPr txBox="1"/>
          <p:nvPr/>
        </p:nvSpPr>
        <p:spPr>
          <a:xfrm>
            <a:off x="5132002" y="328666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PHẠM DUYÊN 1 - 9Slide.vn 25 - 9Slide.vn">
            <a:extLst>
              <a:ext uri="{FF2B5EF4-FFF2-40B4-BE49-F238E27FC236}">
                <a16:creationId xmlns:a16="http://schemas.microsoft.com/office/drawing/2014/main" id="{35249292-8EFC-D01F-7AA3-0D8E3FC0B8EF}"/>
              </a:ext>
            </a:extLst>
          </p:cNvPr>
          <p:cNvSpPr/>
          <p:nvPr/>
        </p:nvSpPr>
        <p:spPr>
          <a:xfrm flipH="1">
            <a:off x="9015960" y="4720770"/>
            <a:ext cx="1652037" cy="336410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5715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HẠM DUYÊN 1 - 9Slide.vn 25 - 9Slide.vn">
            <a:extLst>
              <a:ext uri="{FF2B5EF4-FFF2-40B4-BE49-F238E27FC236}">
                <a16:creationId xmlns:a16="http://schemas.microsoft.com/office/drawing/2014/main" id="{883CE27E-7B20-0360-2A57-20E5E618DD47}"/>
              </a:ext>
            </a:extLst>
          </p:cNvPr>
          <p:cNvSpPr/>
          <p:nvPr/>
        </p:nvSpPr>
        <p:spPr>
          <a:xfrm flipH="1">
            <a:off x="1924050" y="4457699"/>
            <a:ext cx="6909996" cy="592564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  <a:gd name="connsiteX0" fmla="*/ 0 w 2209332"/>
              <a:gd name="connsiteY0" fmla="*/ 247730 h 247730"/>
              <a:gd name="connsiteX1" fmla="*/ 1106246 w 2209332"/>
              <a:gd name="connsiteY1" fmla="*/ 135 h 247730"/>
              <a:gd name="connsiteX2" fmla="*/ 2209332 w 2209332"/>
              <a:gd name="connsiteY2" fmla="*/ 232363 h 247730"/>
              <a:gd name="connsiteX0" fmla="*/ 0 w 2209332"/>
              <a:gd name="connsiteY0" fmla="*/ 247721 h 247721"/>
              <a:gd name="connsiteX1" fmla="*/ 1106246 w 2209332"/>
              <a:gd name="connsiteY1" fmla="*/ 126 h 247721"/>
              <a:gd name="connsiteX2" fmla="*/ 2209332 w 2209332"/>
              <a:gd name="connsiteY2" fmla="*/ 232354 h 2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332" h="247721">
                <a:moveTo>
                  <a:pt x="0" y="247721"/>
                </a:moveTo>
                <a:cubicBezTo>
                  <a:pt x="300253" y="131154"/>
                  <a:pt x="728875" y="-4712"/>
                  <a:pt x="1106246" y="126"/>
                </a:cubicBezTo>
                <a:cubicBezTo>
                  <a:pt x="1483617" y="4964"/>
                  <a:pt x="1846474" y="118659"/>
                  <a:pt x="2209332" y="232354"/>
                </a:cubicBezTo>
              </a:path>
            </a:pathLst>
          </a:custGeom>
          <a:noFill/>
          <a:ln w="57150" cap="rnd">
            <a:solidFill>
              <a:schemeClr val="tx1">
                <a:lumMod val="75000"/>
                <a:lumOff val="25000"/>
              </a:schemeClr>
            </a:solidFill>
            <a:prstDash val="sysDash"/>
            <a:headEnd type="none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HẠM DUYÊN 1 - 9Slide.vn 25 - 9Slide.vn">
            <a:extLst>
              <a:ext uri="{FF2B5EF4-FFF2-40B4-BE49-F238E27FC236}">
                <a16:creationId xmlns:a16="http://schemas.microsoft.com/office/drawing/2014/main" id="{3507FFB1-2B76-3ED9-AE13-8A2078690D20}"/>
              </a:ext>
            </a:extLst>
          </p:cNvPr>
          <p:cNvSpPr/>
          <p:nvPr/>
        </p:nvSpPr>
        <p:spPr>
          <a:xfrm flipH="1">
            <a:off x="10770196" y="4720770"/>
            <a:ext cx="1652037" cy="336410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5715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HẠM DUYÊN 7 - 9Slide.vn">
            <a:extLst>
              <a:ext uri="{FF2B5EF4-FFF2-40B4-BE49-F238E27FC236}">
                <a16:creationId xmlns:a16="http://schemas.microsoft.com/office/drawing/2014/main" id="{0A14BC10-D1CD-FCE8-F39C-7AF3C2635508}"/>
              </a:ext>
            </a:extLst>
          </p:cNvPr>
          <p:cNvSpPr txBox="1"/>
          <p:nvPr/>
        </p:nvSpPr>
        <p:spPr>
          <a:xfrm>
            <a:off x="10242837" y="328666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PHẠM DUYÊN 7 - 9Slide.vn">
            <a:extLst>
              <a:ext uri="{FF2B5EF4-FFF2-40B4-BE49-F238E27FC236}">
                <a16:creationId xmlns:a16="http://schemas.microsoft.com/office/drawing/2014/main" id="{00F1670D-49AF-3DD2-E944-F51B2EEEF910}"/>
              </a:ext>
            </a:extLst>
          </p:cNvPr>
          <p:cNvSpPr txBox="1"/>
          <p:nvPr/>
        </p:nvSpPr>
        <p:spPr>
          <a:xfrm>
            <a:off x="12072329" y="328666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PHẠM DUYÊN 7 - 9Slide.vn">
            <a:extLst>
              <a:ext uri="{FF2B5EF4-FFF2-40B4-BE49-F238E27FC236}">
                <a16:creationId xmlns:a16="http://schemas.microsoft.com/office/drawing/2014/main" id="{9BFFCC23-8F4C-4BCB-7DB6-2704EDAB4C6F}"/>
              </a:ext>
            </a:extLst>
          </p:cNvPr>
          <p:cNvSpPr txBox="1"/>
          <p:nvPr/>
        </p:nvSpPr>
        <p:spPr>
          <a:xfrm>
            <a:off x="3578827" y="66379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D9F9E323-4ABE-8353-8AF1-6E94C078494C}"/>
              </a:ext>
            </a:extLst>
          </p:cNvPr>
          <p:cNvSpPr txBox="1"/>
          <p:nvPr/>
        </p:nvSpPr>
        <p:spPr>
          <a:xfrm>
            <a:off x="5128821" y="6637972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032D5A66-6023-ACAA-406C-01FC34649E7F}"/>
              </a:ext>
            </a:extLst>
          </p:cNvPr>
          <p:cNvSpPr txBox="1"/>
          <p:nvPr/>
        </p:nvSpPr>
        <p:spPr>
          <a:xfrm>
            <a:off x="6738927" y="66379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286E27D8-FDE1-DA8F-2DDE-99ADE3CBC20E}"/>
              </a:ext>
            </a:extLst>
          </p:cNvPr>
          <p:cNvSpPr txBox="1"/>
          <p:nvPr/>
        </p:nvSpPr>
        <p:spPr>
          <a:xfrm>
            <a:off x="8288920" y="6637972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PHẠM DUYÊN 11 - 9Slide.vn">
            <a:extLst>
              <a:ext uri="{FF2B5EF4-FFF2-40B4-BE49-F238E27FC236}">
                <a16:creationId xmlns:a16="http://schemas.microsoft.com/office/drawing/2014/main" id="{75508B8B-4C56-F60F-32C7-797601AA7501}"/>
              </a:ext>
            </a:extLst>
          </p:cNvPr>
          <p:cNvSpPr txBox="1"/>
          <p:nvPr/>
        </p:nvSpPr>
        <p:spPr>
          <a:xfrm>
            <a:off x="9899025" y="66379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DBB98306-00B5-4777-C35D-0A9C00619FC1}"/>
              </a:ext>
            </a:extLst>
          </p:cNvPr>
          <p:cNvSpPr txBox="1"/>
          <p:nvPr/>
        </p:nvSpPr>
        <p:spPr>
          <a:xfrm>
            <a:off x="3338286" y="8239661"/>
            <a:ext cx="7344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Đếm thêm:</a:t>
            </a:r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D02F666-7519-B635-39E2-0CAD7219483C}"/>
              </a:ext>
            </a:extLst>
          </p:cNvPr>
          <p:cNvSpPr txBox="1"/>
          <p:nvPr/>
        </p:nvSpPr>
        <p:spPr>
          <a:xfrm>
            <a:off x="4164984" y="1160531"/>
            <a:ext cx="10508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C93D41"/>
                </a:solidFill>
                <a:latin typeface="+mj-lt"/>
                <a:cs typeface="Arial" panose="020B0604020202020204" pitchFamily="34" charset="0"/>
              </a:rPr>
              <a:t>Thêm vào thì bằng mấy?</a:t>
            </a:r>
            <a:endParaRPr lang="en-US" sz="6600" b="1" dirty="0">
              <a:solidFill>
                <a:srgbClr val="C93D4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08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3" grpId="0" animBg="1"/>
      <p:bldP spid="26" grpId="0"/>
      <p:bldP spid="30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D4A76-8B38-5026-9786-8771DA92F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365500"/>
            <a:ext cx="7112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03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HẠM DUYÊN 3 - 9Slide.vn" descr="PHẠM DUYÊN">
            <a:extLst>
              <a:ext uri="{FF2B5EF4-FFF2-40B4-BE49-F238E27FC236}">
                <a16:creationId xmlns:a16="http://schemas.microsoft.com/office/drawing/2014/main" id="{4129E19A-605D-E675-C0DA-400F4165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6812" y="2344489"/>
            <a:ext cx="7261692" cy="7261690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7B212C2D-CF0B-B206-49F9-3524AB1E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132" y="3007111"/>
            <a:ext cx="5520240" cy="5520238"/>
          </a:xfrm>
          <a:prstGeom prst="rect">
            <a:avLst/>
          </a:prstGeom>
          <a:noFill/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1768458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21048C70-1C48-8519-D765-CF80DA82852F}"/>
              </a:ext>
            </a:extLst>
          </p:cNvPr>
          <p:cNvSpPr txBox="1"/>
          <p:nvPr/>
        </p:nvSpPr>
        <p:spPr>
          <a:xfrm>
            <a:off x="9696812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99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HẠM DUYÊN 3 - 9Slide.vn" descr="PHẠM DUYÊN">
            <a:extLst>
              <a:ext uri="{FF2B5EF4-FFF2-40B4-BE49-F238E27FC236}">
                <a16:creationId xmlns:a16="http://schemas.microsoft.com/office/drawing/2014/main" id="{4129E19A-605D-E675-C0DA-400F4165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0" y="2893605"/>
            <a:ext cx="7261692" cy="7261690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7B212C2D-CF0B-B206-49F9-3524AB1E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4847" y="1616001"/>
            <a:ext cx="7567395" cy="7567392"/>
          </a:xfrm>
          <a:prstGeom prst="rect">
            <a:avLst/>
          </a:prstGeom>
          <a:noFill/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1768458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21048C70-1C48-8519-D765-CF80DA82852F}"/>
              </a:ext>
            </a:extLst>
          </p:cNvPr>
          <p:cNvSpPr txBox="1"/>
          <p:nvPr/>
        </p:nvSpPr>
        <p:spPr>
          <a:xfrm>
            <a:off x="19812000" y="3442721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10260214" y="4830097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8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10262705" y="4817832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9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12817168" y="4830097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12834455" y="4819379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PHẠM DUYÊN 11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4953820" y="4830103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2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4954908" y="4864185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4095645" y="484724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11538691" y="4846968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5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11771215" y="4860066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20639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HẠM DUYÊN 3 - 9Slide.vn" descr="PHẠM DUYÊN">
            <a:extLst>
              <a:ext uri="{FF2B5EF4-FFF2-40B4-BE49-F238E27FC236}">
                <a16:creationId xmlns:a16="http://schemas.microsoft.com/office/drawing/2014/main" id="{4129E19A-605D-E675-C0DA-400F4165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2034" y="-777406"/>
            <a:ext cx="9807110" cy="9807106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7B212C2D-CF0B-B206-49F9-3524AB1E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65428" y="3539613"/>
            <a:ext cx="4301074" cy="4301072"/>
          </a:xfrm>
          <a:prstGeom prst="rect">
            <a:avLst/>
          </a:prstGeom>
          <a:noFill/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-8024978" y="3184057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21048C70-1C48-8519-D765-CF80DA82852F}"/>
              </a:ext>
            </a:extLst>
          </p:cNvPr>
          <p:cNvSpPr txBox="1"/>
          <p:nvPr/>
        </p:nvSpPr>
        <p:spPr>
          <a:xfrm>
            <a:off x="1818967" y="276429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6484627" y="7278330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8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6487118" y="7266065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9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9041581" y="7278330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9058868" y="7267612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11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1178233" y="7278336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2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1179321" y="7312418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0320058" y="7295473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7763104" y="7295201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5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7995628" y="7308299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90341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86EC6BD-6E9B-2E34-35C4-1C5266E27007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5330CE-6011-1CA5-C84E-64B2625565E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1DECF-E84C-883A-1908-493EE293A21B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CD80AA-10C3-E599-0F31-2757C9253A0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2E369ACE-6411-860A-759F-873EE989FF9E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0BAB37-C8D8-040C-C864-C70102F620A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B507C72-15BD-2593-3466-F6E8A62AF64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142170-4CB0-D5E4-1B9F-CAFB946605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EE8D3E-E671-A5CB-3D8E-62528F54200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0D838557-87DF-CD97-0296-BB58D42B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12" y="640497"/>
            <a:ext cx="11326576" cy="9006006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3066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HẠM DUYÊN 1 - 9Slide.vn">
            <a:extLst>
              <a:ext uri="{FF2B5EF4-FFF2-40B4-BE49-F238E27FC236}">
                <a16:creationId xmlns:a16="http://schemas.microsoft.com/office/drawing/2014/main" id="{8DFE1668-141B-EA6B-15D8-9426E6A2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2159142" y="2043662"/>
            <a:ext cx="10085600" cy="6806765"/>
          </a:xfrm>
          <a:prstGeom prst="rect">
            <a:avLst/>
          </a:prstGeom>
          <a:noFill/>
        </p:spPr>
      </p:pic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1768458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10819785" y="3400587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6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10822276" y="3388322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7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13376739" y="3400587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8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13394026" y="3389869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5513391" y="3400593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5514479" y="3434675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3" name="PHẠM DUYÊN 11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4655216" y="341773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2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12098262" y="3417458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12330786" y="3430556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53392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9D0A4638-B427-F269-0A27-91642F97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8796" y="1987855"/>
            <a:ext cx="16574789" cy="5527529"/>
          </a:xfrm>
          <a:prstGeom prst="rect">
            <a:avLst/>
          </a:prstGeom>
          <a:noFill/>
        </p:spPr>
      </p:pic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330428" y="3810103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6506706" y="7471612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6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6509197" y="7459347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7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9063660" y="7471612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8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9080947" y="7460894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1200312" y="7471618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1201400" y="7505700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3" name="PHẠM DUYÊN 11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0342137" y="748875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2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7785183" y="7488483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8017707" y="750158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59525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3F7DA63-57ED-4947-861F-78B2DC93A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2200" y="1703869"/>
            <a:ext cx="13563600" cy="8098462"/>
          </a:xfrm>
          <a:prstGeom prst="roundRect">
            <a:avLst>
              <a:gd name="adj" fmla="val 9074"/>
            </a:avLst>
          </a:prstGeom>
          <a:effectLst>
            <a:softEdge rad="127000"/>
          </a:effectLst>
        </p:spPr>
      </p:pic>
      <p:grpSp>
        <p:nvGrpSpPr>
          <p:cNvPr id="25" name="PHẠM DUYÊN 2 - 9Slide.vn"/>
          <p:cNvGrpSpPr/>
          <p:nvPr/>
        </p:nvGrpSpPr>
        <p:grpSpPr>
          <a:xfrm>
            <a:off x="8038675" y="2331851"/>
            <a:ext cx="681559" cy="691866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8" name="PHẠM DUYÊN 3 - 9Slide.vn"/>
          <p:cNvGrpSpPr/>
          <p:nvPr/>
        </p:nvGrpSpPr>
        <p:grpSpPr>
          <a:xfrm>
            <a:off x="8034212" y="2331492"/>
            <a:ext cx="681559" cy="681559"/>
            <a:chOff x="7632352" y="2681286"/>
            <a:chExt cx="405942" cy="40594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7</a:t>
              </a:r>
            </a:p>
          </p:txBody>
        </p:sp>
      </p:grpSp>
      <p:grpSp>
        <p:nvGrpSpPr>
          <p:cNvPr id="31" name="PHẠM DUYÊN 4 - 9Slide.vn"/>
          <p:cNvGrpSpPr/>
          <p:nvPr/>
        </p:nvGrpSpPr>
        <p:grpSpPr>
          <a:xfrm>
            <a:off x="11121855" y="2331851"/>
            <a:ext cx="681559" cy="691866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4" name="PHẠM DUYÊN 5 - 9Slide.vn"/>
          <p:cNvGrpSpPr/>
          <p:nvPr/>
        </p:nvGrpSpPr>
        <p:grpSpPr>
          <a:xfrm>
            <a:off x="11124623" y="2325568"/>
            <a:ext cx="681559" cy="681559"/>
            <a:chOff x="7632352" y="2681286"/>
            <a:chExt cx="405942" cy="40594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38" name="PHẠM DUYÊN 6 - 9Slide.vn"/>
          <p:cNvGrpSpPr/>
          <p:nvPr/>
        </p:nvGrpSpPr>
        <p:grpSpPr>
          <a:xfrm>
            <a:off x="10156783" y="5377038"/>
            <a:ext cx="681559" cy="691866"/>
            <a:chOff x="7632352" y="2681286"/>
            <a:chExt cx="405942" cy="412083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1" name="PHẠM DUYÊN 7 - 9Slide.vn"/>
          <p:cNvGrpSpPr/>
          <p:nvPr/>
        </p:nvGrpSpPr>
        <p:grpSpPr>
          <a:xfrm>
            <a:off x="10161259" y="5379903"/>
            <a:ext cx="681559" cy="681559"/>
            <a:chOff x="7632352" y="2681286"/>
            <a:chExt cx="405942" cy="405944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44" name="PHẠM DUYÊN 8 - 9Slide.vn"/>
          <p:cNvGrpSpPr/>
          <p:nvPr/>
        </p:nvGrpSpPr>
        <p:grpSpPr>
          <a:xfrm>
            <a:off x="6934200" y="5377038"/>
            <a:ext cx="681559" cy="691866"/>
            <a:chOff x="7632352" y="2681286"/>
            <a:chExt cx="405942" cy="412083"/>
          </a:xfrm>
        </p:grpSpPr>
        <p:sp>
          <p:nvSpPr>
            <p:cNvPr id="4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7" name="PHẠM DUYÊN 9 - 9Slide.vn"/>
          <p:cNvGrpSpPr/>
          <p:nvPr/>
        </p:nvGrpSpPr>
        <p:grpSpPr>
          <a:xfrm>
            <a:off x="6942027" y="5379901"/>
            <a:ext cx="681559" cy="681559"/>
            <a:chOff x="7632352" y="2681286"/>
            <a:chExt cx="405942" cy="405944"/>
          </a:xfrm>
        </p:grpSpPr>
        <p:sp>
          <p:nvSpPr>
            <p:cNvPr id="4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0" name="PHẠM DUYÊN 10 - 9Slide.vn"/>
          <p:cNvGrpSpPr/>
          <p:nvPr/>
        </p:nvGrpSpPr>
        <p:grpSpPr>
          <a:xfrm>
            <a:off x="6830329" y="8468525"/>
            <a:ext cx="681559" cy="691866"/>
            <a:chOff x="7632352" y="2681286"/>
            <a:chExt cx="405942" cy="412083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3" name="PHẠM DUYÊN 11 - 9Slide.vn"/>
          <p:cNvGrpSpPr/>
          <p:nvPr/>
        </p:nvGrpSpPr>
        <p:grpSpPr>
          <a:xfrm>
            <a:off x="6829969" y="8468166"/>
            <a:ext cx="681559" cy="681559"/>
            <a:chOff x="7632352" y="2681286"/>
            <a:chExt cx="405942" cy="405944"/>
          </a:xfrm>
        </p:grpSpPr>
        <p:sp>
          <p:nvSpPr>
            <p:cNvPr id="5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7" name="PHẠM DUYÊN 12 - 9Slide.vn"/>
          <p:cNvGrpSpPr/>
          <p:nvPr/>
        </p:nvGrpSpPr>
        <p:grpSpPr>
          <a:xfrm>
            <a:off x="9757841" y="8468525"/>
            <a:ext cx="681559" cy="691866"/>
            <a:chOff x="7632352" y="2681286"/>
            <a:chExt cx="405942" cy="41208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0" name="PHẠM DUYÊN 13 - 9Slide.vn"/>
          <p:cNvGrpSpPr/>
          <p:nvPr/>
        </p:nvGrpSpPr>
        <p:grpSpPr>
          <a:xfrm>
            <a:off x="9556438" y="8464688"/>
            <a:ext cx="1035420" cy="695526"/>
            <a:chOff x="7514219" y="2681286"/>
            <a:chExt cx="616705" cy="414263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66" name="PHẠM DUYÊN 14 - 9Slide.vn"/>
          <p:cNvGrpSpPr/>
          <p:nvPr/>
        </p:nvGrpSpPr>
        <p:grpSpPr>
          <a:xfrm>
            <a:off x="12653441" y="8468525"/>
            <a:ext cx="681559" cy="691866"/>
            <a:chOff x="7632352" y="2681286"/>
            <a:chExt cx="405942" cy="412083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2" name="PHẠM DUYÊN 15 - 9Slide.vn"/>
          <p:cNvGrpSpPr/>
          <p:nvPr/>
        </p:nvGrpSpPr>
        <p:grpSpPr>
          <a:xfrm>
            <a:off x="12449888" y="8467902"/>
            <a:ext cx="1035420" cy="695526"/>
            <a:chOff x="7514219" y="2681286"/>
            <a:chExt cx="616705" cy="414263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6" name="PHẠM DUYÊN 16 - 9Slide.vn"/>
          <p:cNvGrpSpPr/>
          <p:nvPr/>
        </p:nvGrpSpPr>
        <p:grpSpPr>
          <a:xfrm rot="2277034">
            <a:off x="14194367" y="3089127"/>
            <a:ext cx="681559" cy="691866"/>
            <a:chOff x="7632352" y="2681286"/>
            <a:chExt cx="405942" cy="412083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PHẠM DUYÊN 17 - 9Slide.vn"/>
          <p:cNvGrpSpPr/>
          <p:nvPr/>
        </p:nvGrpSpPr>
        <p:grpSpPr>
          <a:xfrm rot="2277034">
            <a:off x="14197739" y="3096347"/>
            <a:ext cx="681559" cy="681559"/>
            <a:chOff x="7632352" y="2681286"/>
            <a:chExt cx="405942" cy="405944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96" name="PHẠM DUYÊN 18 - 9Slide.vn"/>
          <p:cNvGrpSpPr/>
          <p:nvPr/>
        </p:nvGrpSpPr>
        <p:grpSpPr>
          <a:xfrm>
            <a:off x="13776635" y="5377038"/>
            <a:ext cx="681559" cy="691866"/>
            <a:chOff x="7632352" y="2681286"/>
            <a:chExt cx="405942" cy="41208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9" name="PHẠM DUYÊN 19 - 9Slide.vn"/>
          <p:cNvGrpSpPr/>
          <p:nvPr/>
        </p:nvGrpSpPr>
        <p:grpSpPr>
          <a:xfrm>
            <a:off x="13582464" y="5381395"/>
            <a:ext cx="1035420" cy="695526"/>
            <a:chOff x="7514219" y="2681286"/>
            <a:chExt cx="616705" cy="414263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102" name="PHẠM DUYÊN 20 - 9Slide.vn"/>
          <p:cNvGrpSpPr/>
          <p:nvPr/>
        </p:nvGrpSpPr>
        <p:grpSpPr>
          <a:xfrm rot="16200000">
            <a:off x="3452084" y="6133187"/>
            <a:ext cx="681559" cy="691866"/>
            <a:chOff x="7632352" y="2681286"/>
            <a:chExt cx="405942" cy="412083"/>
          </a:xfrm>
        </p:grpSpPr>
        <p:sp>
          <p:nvSpPr>
            <p:cNvPr id="1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5" name="PHẠM DUYÊN 21 - 9Slide.vn"/>
          <p:cNvGrpSpPr/>
          <p:nvPr/>
        </p:nvGrpSpPr>
        <p:grpSpPr>
          <a:xfrm rot="16200000">
            <a:off x="3269549" y="6154288"/>
            <a:ext cx="1035420" cy="695526"/>
            <a:chOff x="7514219" y="2681286"/>
            <a:chExt cx="616705" cy="414263"/>
          </a:xfrm>
        </p:grpSpPr>
        <p:sp>
          <p:nvSpPr>
            <p:cNvPr id="1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3" name="PHẠM DUYÊN 22 - 9Slide.vn">
            <a:extLst>
              <a:ext uri="{FF2B5EF4-FFF2-40B4-BE49-F238E27FC236}">
                <a16:creationId xmlns:a16="http://schemas.microsoft.com/office/drawing/2014/main" id="{D782B3AB-CB9B-157B-6680-9175AF4590E7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F030D55-199B-94C3-63B7-215F66DCEBDA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7DAE4B-E3C0-278E-5997-87816839F904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7FF17-388F-4B41-D742-01BB2E9D073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23 - 9Slide.vn">
            <a:extLst>
              <a:ext uri="{FF2B5EF4-FFF2-40B4-BE49-F238E27FC236}">
                <a16:creationId xmlns:a16="http://schemas.microsoft.com/office/drawing/2014/main" id="{7FCBDE59-D9A5-E7CC-F4BC-17E5D9D94D7D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027DBE-0CB8-636A-1DE7-0E124C09B0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AF0DBB-323C-78C3-F5E3-E424094853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7D0DD8B-D30B-3E47-0AA6-03B9FC452B3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482B12-9765-CF48-0825-D4A14CABC75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HẠM DUYÊN 24 - 9Slide.vn">
            <a:extLst>
              <a:ext uri="{FF2B5EF4-FFF2-40B4-BE49-F238E27FC236}">
                <a16:creationId xmlns:a16="http://schemas.microsoft.com/office/drawing/2014/main" id="{E611B69A-3F27-A669-41FC-2EAC519E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01" y="2202690"/>
            <a:ext cx="1975803" cy="1307070"/>
          </a:xfrm>
          <a:prstGeom prst="rect">
            <a:avLst/>
          </a:prstGeom>
        </p:spPr>
      </p:pic>
      <p:pic>
        <p:nvPicPr>
          <p:cNvPr id="16" name="PHẠM DUYÊN 25 - 9Slide.vn">
            <a:extLst>
              <a:ext uri="{FF2B5EF4-FFF2-40B4-BE49-F238E27FC236}">
                <a16:creationId xmlns:a16="http://schemas.microsoft.com/office/drawing/2014/main" id="{583C6DD0-F627-2B5B-91F8-290D713FF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08047" y="5248757"/>
            <a:ext cx="1975803" cy="1307070"/>
          </a:xfrm>
          <a:prstGeom prst="rect">
            <a:avLst/>
          </a:prstGeom>
        </p:spPr>
      </p:pic>
      <p:pic>
        <p:nvPicPr>
          <p:cNvPr id="17" name="PHẠM DUYÊN 26 - 9Slide.vn">
            <a:extLst>
              <a:ext uri="{FF2B5EF4-FFF2-40B4-BE49-F238E27FC236}">
                <a16:creationId xmlns:a16="http://schemas.microsoft.com/office/drawing/2014/main" id="{71394CC9-D0EB-B21F-2056-2AF91B6A0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16" y="8668035"/>
            <a:ext cx="1975803" cy="13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0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5679E-6 L 0.11945 0.000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4 0.00016 L 0.27509 0.009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4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09 0.00942 L 0.4382 0.050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679E-6 L -0.23689 0.015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9 0.01512 L -0.43637 0.0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37 0.05556 L -0.57136 0.0635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1" y="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83951E-6 L 0.11945 0.000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5 0.00016 L 0.27509 0.0094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09 0.00942 L 0.44245 0.0160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45 0.01605 L 0.59636 0.0160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0.04954 L 0.44375 0.04954 L 0.45894 0.06682 C 0.46016 0.06806 0.46242 0.07053 0.46242 0.07053 C 0.46589 0.07871 0.46328 0.07207 0.46658 0.08164 C 0.4671 0.08287 0.46762 0.08395 0.46797 0.08534 C 0.46832 0.08642 0.46832 0.08797 0.46867 0.08905 C 0.46945 0.0909 0.47075 0.09198 0.47144 0.09398 C 0.4724 0.09615 0.47266 0.09908 0.47353 0.10139 C 0.47414 0.10278 0.47509 0.10355 0.47561 0.1051 C 0.47648 0.10695 0.477 0.10911 0.47769 0.11127 C 0.479 0.11482 0.4796 0.11559 0.48047 0.11991 C 0.48082 0.12145 0.48117 0.12315 0.48117 0.12485 C 0.48143 0.14692 0.48117 0.16929 0.48117 0.19152 " pathEditMode="relative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633" y="-91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46196"/>
      </p:ext>
    </p:extLst>
  </p:cSld>
  <p:clrMapOvr>
    <a:masterClrMapping/>
  </p:clrMapOvr>
  <p:transition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- 9Slide.vn">
            <a:extLst>
              <a:ext uri="{FF2B5EF4-FFF2-40B4-BE49-F238E27FC236}">
                <a16:creationId xmlns:a16="http://schemas.microsoft.com/office/drawing/2014/main" id="{C85F958F-229B-A671-8A22-19BEB65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71900"/>
            <a:ext cx="131806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4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73" y="1038730"/>
            <a:ext cx="8356211" cy="83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51200"/>
      </p:ext>
    </p:extLst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10409746" y="45380"/>
            <a:ext cx="9766739" cy="976673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73" y="1038730"/>
            <a:ext cx="8356211" cy="83562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2" y="4370016"/>
            <a:ext cx="708660" cy="7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87328"/>
      </p:ext>
    </p:extLst>
  </p:cSld>
  <p:clrMapOvr>
    <a:masterClrMapping/>
  </p:clrMapOvr>
  <p:transition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10409746" y="45380"/>
            <a:ext cx="9766739" cy="976673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6194" y="1908635"/>
            <a:ext cx="5200590" cy="627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6288257" y="5634112"/>
            <a:ext cx="3207437" cy="29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4528"/>
      </p:ext>
    </p:extLst>
  </p:cSld>
  <p:clrMapOvr>
    <a:masterClrMapping/>
  </p:clrMapOvr>
  <p:transition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6691" y="1359995"/>
            <a:ext cx="10159598" cy="1226585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566161" y="1434905"/>
            <a:ext cx="6098345" cy="3481754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Bạch Tuyết </a:t>
            </a:r>
          </a:p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Ngươi sẽ chết chắc</a:t>
            </a:r>
          </a:p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Snow White</a:t>
            </a:r>
          </a:p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You will die</a:t>
            </a:r>
          </a:p>
        </p:txBody>
      </p:sp>
    </p:spTree>
    <p:extLst>
      <p:ext uri="{BB962C8B-B14F-4D97-AF65-F5344CB8AC3E}">
        <p14:creationId xmlns:p14="http://schemas.microsoft.com/office/powerpoint/2010/main" val="15048438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" y="411593"/>
            <a:ext cx="7573298" cy="987540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8282879" y="411593"/>
            <a:ext cx="6098345" cy="3481754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Gọi Bạch Tuyết vào đây cho ta</a:t>
            </a:r>
          </a:p>
          <a:p>
            <a:pPr algn="ctr" defTabSz="1371600">
              <a:defRPr/>
            </a:pPr>
            <a:r>
              <a:rPr lang="en-US" sz="5400">
                <a:solidFill>
                  <a:prstClr val="white"/>
                </a:solidFill>
                <a:latin typeface="Calibri"/>
              </a:rPr>
              <a:t>Call her on here</a:t>
            </a:r>
          </a:p>
        </p:txBody>
      </p:sp>
    </p:spTree>
    <p:extLst>
      <p:ext uri="{BB962C8B-B14F-4D97-AF65-F5344CB8AC3E}">
        <p14:creationId xmlns:p14="http://schemas.microsoft.com/office/powerpoint/2010/main" val="3305457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963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307</TotalTime>
  <Words>280</Words>
  <Application>Microsoft Office PowerPoint</Application>
  <PresentationFormat>Custom</PresentationFormat>
  <Paragraphs>132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#9Slide03 Sofia Pro Soft Bold</vt:lpstr>
      <vt:lpstr>Lato Black</vt:lpstr>
      <vt:lpstr>字魂21号-不齐素圆体</vt:lpstr>
      <vt:lpstr>UTM Mother</vt:lpstr>
      <vt:lpstr>#9Slide03 Sofia Pro Soft</vt:lpstr>
      <vt:lpstr>UTM Showcard</vt:lpstr>
      <vt:lpstr>Arial</vt:lpstr>
      <vt:lpstr>Arial-Rounded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ASUS</cp:lastModifiedBy>
  <cp:revision>62</cp:revision>
  <dcterms:created xsi:type="dcterms:W3CDTF">2006-08-16T00:00:00Z</dcterms:created>
  <dcterms:modified xsi:type="dcterms:W3CDTF">2023-11-05T13:34:24Z</dcterms:modified>
  <cp:category>9Slide.vn</cp:category>
  <dc:identifier>DAFNZCO3s1s</dc:identifier>
</cp:coreProperties>
</file>