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446" r:id="rId2"/>
    <p:sldId id="261" r:id="rId3"/>
    <p:sldId id="453" r:id="rId4"/>
    <p:sldId id="257" r:id="rId5"/>
    <p:sldId id="258" r:id="rId6"/>
    <p:sldId id="259" r:id="rId7"/>
    <p:sldId id="260" r:id="rId8"/>
    <p:sldId id="256" r:id="rId9"/>
    <p:sldId id="262" r:id="rId10"/>
    <p:sldId id="305" r:id="rId11"/>
    <p:sldId id="438" r:id="rId12"/>
    <p:sldId id="439" r:id="rId13"/>
    <p:sldId id="440" r:id="rId14"/>
    <p:sldId id="441" r:id="rId15"/>
    <p:sldId id="442" r:id="rId16"/>
    <p:sldId id="443" r:id="rId17"/>
    <p:sldId id="444" r:id="rId18"/>
    <p:sldId id="445" r:id="rId19"/>
    <p:sldId id="269" r:id="rId20"/>
    <p:sldId id="425" r:id="rId21"/>
    <p:sldId id="436" r:id="rId22"/>
    <p:sldId id="437" r:id="rId23"/>
    <p:sldId id="286" r:id="rId24"/>
  </p:sldIdLst>
  <p:sldSz cx="18288000" cy="10287000"/>
  <p:notesSz cx="6858000" cy="9144000"/>
  <p:embeddedFontLst>
    <p:embeddedFont>
      <p:font typeface="#9Slide03 Sofia Pro Soft" panose="020B0604020202020204" charset="0"/>
      <p:regular r:id="rId27"/>
    </p:embeddedFont>
    <p:embeddedFont>
      <p:font typeface="#9Slide03 Sofia Pro Soft Bold" panose="020B0604020202020204" charset="0"/>
      <p:bold r:id="rId28"/>
    </p:embeddedFont>
    <p:embeddedFont>
      <p:font typeface="#9Slide06 VL Fadilla" panose="020B0604020202020204" charset="0"/>
      <p:regular r:id="rId29"/>
    </p:embeddedFont>
    <p:embeddedFont>
      <p:font typeface="Arial-Rounded" panose="020B0500000000000000" pitchFamily="34" charset="0"/>
      <p:regular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HP-087" panose="020B0604020202020204"/>
      <p:bold r:id="rId35"/>
    </p:embeddedFont>
    <p:embeddedFont>
      <p:font typeface="Lato" panose="020F0502020204030203" pitchFamily="34" charset="0"/>
      <p:regular r:id="rId36"/>
      <p:bold r:id="rId37"/>
      <p:italic r:id="rId38"/>
      <p:boldItalic r:id="rId39"/>
    </p:embeddedFont>
    <p:embeddedFont>
      <p:font typeface="Lato Black" panose="020F0502020204030203" pitchFamily="34" charset="0"/>
      <p:bold r:id="rId40"/>
      <p:boldItalic r:id="rId41"/>
    </p:embeddedFont>
    <p:embeddedFont>
      <p:font typeface="Quicksand" panose="00000500000000000000" pitchFamily="2" charset="0"/>
      <p:regular r:id="rId42"/>
      <p:bold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C88F0"/>
    <a:srgbClr val="FFE7EC"/>
    <a:srgbClr val="FFFDEA"/>
    <a:srgbClr val="EC7141"/>
    <a:srgbClr val="FFD9E0"/>
    <a:srgbClr val="7E5552"/>
    <a:srgbClr val="F6AAC8"/>
    <a:srgbClr val="C77C57"/>
    <a:srgbClr val="4C3432"/>
    <a:srgbClr val="FFF5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897" autoAdjust="0"/>
    <p:restoredTop sz="96201" autoAdjust="0"/>
  </p:normalViewPr>
  <p:slideViewPr>
    <p:cSldViewPr>
      <p:cViewPr>
        <p:scale>
          <a:sx n="30" d="100"/>
          <a:sy n="30" d="100"/>
        </p:scale>
        <p:origin x="1422" y="4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0" d="100"/>
          <a:sy n="50" d="100"/>
        </p:scale>
        <p:origin x="2886" y="3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9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41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font" Target="fonts/font17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2F6A62D-C862-8547-2A31-2CFC66E608D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4D81A9-1947-5911-5483-615B08F0E24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2063CB-1C8B-42B3-9662-B52D454994B4}" type="datetimeFigureOut">
              <a:rPr lang="en-US" smtClean="0"/>
              <a:t>11/23/2023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AA9160-AA09-E80C-4AC1-5889C2A403D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3F9D54-21DA-41C3-4F52-0C0B054A4D7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5BB759-8748-42D3-8362-2938514D24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3851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A2C2A9-E5B4-4B68-A8BE-EEE410F189A2}" type="datetimeFigureOut">
              <a:rPr lang="en-US" smtClean="0"/>
              <a:t>11/23/2023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A3770B-F778-4F0A-A0F8-4D05AE14AA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5827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12.png"/><Relationship Id="rId12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6.png"/><Relationship Id="rId10" Type="http://schemas.openxmlformats.org/officeDocument/2006/relationships/image" Target="../media/image8.png"/><Relationship Id="rId4" Type="http://schemas.openxmlformats.org/officeDocument/2006/relationships/image" Target="../media/image5.png"/><Relationship Id="rId9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12.png"/><Relationship Id="rId4" Type="http://schemas.openxmlformats.org/officeDocument/2006/relationships/image" Target="../media/image3.png"/><Relationship Id="rId9" Type="http://schemas.openxmlformats.org/officeDocument/2006/relationships/image" Target="../media/image10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ẠM DUYÊ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HẠM DUYÊN 2 - 9Slide.vn">
            <a:extLst>
              <a:ext uri="{FF2B5EF4-FFF2-40B4-BE49-F238E27FC236}">
                <a16:creationId xmlns:a16="http://schemas.microsoft.com/office/drawing/2014/main" id="{AC673FDB-10E6-DC62-F9D1-933CA6311C7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 rot="21119232">
            <a:off x="13874036" y="7131491"/>
            <a:ext cx="740076" cy="763107"/>
          </a:xfrm>
          <a:prstGeom prst="rect">
            <a:avLst/>
          </a:prstGeom>
        </p:spPr>
      </p:pic>
      <p:pic>
        <p:nvPicPr>
          <p:cNvPr id="4" name="PHẠM DUYÊN 3 - 9Slide.vn">
            <a:extLst>
              <a:ext uri="{FF2B5EF4-FFF2-40B4-BE49-F238E27FC236}">
                <a16:creationId xmlns:a16="http://schemas.microsoft.com/office/drawing/2014/main" id="{EF769332-9019-C584-EB74-F40A5B8CF3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-100447" y="9258300"/>
            <a:ext cx="12342447" cy="1743371"/>
          </a:xfrm>
          <a:prstGeom prst="rect">
            <a:avLst/>
          </a:prstGeom>
        </p:spPr>
      </p:pic>
      <p:pic>
        <p:nvPicPr>
          <p:cNvPr id="5" name="PHẠM DUYÊN 4 - 9Slide.vn">
            <a:extLst>
              <a:ext uri="{FF2B5EF4-FFF2-40B4-BE49-F238E27FC236}">
                <a16:creationId xmlns:a16="http://schemas.microsoft.com/office/drawing/2014/main" id="{4683D9F2-5708-4773-BF73-34B742B4242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38100" y="7548810"/>
            <a:ext cx="1539366" cy="2857293"/>
          </a:xfrm>
          <a:prstGeom prst="rect">
            <a:avLst/>
          </a:prstGeom>
        </p:spPr>
      </p:pic>
      <p:pic>
        <p:nvPicPr>
          <p:cNvPr id="6" name="PHẠM DUYÊN 5 - 9Slide.vn">
            <a:extLst>
              <a:ext uri="{FF2B5EF4-FFF2-40B4-BE49-F238E27FC236}">
                <a16:creationId xmlns:a16="http://schemas.microsoft.com/office/drawing/2014/main" id="{9FB231A0-08D0-A28C-F748-2CFDDFD227B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0056806" y="-1595475"/>
            <a:ext cx="10287000" cy="8229600"/>
          </a:xfrm>
          <a:prstGeom prst="rect">
            <a:avLst/>
          </a:prstGeom>
        </p:spPr>
      </p:pic>
      <p:pic>
        <p:nvPicPr>
          <p:cNvPr id="7" name="PHẠM DUYÊN 6 - 9Slide.vn">
            <a:extLst>
              <a:ext uri="{FF2B5EF4-FFF2-40B4-BE49-F238E27FC236}">
                <a16:creationId xmlns:a16="http://schemas.microsoft.com/office/drawing/2014/main" id="{FE0372D4-8BEA-30CF-5DB7-B2D1A381379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4279323" y="-3338289"/>
            <a:ext cx="10287000" cy="8229600"/>
          </a:xfrm>
          <a:prstGeom prst="rect">
            <a:avLst/>
          </a:prstGeom>
        </p:spPr>
      </p:pic>
      <p:pic>
        <p:nvPicPr>
          <p:cNvPr id="8" name="PHẠM DUYÊN 7 - 9Slide.vn">
            <a:extLst>
              <a:ext uri="{FF2B5EF4-FFF2-40B4-BE49-F238E27FC236}">
                <a16:creationId xmlns:a16="http://schemas.microsoft.com/office/drawing/2014/main" id="{893D709B-81EF-DD34-C34A-EA058B8ECC2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-2058565" y="-1323283"/>
            <a:ext cx="10287000" cy="8229600"/>
          </a:xfrm>
          <a:prstGeom prst="rect">
            <a:avLst/>
          </a:prstGeom>
        </p:spPr>
      </p:pic>
      <p:pic>
        <p:nvPicPr>
          <p:cNvPr id="9" name="PHẠM DUYÊN 8 - 9Slide.vn">
            <a:extLst>
              <a:ext uri="{FF2B5EF4-FFF2-40B4-BE49-F238E27FC236}">
                <a16:creationId xmlns:a16="http://schemas.microsoft.com/office/drawing/2014/main" id="{AB6473E2-59B9-465E-0A57-7CE5B4DCA80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638508" y="6519072"/>
            <a:ext cx="2142726" cy="3887030"/>
          </a:xfrm>
          <a:prstGeom prst="rect">
            <a:avLst/>
          </a:prstGeom>
        </p:spPr>
      </p:pic>
      <p:pic>
        <p:nvPicPr>
          <p:cNvPr id="10" name="PHẠM DUYÊN 9 - 9Slide.vn">
            <a:extLst>
              <a:ext uri="{FF2B5EF4-FFF2-40B4-BE49-F238E27FC236}">
                <a16:creationId xmlns:a16="http://schemas.microsoft.com/office/drawing/2014/main" id="{C702B471-5C1F-9C36-BC9E-F9CCFB43BB5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>
          <a:xfrm>
            <a:off x="1935529" y="8185812"/>
            <a:ext cx="3343541" cy="2031201"/>
          </a:xfrm>
          <a:prstGeom prst="rect">
            <a:avLst/>
          </a:prstGeom>
        </p:spPr>
      </p:pic>
      <p:pic>
        <p:nvPicPr>
          <p:cNvPr id="12" name="PHẠM DUYÊN 10 - 9Slide.vn">
            <a:extLst>
              <a:ext uri="{FF2B5EF4-FFF2-40B4-BE49-F238E27FC236}">
                <a16:creationId xmlns:a16="http://schemas.microsoft.com/office/drawing/2014/main" id="{A6E9558B-21CB-A363-FD81-0BD64A9961A4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2084590" y="-1595475"/>
            <a:ext cx="9674379" cy="2624175"/>
          </a:xfrm>
          <a:prstGeom prst="rect">
            <a:avLst/>
          </a:prstGeom>
        </p:spPr>
      </p:pic>
      <p:pic>
        <p:nvPicPr>
          <p:cNvPr id="14" name="PHẠM DUYÊN 11 - 9Slide.vn">
            <a:extLst>
              <a:ext uri="{FF2B5EF4-FFF2-40B4-BE49-F238E27FC236}">
                <a16:creationId xmlns:a16="http://schemas.microsoft.com/office/drawing/2014/main" id="{5EFBE62A-58DF-D475-96E1-7B83BACBF7A6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10056806" y="-1928340"/>
            <a:ext cx="9674379" cy="2624175"/>
          </a:xfrm>
          <a:prstGeom prst="rect">
            <a:avLst/>
          </a:prstGeom>
        </p:spPr>
      </p:pic>
      <p:pic>
        <p:nvPicPr>
          <p:cNvPr id="17" name="PHẠM DUYÊN 14 - 9Slide.vn">
            <a:extLst>
              <a:ext uri="{FF2B5EF4-FFF2-40B4-BE49-F238E27FC236}">
                <a16:creationId xmlns:a16="http://schemas.microsoft.com/office/drawing/2014/main" id="{5997D558-7D66-A6E9-1F9C-C37091A1CA7C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 l="13506"/>
          <a:stretch>
            <a:fillRect/>
          </a:stretch>
        </p:blipFill>
        <p:spPr>
          <a:xfrm rot="21119232">
            <a:off x="11721387" y="6926728"/>
            <a:ext cx="6507496" cy="3395049"/>
          </a:xfrm>
          <a:prstGeom prst="rect">
            <a:avLst/>
          </a:prstGeom>
        </p:spPr>
      </p:pic>
      <p:pic>
        <p:nvPicPr>
          <p:cNvPr id="15" name="PHẠM DUYÊN 12 - 9Slide.vn">
            <a:extLst>
              <a:ext uri="{FF2B5EF4-FFF2-40B4-BE49-F238E27FC236}">
                <a16:creationId xmlns:a16="http://schemas.microsoft.com/office/drawing/2014/main" id="{B31F70AB-5B5D-51AF-3A8B-0207EB69B02A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rcRect/>
          <a:stretch>
            <a:fillRect/>
          </a:stretch>
        </p:blipFill>
        <p:spPr>
          <a:xfrm rot="21119232">
            <a:off x="13775611" y="7822059"/>
            <a:ext cx="2171226" cy="2145145"/>
          </a:xfrm>
          <a:prstGeom prst="rect">
            <a:avLst/>
          </a:prstGeom>
        </p:spPr>
      </p:pic>
      <p:pic>
        <p:nvPicPr>
          <p:cNvPr id="16" name="PHẠM DUYÊN 13 - 9Slide.vn">
            <a:extLst>
              <a:ext uri="{FF2B5EF4-FFF2-40B4-BE49-F238E27FC236}">
                <a16:creationId xmlns:a16="http://schemas.microsoft.com/office/drawing/2014/main" id="{BA59D726-24A6-A00C-0986-8295214AE9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 rot="21119232">
            <a:off x="14596558" y="7113909"/>
            <a:ext cx="451370" cy="465417"/>
          </a:xfrm>
          <a:prstGeom prst="rect">
            <a:avLst/>
          </a:prstGeom>
        </p:spPr>
      </p:pic>
      <p:pic>
        <p:nvPicPr>
          <p:cNvPr id="19" name="PHẠM DUYÊN 15 - 9Slide.vn">
            <a:extLst>
              <a:ext uri="{FF2B5EF4-FFF2-40B4-BE49-F238E27FC236}">
                <a16:creationId xmlns:a16="http://schemas.microsoft.com/office/drawing/2014/main" id="{F9BDD752-33AD-053C-CEAB-515BEDD4CD0C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rcRect/>
          <a:stretch>
            <a:fillRect/>
          </a:stretch>
        </p:blipFill>
        <p:spPr>
          <a:xfrm>
            <a:off x="13337769" y="9421301"/>
            <a:ext cx="597860" cy="795713"/>
          </a:xfrm>
          <a:prstGeom prst="rect">
            <a:avLst/>
          </a:prstGeom>
        </p:spPr>
      </p:pic>
      <p:pic>
        <p:nvPicPr>
          <p:cNvPr id="20" name="PHẠM DUYÊN 16 - 9Slide.vn">
            <a:extLst>
              <a:ext uri="{FF2B5EF4-FFF2-40B4-BE49-F238E27FC236}">
                <a16:creationId xmlns:a16="http://schemas.microsoft.com/office/drawing/2014/main" id="{B42D2E00-8922-35C8-F92C-8378C0C3348F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-3928934" y="-1823492"/>
            <a:ext cx="9674379" cy="2624175"/>
          </a:xfrm>
          <a:prstGeom prst="rect">
            <a:avLst/>
          </a:prstGeom>
        </p:spPr>
      </p:pic>
      <p:pic>
        <p:nvPicPr>
          <p:cNvPr id="21" name="PHẠM DUYÊN 17 - 9Slide.vn">
            <a:extLst>
              <a:ext uri="{FF2B5EF4-FFF2-40B4-BE49-F238E27FC236}">
                <a16:creationId xmlns:a16="http://schemas.microsoft.com/office/drawing/2014/main" id="{45096A08-9D74-8427-B2F8-E097D5866AC6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rcRect/>
          <a:stretch>
            <a:fillRect/>
          </a:stretch>
        </p:blipFill>
        <p:spPr>
          <a:xfrm rot="389346">
            <a:off x="255808" y="398500"/>
            <a:ext cx="3014937" cy="248355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ẠM DUYÊ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HẠM DUYÊN 2 - 9Slide.vn">
            <a:extLst>
              <a:ext uri="{FF2B5EF4-FFF2-40B4-BE49-F238E27FC236}">
                <a16:creationId xmlns:a16="http://schemas.microsoft.com/office/drawing/2014/main" id="{8AA98CB0-6BE7-66B1-A17D-FECF66D594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-100447" y="9258300"/>
            <a:ext cx="12342447" cy="1743371"/>
          </a:xfrm>
          <a:prstGeom prst="rect">
            <a:avLst/>
          </a:prstGeom>
        </p:spPr>
      </p:pic>
      <p:pic>
        <p:nvPicPr>
          <p:cNvPr id="13" name="PHẠM DUYÊN 3 - 9Slide.vn">
            <a:extLst>
              <a:ext uri="{FF2B5EF4-FFF2-40B4-BE49-F238E27FC236}">
                <a16:creationId xmlns:a16="http://schemas.microsoft.com/office/drawing/2014/main" id="{31DB615D-9F37-624B-02E2-69376AA01EC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38100" y="7548810"/>
            <a:ext cx="1539366" cy="2857293"/>
          </a:xfrm>
          <a:prstGeom prst="rect">
            <a:avLst/>
          </a:prstGeom>
        </p:spPr>
      </p:pic>
      <p:pic>
        <p:nvPicPr>
          <p:cNvPr id="14" name="PHẠM DUYÊN 4 - 9Slide.vn">
            <a:extLst>
              <a:ext uri="{FF2B5EF4-FFF2-40B4-BE49-F238E27FC236}">
                <a16:creationId xmlns:a16="http://schemas.microsoft.com/office/drawing/2014/main" id="{25D2935C-7359-90A1-9343-84EA0544931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638508" y="6519072"/>
            <a:ext cx="2142726" cy="3887030"/>
          </a:xfrm>
          <a:prstGeom prst="rect">
            <a:avLst/>
          </a:prstGeom>
        </p:spPr>
      </p:pic>
      <p:pic>
        <p:nvPicPr>
          <p:cNvPr id="15" name="PHẠM DUYÊN 5 - 9Slide.vn">
            <a:extLst>
              <a:ext uri="{FF2B5EF4-FFF2-40B4-BE49-F238E27FC236}">
                <a16:creationId xmlns:a16="http://schemas.microsoft.com/office/drawing/2014/main" id="{892E016D-E33F-D0EC-730C-BFDEFAFD793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935529" y="8185812"/>
            <a:ext cx="3343541" cy="2031201"/>
          </a:xfrm>
          <a:prstGeom prst="rect">
            <a:avLst/>
          </a:prstGeom>
        </p:spPr>
      </p:pic>
      <p:pic>
        <p:nvPicPr>
          <p:cNvPr id="20" name="PHẠM DUYÊN 10 - 9Slide.vn">
            <a:extLst>
              <a:ext uri="{FF2B5EF4-FFF2-40B4-BE49-F238E27FC236}">
                <a16:creationId xmlns:a16="http://schemas.microsoft.com/office/drawing/2014/main" id="{AF07B61B-5CCE-9E38-4E5F-75AA50BA09DC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10056806" y="-1595475"/>
            <a:ext cx="10287000" cy="8229600"/>
          </a:xfrm>
          <a:prstGeom prst="rect">
            <a:avLst/>
          </a:prstGeom>
        </p:spPr>
      </p:pic>
      <p:pic>
        <p:nvPicPr>
          <p:cNvPr id="21" name="PHẠM DUYÊN 11 - 9Slide.vn">
            <a:extLst>
              <a:ext uri="{FF2B5EF4-FFF2-40B4-BE49-F238E27FC236}">
                <a16:creationId xmlns:a16="http://schemas.microsoft.com/office/drawing/2014/main" id="{B8A972F8-EF29-4318-0231-CC1FFBFB89D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-2058565" y="-1323283"/>
            <a:ext cx="10287000" cy="8229600"/>
          </a:xfrm>
          <a:prstGeom prst="rect">
            <a:avLst/>
          </a:prstGeom>
        </p:spPr>
      </p:pic>
      <p:pic>
        <p:nvPicPr>
          <p:cNvPr id="22" name="PHẠM DUYÊN 12 - 9Slide.vn">
            <a:extLst>
              <a:ext uri="{FF2B5EF4-FFF2-40B4-BE49-F238E27FC236}">
                <a16:creationId xmlns:a16="http://schemas.microsoft.com/office/drawing/2014/main" id="{969E6AEB-3821-D55A-4AF6-1400DFF3B868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>
          <a:xfrm rot="20785319">
            <a:off x="14920172" y="305989"/>
            <a:ext cx="3608229" cy="1596641"/>
          </a:xfrm>
          <a:prstGeom prst="rect">
            <a:avLst/>
          </a:prstGeom>
        </p:spPr>
      </p:pic>
      <p:pic>
        <p:nvPicPr>
          <p:cNvPr id="23" name="PHẠM DUYÊN 13 - 9Slide.vn" descr="图片包含 配件&#10;&#10;描述已自动生成">
            <a:extLst>
              <a:ext uri="{FF2B5EF4-FFF2-40B4-BE49-F238E27FC236}">
                <a16:creationId xmlns:a16="http://schemas.microsoft.com/office/drawing/2014/main" id="{3F02DD46-7537-864F-DDA8-30D7C13372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1" t="10889" r="6878" b="14888"/>
          <a:stretch/>
        </p:blipFill>
        <p:spPr>
          <a:xfrm>
            <a:off x="3087240" y="829554"/>
            <a:ext cx="12113520" cy="7266700"/>
          </a:xfrm>
          <a:prstGeom prst="rect">
            <a:avLst/>
          </a:prstGeom>
        </p:spPr>
      </p:pic>
      <p:pic>
        <p:nvPicPr>
          <p:cNvPr id="2" name="PHẠM DUYÊN 2 - 9Slide.vn">
            <a:extLst>
              <a:ext uri="{FF2B5EF4-FFF2-40B4-BE49-F238E27FC236}">
                <a16:creationId xmlns:a16="http://schemas.microsoft.com/office/drawing/2014/main" id="{BE201C86-4554-0A08-235D-D9E55E23E6C3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>
            <a:fillRect/>
          </a:stretch>
        </p:blipFill>
        <p:spPr>
          <a:xfrm rot="21119232">
            <a:off x="13874036" y="7131491"/>
            <a:ext cx="740076" cy="763107"/>
          </a:xfrm>
          <a:prstGeom prst="rect">
            <a:avLst/>
          </a:prstGeom>
        </p:spPr>
      </p:pic>
      <p:pic>
        <p:nvPicPr>
          <p:cNvPr id="3" name="PHẠM DUYÊN 14 - 9Slide.vn">
            <a:extLst>
              <a:ext uri="{FF2B5EF4-FFF2-40B4-BE49-F238E27FC236}">
                <a16:creationId xmlns:a16="http://schemas.microsoft.com/office/drawing/2014/main" id="{F81E0A17-459E-E6B2-CEC5-B5EABF717205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rcRect l="13506"/>
          <a:stretch>
            <a:fillRect/>
          </a:stretch>
        </p:blipFill>
        <p:spPr>
          <a:xfrm rot="21119232">
            <a:off x="11721387" y="6926728"/>
            <a:ext cx="6507496" cy="3395049"/>
          </a:xfrm>
          <a:prstGeom prst="rect">
            <a:avLst/>
          </a:prstGeom>
        </p:spPr>
      </p:pic>
      <p:pic>
        <p:nvPicPr>
          <p:cNvPr id="4" name="PHẠM DUYÊN 12 - 9Slide.vn">
            <a:extLst>
              <a:ext uri="{FF2B5EF4-FFF2-40B4-BE49-F238E27FC236}">
                <a16:creationId xmlns:a16="http://schemas.microsoft.com/office/drawing/2014/main" id="{3EB40FE7-7710-CE92-515E-B9DE94C487F2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rcRect/>
          <a:stretch>
            <a:fillRect/>
          </a:stretch>
        </p:blipFill>
        <p:spPr>
          <a:xfrm rot="21119232">
            <a:off x="13775611" y="7822059"/>
            <a:ext cx="2171226" cy="2145145"/>
          </a:xfrm>
          <a:prstGeom prst="rect">
            <a:avLst/>
          </a:prstGeom>
        </p:spPr>
      </p:pic>
      <p:pic>
        <p:nvPicPr>
          <p:cNvPr id="5" name="PHẠM DUYÊN 13 - 9Slide.vn">
            <a:extLst>
              <a:ext uri="{FF2B5EF4-FFF2-40B4-BE49-F238E27FC236}">
                <a16:creationId xmlns:a16="http://schemas.microsoft.com/office/drawing/2014/main" id="{3155B73F-3DD8-4BAA-038B-9984D2B6821F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>
            <a:fillRect/>
          </a:stretch>
        </p:blipFill>
        <p:spPr>
          <a:xfrm rot="21119232">
            <a:off x="14596558" y="7113909"/>
            <a:ext cx="451370" cy="465417"/>
          </a:xfrm>
          <a:prstGeom prst="rect">
            <a:avLst/>
          </a:prstGeom>
        </p:spPr>
      </p:pic>
      <p:pic>
        <p:nvPicPr>
          <p:cNvPr id="6" name="PHẠM DUYÊN 15 - 9Slide.vn">
            <a:extLst>
              <a:ext uri="{FF2B5EF4-FFF2-40B4-BE49-F238E27FC236}">
                <a16:creationId xmlns:a16="http://schemas.microsoft.com/office/drawing/2014/main" id="{B4CDBB7B-120E-F4FE-3C91-78C72DBBE4EA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rcRect/>
          <a:stretch>
            <a:fillRect/>
          </a:stretch>
        </p:blipFill>
        <p:spPr>
          <a:xfrm>
            <a:off x="13337769" y="9421301"/>
            <a:ext cx="597860" cy="795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620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ẠM DUYÊ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HẠM DUYÊN 1 - 9Slide.vn">
            <a:extLst>
              <a:ext uri="{FF2B5EF4-FFF2-40B4-BE49-F238E27FC236}">
                <a16:creationId xmlns:a16="http://schemas.microsoft.com/office/drawing/2014/main" id="{F95DF790-8566-B7FB-B83F-66496DE1C2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-1042214" y="-862177"/>
            <a:ext cx="5163160" cy="1400506"/>
          </a:xfrm>
          <a:prstGeom prst="rect">
            <a:avLst/>
          </a:prstGeom>
        </p:spPr>
      </p:pic>
      <p:pic>
        <p:nvPicPr>
          <p:cNvPr id="2" name="PHẠM DUYÊN 2 - 9Slide.vn">
            <a:extLst>
              <a:ext uri="{FF2B5EF4-FFF2-40B4-BE49-F238E27FC236}">
                <a16:creationId xmlns:a16="http://schemas.microsoft.com/office/drawing/2014/main" id="{274C017E-1D1B-23AB-208C-D006482E319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-100447" y="9258300"/>
            <a:ext cx="12342447" cy="1743371"/>
          </a:xfrm>
          <a:prstGeom prst="rect">
            <a:avLst/>
          </a:prstGeom>
        </p:spPr>
      </p:pic>
      <p:pic>
        <p:nvPicPr>
          <p:cNvPr id="3" name="PHẠM DUYÊN 3 - 9Slide.vn">
            <a:extLst>
              <a:ext uri="{FF2B5EF4-FFF2-40B4-BE49-F238E27FC236}">
                <a16:creationId xmlns:a16="http://schemas.microsoft.com/office/drawing/2014/main" id="{303EFEA0-A6C6-1C2A-DB49-3675E35943A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38100" y="7548810"/>
            <a:ext cx="1539366" cy="2857293"/>
          </a:xfrm>
          <a:prstGeom prst="rect">
            <a:avLst/>
          </a:prstGeom>
        </p:spPr>
      </p:pic>
      <p:pic>
        <p:nvPicPr>
          <p:cNvPr id="4" name="PHẠM DUYÊN 4 - 9Slide.vn">
            <a:extLst>
              <a:ext uri="{FF2B5EF4-FFF2-40B4-BE49-F238E27FC236}">
                <a16:creationId xmlns:a16="http://schemas.microsoft.com/office/drawing/2014/main" id="{5E75B542-FFA3-1BF5-375B-1AEC88CABD3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 rot="20785319">
            <a:off x="16090059" y="35635"/>
            <a:ext cx="2376179" cy="1051459"/>
          </a:xfrm>
          <a:prstGeom prst="rect">
            <a:avLst/>
          </a:prstGeom>
        </p:spPr>
      </p:pic>
      <p:sp>
        <p:nvSpPr>
          <p:cNvPr id="5" name="PHẠM DUYÊN 5 - 9Slide.vn">
            <a:extLst>
              <a:ext uri="{FF2B5EF4-FFF2-40B4-BE49-F238E27FC236}">
                <a16:creationId xmlns:a16="http://schemas.microsoft.com/office/drawing/2014/main" id="{52DDE940-7DC2-D66C-96AA-921E8B0A4899}"/>
              </a:ext>
            </a:extLst>
          </p:cNvPr>
          <p:cNvSpPr/>
          <p:nvPr userDrawn="1"/>
        </p:nvSpPr>
        <p:spPr>
          <a:xfrm>
            <a:off x="504825" y="514350"/>
            <a:ext cx="17278350" cy="9258300"/>
          </a:xfrm>
          <a:prstGeom prst="roundRect">
            <a:avLst>
              <a:gd name="adj" fmla="val 4733"/>
            </a:avLst>
          </a:prstGeom>
          <a:solidFill>
            <a:schemeClr val="bg1"/>
          </a:solidFill>
          <a:ln>
            <a:noFill/>
          </a:ln>
          <a:effectLst>
            <a:outerShdw blurRad="355600" sx="102000" sy="102000" algn="ctr" rotWithShape="0">
              <a:prstClr val="black">
                <a:alpha val="3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zh-CN" altLang="en-US"/>
          </a:p>
        </p:txBody>
      </p:sp>
      <p:pic>
        <p:nvPicPr>
          <p:cNvPr id="7" name="PHẠM DUYÊN 2 - 9Slide.vn">
            <a:extLst>
              <a:ext uri="{FF2B5EF4-FFF2-40B4-BE49-F238E27FC236}">
                <a16:creationId xmlns:a16="http://schemas.microsoft.com/office/drawing/2014/main" id="{4967820D-E406-BDE2-324F-B20D7AED658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 rot="21119232">
            <a:off x="13874036" y="7131491"/>
            <a:ext cx="740076" cy="763107"/>
          </a:xfrm>
          <a:prstGeom prst="rect">
            <a:avLst/>
          </a:prstGeom>
        </p:spPr>
      </p:pic>
      <p:pic>
        <p:nvPicPr>
          <p:cNvPr id="8" name="PHẠM DUYÊN 14 - 9Slide.vn">
            <a:extLst>
              <a:ext uri="{FF2B5EF4-FFF2-40B4-BE49-F238E27FC236}">
                <a16:creationId xmlns:a16="http://schemas.microsoft.com/office/drawing/2014/main" id="{5A7ABD7A-05C0-FA9B-7187-28656D55AA15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 l="13506"/>
          <a:stretch>
            <a:fillRect/>
          </a:stretch>
        </p:blipFill>
        <p:spPr>
          <a:xfrm rot="21119232">
            <a:off x="11721387" y="6926728"/>
            <a:ext cx="6507496" cy="3395049"/>
          </a:xfrm>
          <a:prstGeom prst="rect">
            <a:avLst/>
          </a:prstGeom>
        </p:spPr>
      </p:pic>
      <p:pic>
        <p:nvPicPr>
          <p:cNvPr id="9" name="PHẠM DUYÊN 12 - 9Slide.vn">
            <a:extLst>
              <a:ext uri="{FF2B5EF4-FFF2-40B4-BE49-F238E27FC236}">
                <a16:creationId xmlns:a16="http://schemas.microsoft.com/office/drawing/2014/main" id="{5A49AD9B-2A2F-36AC-867C-A1CD43178A74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 rot="21119232">
            <a:off x="13775611" y="7822059"/>
            <a:ext cx="2171226" cy="2145145"/>
          </a:xfrm>
          <a:prstGeom prst="rect">
            <a:avLst/>
          </a:prstGeom>
        </p:spPr>
      </p:pic>
      <p:pic>
        <p:nvPicPr>
          <p:cNvPr id="11" name="PHẠM DUYÊN 13 - 9Slide.vn">
            <a:extLst>
              <a:ext uri="{FF2B5EF4-FFF2-40B4-BE49-F238E27FC236}">
                <a16:creationId xmlns:a16="http://schemas.microsoft.com/office/drawing/2014/main" id="{628DA219-E15A-1780-08A1-68E36732DD9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 rot="21119232">
            <a:off x="14596558" y="7113909"/>
            <a:ext cx="451370" cy="465417"/>
          </a:xfrm>
          <a:prstGeom prst="rect">
            <a:avLst/>
          </a:prstGeom>
        </p:spPr>
      </p:pic>
      <p:pic>
        <p:nvPicPr>
          <p:cNvPr id="16" name="PHẠM DUYÊN 15 - 9Slide.vn">
            <a:extLst>
              <a:ext uri="{FF2B5EF4-FFF2-40B4-BE49-F238E27FC236}">
                <a16:creationId xmlns:a16="http://schemas.microsoft.com/office/drawing/2014/main" id="{DC3F34BE-0040-0728-C260-619FD6859673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>
            <a:fillRect/>
          </a:stretch>
        </p:blipFill>
        <p:spPr>
          <a:xfrm>
            <a:off x="13337769" y="9421301"/>
            <a:ext cx="597860" cy="79571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HẠM DUYÊ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HẠM DUYÊN 1 - 9Slide.vn">
            <a:extLst>
              <a:ext uri="{FF2B5EF4-FFF2-40B4-BE49-F238E27FC236}">
                <a16:creationId xmlns:a16="http://schemas.microsoft.com/office/drawing/2014/main" id="{B3043DD1-D1C2-2855-610C-938F95AAB87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-1042214" y="-862177"/>
            <a:ext cx="5163160" cy="1400506"/>
          </a:xfrm>
          <a:prstGeom prst="rect">
            <a:avLst/>
          </a:prstGeom>
        </p:spPr>
      </p:pic>
      <p:pic>
        <p:nvPicPr>
          <p:cNvPr id="4" name="PHẠM DUYÊN 2 - 9Slide.vn">
            <a:extLst>
              <a:ext uri="{FF2B5EF4-FFF2-40B4-BE49-F238E27FC236}">
                <a16:creationId xmlns:a16="http://schemas.microsoft.com/office/drawing/2014/main" id="{93C0FA30-D2FC-4834-547D-92A5829E945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-100447" y="9258300"/>
            <a:ext cx="12342447" cy="1743371"/>
          </a:xfrm>
          <a:prstGeom prst="rect">
            <a:avLst/>
          </a:prstGeom>
        </p:spPr>
      </p:pic>
      <p:pic>
        <p:nvPicPr>
          <p:cNvPr id="5" name="PHẠM DUYÊN 3 - 9Slide.vn">
            <a:extLst>
              <a:ext uri="{FF2B5EF4-FFF2-40B4-BE49-F238E27FC236}">
                <a16:creationId xmlns:a16="http://schemas.microsoft.com/office/drawing/2014/main" id="{440D5C20-B406-3480-9BA2-50AF49E8154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38100" y="7548810"/>
            <a:ext cx="1539366" cy="2857293"/>
          </a:xfrm>
          <a:prstGeom prst="rect">
            <a:avLst/>
          </a:prstGeom>
        </p:spPr>
      </p:pic>
      <p:pic>
        <p:nvPicPr>
          <p:cNvPr id="6" name="PHẠM DUYÊN 4 - 9Slide.vn">
            <a:extLst>
              <a:ext uri="{FF2B5EF4-FFF2-40B4-BE49-F238E27FC236}">
                <a16:creationId xmlns:a16="http://schemas.microsoft.com/office/drawing/2014/main" id="{4F0439C0-6095-9B19-FBF1-C6D1FB6C205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 rot="20785319">
            <a:off x="16090059" y="35635"/>
            <a:ext cx="2376179" cy="1051459"/>
          </a:xfrm>
          <a:prstGeom prst="rect">
            <a:avLst/>
          </a:prstGeom>
        </p:spPr>
      </p:pic>
      <p:sp>
        <p:nvSpPr>
          <p:cNvPr id="7" name="PHẠM DUYÊN 5 - 9Slide.vn">
            <a:extLst>
              <a:ext uri="{FF2B5EF4-FFF2-40B4-BE49-F238E27FC236}">
                <a16:creationId xmlns:a16="http://schemas.microsoft.com/office/drawing/2014/main" id="{CFCFCD58-8389-5B0D-04CE-4495F8C513CD}"/>
              </a:ext>
            </a:extLst>
          </p:cNvPr>
          <p:cNvSpPr/>
          <p:nvPr userDrawn="1"/>
        </p:nvSpPr>
        <p:spPr>
          <a:xfrm>
            <a:off x="504825" y="514350"/>
            <a:ext cx="17278350" cy="9258300"/>
          </a:xfrm>
          <a:prstGeom prst="roundRect">
            <a:avLst>
              <a:gd name="adj" fmla="val 4733"/>
            </a:avLst>
          </a:prstGeom>
          <a:solidFill>
            <a:schemeClr val="bg1"/>
          </a:solidFill>
          <a:ln>
            <a:noFill/>
          </a:ln>
          <a:effectLst>
            <a:outerShdw blurRad="355600" sx="102000" sy="102000" algn="ctr" rotWithShape="0">
              <a:prstClr val="black">
                <a:alpha val="3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PHẠM DUYÊ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HẠM DUYÊN 1 - 9Slide.vn">
            <a:extLst>
              <a:ext uri="{FF2B5EF4-FFF2-40B4-BE49-F238E27FC236}">
                <a16:creationId xmlns:a16="http://schemas.microsoft.com/office/drawing/2014/main" id="{93C0FA30-D2FC-4834-547D-92A5829E94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-100447" y="9258300"/>
            <a:ext cx="12342447" cy="1743371"/>
          </a:xfrm>
          <a:prstGeom prst="rect">
            <a:avLst/>
          </a:prstGeom>
        </p:spPr>
      </p:pic>
      <p:pic>
        <p:nvPicPr>
          <p:cNvPr id="5" name="PHẠM DUYÊN 2 - 9Slide.vn">
            <a:extLst>
              <a:ext uri="{FF2B5EF4-FFF2-40B4-BE49-F238E27FC236}">
                <a16:creationId xmlns:a16="http://schemas.microsoft.com/office/drawing/2014/main" id="{440D5C20-B406-3480-9BA2-50AF49E815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38100" y="7548810"/>
            <a:ext cx="1539366" cy="2857293"/>
          </a:xfrm>
          <a:prstGeom prst="rect">
            <a:avLst/>
          </a:prstGeom>
        </p:spPr>
      </p:pic>
      <p:sp>
        <p:nvSpPr>
          <p:cNvPr id="7" name="PHẠM DUYÊN 3 - 9Slide.vn">
            <a:extLst>
              <a:ext uri="{FF2B5EF4-FFF2-40B4-BE49-F238E27FC236}">
                <a16:creationId xmlns:a16="http://schemas.microsoft.com/office/drawing/2014/main" id="{CFCFCD58-8389-5B0D-04CE-4495F8C513CD}"/>
              </a:ext>
            </a:extLst>
          </p:cNvPr>
          <p:cNvSpPr/>
          <p:nvPr userDrawn="1"/>
        </p:nvSpPr>
        <p:spPr>
          <a:xfrm>
            <a:off x="217714" y="185057"/>
            <a:ext cx="17852572" cy="9916886"/>
          </a:xfrm>
          <a:prstGeom prst="roundRect">
            <a:avLst>
              <a:gd name="adj" fmla="val 2154"/>
            </a:avLst>
          </a:prstGeom>
          <a:solidFill>
            <a:schemeClr val="bg1"/>
          </a:solidFill>
          <a:ln>
            <a:noFill/>
          </a:ln>
          <a:effectLst>
            <a:outerShdw blurRad="355600" sx="102000" sy="102000" algn="ctr" rotWithShape="0">
              <a:prstClr val="black">
                <a:alpha val="3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zh-CN" altLang="en-US"/>
          </a:p>
        </p:txBody>
      </p:sp>
      <p:pic>
        <p:nvPicPr>
          <p:cNvPr id="3" name="PHẠM DUYÊN 2 - 9Slide.vn">
            <a:extLst>
              <a:ext uri="{FF2B5EF4-FFF2-40B4-BE49-F238E27FC236}">
                <a16:creationId xmlns:a16="http://schemas.microsoft.com/office/drawing/2014/main" id="{1D8301FD-6048-39B7-854D-D07057FF08D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 rot="21119232">
            <a:off x="13874036" y="7131491"/>
            <a:ext cx="740076" cy="763107"/>
          </a:xfrm>
          <a:prstGeom prst="rect">
            <a:avLst/>
          </a:prstGeom>
        </p:spPr>
      </p:pic>
      <p:pic>
        <p:nvPicPr>
          <p:cNvPr id="6" name="PHẠM DUYÊN 14 - 9Slide.vn">
            <a:extLst>
              <a:ext uri="{FF2B5EF4-FFF2-40B4-BE49-F238E27FC236}">
                <a16:creationId xmlns:a16="http://schemas.microsoft.com/office/drawing/2014/main" id="{62D2FF18-373A-DF01-55E6-7128BE64F4E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13506"/>
          <a:stretch>
            <a:fillRect/>
          </a:stretch>
        </p:blipFill>
        <p:spPr>
          <a:xfrm rot="21119232">
            <a:off x="11721387" y="6926728"/>
            <a:ext cx="6507496" cy="3395049"/>
          </a:xfrm>
          <a:prstGeom prst="rect">
            <a:avLst/>
          </a:prstGeom>
        </p:spPr>
      </p:pic>
      <p:pic>
        <p:nvPicPr>
          <p:cNvPr id="12" name="PHẠM DUYÊN 12 - 9Slide.vn">
            <a:extLst>
              <a:ext uri="{FF2B5EF4-FFF2-40B4-BE49-F238E27FC236}">
                <a16:creationId xmlns:a16="http://schemas.microsoft.com/office/drawing/2014/main" id="{7138E2E3-39F3-8D02-2424-2F5B87C1A72D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 rot="21119232">
            <a:off x="13775611" y="7822059"/>
            <a:ext cx="2171226" cy="2145145"/>
          </a:xfrm>
          <a:prstGeom prst="rect">
            <a:avLst/>
          </a:prstGeom>
        </p:spPr>
      </p:pic>
      <p:pic>
        <p:nvPicPr>
          <p:cNvPr id="13" name="PHẠM DUYÊN 13 - 9Slide.vn">
            <a:extLst>
              <a:ext uri="{FF2B5EF4-FFF2-40B4-BE49-F238E27FC236}">
                <a16:creationId xmlns:a16="http://schemas.microsoft.com/office/drawing/2014/main" id="{DDD61164-E61E-B331-D25D-AF64B9DB7A1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 rot="21119232">
            <a:off x="14596558" y="7113909"/>
            <a:ext cx="451370" cy="465417"/>
          </a:xfrm>
          <a:prstGeom prst="rect">
            <a:avLst/>
          </a:prstGeom>
        </p:spPr>
      </p:pic>
      <p:pic>
        <p:nvPicPr>
          <p:cNvPr id="14" name="PHẠM DUYÊN 15 - 9Slide.vn">
            <a:extLst>
              <a:ext uri="{FF2B5EF4-FFF2-40B4-BE49-F238E27FC236}">
                <a16:creationId xmlns:a16="http://schemas.microsoft.com/office/drawing/2014/main" id="{A8B2FAD3-8DF5-B81E-4BC5-1CF1CC1C0D94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>
          <a:xfrm>
            <a:off x="13337769" y="9421301"/>
            <a:ext cx="597860" cy="795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976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PHẠM DUYÊ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HẠM DUYÊN 1 - 9Slide.vn">
            <a:extLst>
              <a:ext uri="{FF2B5EF4-FFF2-40B4-BE49-F238E27FC236}">
                <a16:creationId xmlns:a16="http://schemas.microsoft.com/office/drawing/2014/main" id="{93C0FA30-D2FC-4834-547D-92A5829E94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 flipH="1">
            <a:off x="6319359" y="8832612"/>
            <a:ext cx="12342447" cy="1743371"/>
          </a:xfrm>
          <a:prstGeom prst="rect">
            <a:avLst/>
          </a:prstGeom>
        </p:spPr>
      </p:pic>
      <p:sp>
        <p:nvSpPr>
          <p:cNvPr id="7" name="PHẠM DUYÊN 3 - 9Slide.vn">
            <a:extLst>
              <a:ext uri="{FF2B5EF4-FFF2-40B4-BE49-F238E27FC236}">
                <a16:creationId xmlns:a16="http://schemas.microsoft.com/office/drawing/2014/main" id="{CFCFCD58-8389-5B0D-04CE-4495F8C513CD}"/>
              </a:ext>
            </a:extLst>
          </p:cNvPr>
          <p:cNvSpPr/>
          <p:nvPr userDrawn="1"/>
        </p:nvSpPr>
        <p:spPr>
          <a:xfrm>
            <a:off x="217714" y="185057"/>
            <a:ext cx="17852572" cy="9916886"/>
          </a:xfrm>
          <a:prstGeom prst="roundRect">
            <a:avLst>
              <a:gd name="adj" fmla="val 2154"/>
            </a:avLst>
          </a:prstGeom>
          <a:solidFill>
            <a:schemeClr val="bg1"/>
          </a:solidFill>
          <a:ln>
            <a:noFill/>
          </a:ln>
          <a:effectLst>
            <a:outerShdw blurRad="355600" sx="102000" sy="102000" algn="ctr" rotWithShape="0">
              <a:prstClr val="black">
                <a:alpha val="3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zh-CN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80BF87A-B48F-1A9D-8B27-5EAD9CAAB96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-90978" y="6435667"/>
            <a:ext cx="6925656" cy="4273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2025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PHẠM DUYÊN 1 - 9Slide.vn">
            <a:extLst>
              <a:ext uri="{FF2B5EF4-FFF2-40B4-BE49-F238E27FC236}">
                <a16:creationId xmlns:a16="http://schemas.microsoft.com/office/drawing/2014/main" id="{D31B5324-4CD6-6A8C-EC88-C1CD08ACE8CF}"/>
              </a:ext>
            </a:extLst>
          </p:cNvPr>
          <p:cNvGrpSpPr/>
          <p:nvPr userDrawn="1"/>
        </p:nvGrpSpPr>
        <p:grpSpPr>
          <a:xfrm>
            <a:off x="5051435" y="1179540"/>
            <a:ext cx="8185131" cy="8154960"/>
            <a:chOff x="5027622" y="1584078"/>
            <a:chExt cx="8185131" cy="8154960"/>
          </a:xfrm>
        </p:grpSpPr>
        <p:sp>
          <p:nvSpPr>
            <p:cNvPr id="4" name="PHẠM DUYÊN 1 - 9Slide.vn">
              <a:extLst>
                <a:ext uri="{FF2B5EF4-FFF2-40B4-BE49-F238E27FC236}">
                  <a16:creationId xmlns:a16="http://schemas.microsoft.com/office/drawing/2014/main" id="{B82146E9-6C6A-BD8C-9B5A-321CEE1E26F2}"/>
                </a:ext>
              </a:extLst>
            </p:cNvPr>
            <p:cNvSpPr/>
            <p:nvPr/>
          </p:nvSpPr>
          <p:spPr>
            <a:xfrm>
              <a:off x="5514955" y="2080939"/>
              <a:ext cx="7201286" cy="7201282"/>
            </a:xfrm>
            <a:prstGeom prst="ellipse">
              <a:avLst/>
            </a:prstGeom>
            <a:solidFill>
              <a:srgbClr val="C77C57"/>
            </a:solidFill>
            <a:ln w="76200" cap="flat" cmpd="sng" algn="ctr">
              <a:solidFill>
                <a:sysClr val="window" lastClr="FFFFFF">
                  <a:alpha val="35000"/>
                </a:sysClr>
              </a:solidFill>
              <a:prstDash val="solid"/>
            </a:ln>
            <a:effectLst>
              <a:outerShdw sx="104000" sy="104000" algn="ctr" rotWithShape="0">
                <a:prstClr val="black">
                  <a:alpha val="18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i="0" u="none" strike="noStrike" kern="0" cap="none" spc="0" normalizeH="0" baseline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ea typeface="字魂65号-时光手札体" panose="00000500000000000000" pitchFamily="2" charset="-122"/>
              </a:endParaRPr>
            </a:p>
          </p:txBody>
        </p:sp>
        <p:sp>
          <p:nvSpPr>
            <p:cNvPr id="5" name="PHẠM DUYÊN 2 - 9Slide.vn">
              <a:extLst>
                <a:ext uri="{FF2B5EF4-FFF2-40B4-BE49-F238E27FC236}">
                  <a16:creationId xmlns:a16="http://schemas.microsoft.com/office/drawing/2014/main" id="{89FC6143-459B-04DD-1720-DA157CB5ED5F}"/>
                </a:ext>
              </a:extLst>
            </p:cNvPr>
            <p:cNvSpPr/>
            <p:nvPr/>
          </p:nvSpPr>
          <p:spPr>
            <a:xfrm>
              <a:off x="5230294" y="1584078"/>
              <a:ext cx="7982459" cy="7982458"/>
            </a:xfrm>
            <a:prstGeom prst="arc">
              <a:avLst>
                <a:gd name="adj1" fmla="val 16200000"/>
                <a:gd name="adj2" fmla="val 20572751"/>
              </a:avLst>
            </a:prstGeom>
            <a:ln w="50800">
              <a:solidFill>
                <a:srgbClr val="C77C5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6" name="PHẠM DUYÊN 3 - 9Slide.vn">
              <a:extLst>
                <a:ext uri="{FF2B5EF4-FFF2-40B4-BE49-F238E27FC236}">
                  <a16:creationId xmlns:a16="http://schemas.microsoft.com/office/drawing/2014/main" id="{BB8FBA58-CBB8-B3BD-CE78-7EBED3AC3079}"/>
                </a:ext>
              </a:extLst>
            </p:cNvPr>
            <p:cNvSpPr/>
            <p:nvPr/>
          </p:nvSpPr>
          <p:spPr>
            <a:xfrm>
              <a:off x="11967421" y="2701306"/>
              <a:ext cx="642269" cy="642269"/>
            </a:xfrm>
            <a:prstGeom prst="ellipse">
              <a:avLst/>
            </a:prstGeom>
            <a:solidFill>
              <a:schemeClr val="bg1"/>
            </a:solidFill>
            <a:ln w="53975">
              <a:solidFill>
                <a:srgbClr val="C77C5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PHẠM DUYÊN 4 - 9Slide.vn">
              <a:extLst>
                <a:ext uri="{FF2B5EF4-FFF2-40B4-BE49-F238E27FC236}">
                  <a16:creationId xmlns:a16="http://schemas.microsoft.com/office/drawing/2014/main" id="{05C94F80-BF84-8946-9D52-9F295EDC3DD9}"/>
                </a:ext>
              </a:extLst>
            </p:cNvPr>
            <p:cNvSpPr/>
            <p:nvPr/>
          </p:nvSpPr>
          <p:spPr>
            <a:xfrm rot="11410352">
              <a:off x="5027622" y="1756580"/>
              <a:ext cx="7982459" cy="7982458"/>
            </a:xfrm>
            <a:prstGeom prst="arc">
              <a:avLst>
                <a:gd name="adj1" fmla="val 16200000"/>
                <a:gd name="adj2" fmla="val 20572751"/>
              </a:avLst>
            </a:prstGeom>
            <a:ln w="50800">
              <a:solidFill>
                <a:srgbClr val="C77C5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8" name="PHẠM DUYÊN 5 - 9Slide.vn">
              <a:extLst>
                <a:ext uri="{FF2B5EF4-FFF2-40B4-BE49-F238E27FC236}">
                  <a16:creationId xmlns:a16="http://schemas.microsoft.com/office/drawing/2014/main" id="{EC0FFFC0-D6BA-3395-5ED9-4807BD00A7EA}"/>
                </a:ext>
              </a:extLst>
            </p:cNvPr>
            <p:cNvSpPr/>
            <p:nvPr/>
          </p:nvSpPr>
          <p:spPr>
            <a:xfrm rot="11410352">
              <a:off x="5165394" y="7249859"/>
              <a:ext cx="593441" cy="593441"/>
            </a:xfrm>
            <a:prstGeom prst="ellipse">
              <a:avLst/>
            </a:prstGeom>
            <a:solidFill>
              <a:schemeClr val="bg1"/>
            </a:solidFill>
            <a:ln w="53975">
              <a:solidFill>
                <a:srgbClr val="C77C5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PHẠM DUYÊN 2 - 9Slide.vn">
            <a:extLst>
              <a:ext uri="{FF2B5EF4-FFF2-40B4-BE49-F238E27FC236}">
                <a16:creationId xmlns:a16="http://schemas.microsoft.com/office/drawing/2014/main" id="{3919ECD7-B195-2550-1200-125EC6472FD0}"/>
              </a:ext>
            </a:extLst>
          </p:cNvPr>
          <p:cNvSpPr txBox="1">
            <a:spLocks/>
          </p:cNvSpPr>
          <p:nvPr userDrawn="1"/>
        </p:nvSpPr>
        <p:spPr>
          <a:xfrm>
            <a:off x="5943600" y="1409700"/>
            <a:ext cx="6400800" cy="17526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3800">
                <a:solidFill>
                  <a:srgbClr val="FF9933"/>
                </a:solidFill>
                <a:latin typeface="HP-087" pitchFamily="34" charset="0"/>
              </a:rPr>
              <a:t>bẢNG TRỪ</a:t>
            </a:r>
            <a:endParaRPr lang="vi-VN" sz="13800" dirty="0">
              <a:solidFill>
                <a:srgbClr val="FF9933"/>
              </a:solidFill>
            </a:endParaRPr>
          </a:p>
        </p:txBody>
      </p:sp>
      <p:sp>
        <p:nvSpPr>
          <p:cNvPr id="13" name="PHẠM DUYÊN 3 - 9Slide.vn">
            <a:extLst>
              <a:ext uri="{FF2B5EF4-FFF2-40B4-BE49-F238E27FC236}">
                <a16:creationId xmlns:a16="http://schemas.microsoft.com/office/drawing/2014/main" id="{CD5D8EAC-A820-4CEC-F579-E10519B0B605}"/>
              </a:ext>
            </a:extLst>
          </p:cNvPr>
          <p:cNvSpPr txBox="1">
            <a:spLocks/>
          </p:cNvSpPr>
          <p:nvPr userDrawn="1"/>
        </p:nvSpPr>
        <p:spPr>
          <a:xfrm>
            <a:off x="2762250" y="3848100"/>
            <a:ext cx="12763500" cy="39624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9000"/>
              </a:lnSpc>
              <a:buNone/>
            </a:pPr>
            <a:r>
              <a:rPr lang="en-US" sz="11500">
                <a:solidFill>
                  <a:srgbClr val="EC7141"/>
                </a:solidFill>
                <a:effectLst>
                  <a:outerShdw blurRad="38100" dist="38100" dir="2700000" algn="tl">
                    <a:srgbClr val="7E5552"/>
                  </a:outerShdw>
                </a:effectLst>
                <a:latin typeface="SVN-Bali Script" panose="02000000000000000000" pitchFamily="2" charset="0"/>
              </a:rPr>
              <a:t>BẢNG CỘNG, BẢNG TRỪ TRONG PHẠM VI 10</a:t>
            </a:r>
            <a:endParaRPr lang="vi-VN" sz="11500" dirty="0">
              <a:solidFill>
                <a:srgbClr val="EC7141"/>
              </a:solidFill>
              <a:effectLst>
                <a:outerShdw blurRad="38100" dist="38100" dir="2700000" algn="tl">
                  <a:srgbClr val="7E5552"/>
                </a:outerShdw>
              </a:effectLst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4000">
              <a:schemeClr val="accent1">
                <a:lumMod val="5000"/>
                <a:lumOff val="95000"/>
              </a:schemeClr>
            </a:gs>
            <a:gs pos="100000">
              <a:srgbClr val="FFD9E0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9Slide.vn - 2019">
            <a:extLst>
              <a:ext uri="{FF2B5EF4-FFF2-40B4-BE49-F238E27FC236}">
                <a16:creationId xmlns:a16="http://schemas.microsoft.com/office/drawing/2014/main" id="{2BB08536-7019-E460-A649-F850EDA069CC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16" name="PHẠM DUYÊN 1 - 9Slide.vn">
            <a:extLst>
              <a:ext uri="{FF2B5EF4-FFF2-40B4-BE49-F238E27FC236}">
                <a16:creationId xmlns:a16="http://schemas.microsoft.com/office/drawing/2014/main" id="{BBB76865-A09F-C54D-2FDC-3F671E853018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3" name="PHẠM DUYÊN 2 - 9Slide.vn">
            <a:extLst>
              <a:ext uri="{FF2B5EF4-FFF2-40B4-BE49-F238E27FC236}">
                <a16:creationId xmlns:a16="http://schemas.microsoft.com/office/drawing/2014/main" id="{18504EC0-0165-E9CC-08E6-4676E8B8B160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12" name="PHẠM DUYÊN 5 - 9Slide.vn">
            <a:extLst>
              <a:ext uri="{FF2B5EF4-FFF2-40B4-BE49-F238E27FC236}">
                <a16:creationId xmlns:a16="http://schemas.microsoft.com/office/drawing/2014/main" id="{3A8EDCB3-B050-81B1-03A3-4D3437BB7E7D}"/>
              </a:ext>
            </a:extLst>
          </p:cNvPr>
          <p:cNvSpPr txBox="1">
            <a:spLocks/>
          </p:cNvSpPr>
          <p:nvPr userDrawn="1"/>
        </p:nvSpPr>
        <p:spPr>
          <a:xfrm>
            <a:off x="-42748200" y="3022630"/>
            <a:ext cx="1833712" cy="66043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>
                <a:solidFill>
                  <a:srgbClr val="4C88F0"/>
                </a:solidFill>
                <a:latin typeface="#9Slide06 VL Fadilla" pitchFamily="2" charset="0"/>
              </a:rPr>
              <a:t>Phạm Duyên</a:t>
            </a:r>
            <a:endParaRPr lang="en-US" sz="2000" b="0" dirty="0">
              <a:solidFill>
                <a:srgbClr val="4C88F0"/>
              </a:solidFill>
              <a:latin typeface="#9Slide06 VL Fadilla" pitchFamily="2" charset="0"/>
            </a:endParaRPr>
          </a:p>
        </p:txBody>
      </p:sp>
      <p:sp>
        <p:nvSpPr>
          <p:cNvPr id="13" name="PHẠM DUYÊN 6 - 9Slide.vn">
            <a:extLst>
              <a:ext uri="{FF2B5EF4-FFF2-40B4-BE49-F238E27FC236}">
                <a16:creationId xmlns:a16="http://schemas.microsoft.com/office/drawing/2014/main" id="{2AC10218-0D1F-E26B-108F-0DE238EFECD5}"/>
              </a:ext>
            </a:extLst>
          </p:cNvPr>
          <p:cNvSpPr txBox="1">
            <a:spLocks/>
          </p:cNvSpPr>
          <p:nvPr userDrawn="1"/>
        </p:nvSpPr>
        <p:spPr>
          <a:xfrm>
            <a:off x="9144000" y="-25869900"/>
            <a:ext cx="1833712" cy="66043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>
                <a:solidFill>
                  <a:srgbClr val="4C88F0"/>
                </a:solidFill>
                <a:latin typeface="#9Slide06 VL Fadilla" pitchFamily="2" charset="0"/>
              </a:rPr>
              <a:t>Phạm Duyên</a:t>
            </a:r>
            <a:endParaRPr lang="en-US" sz="2000" b="0" dirty="0">
              <a:solidFill>
                <a:srgbClr val="4C88F0"/>
              </a:solidFill>
              <a:latin typeface="#9Slide06 VL Fadilla" pitchFamily="2" charset="0"/>
            </a:endParaRPr>
          </a:p>
        </p:txBody>
      </p:sp>
      <p:sp>
        <p:nvSpPr>
          <p:cNvPr id="14" name="PHẠM DUYÊN 7 - 9Slide.vn">
            <a:extLst>
              <a:ext uri="{FF2B5EF4-FFF2-40B4-BE49-F238E27FC236}">
                <a16:creationId xmlns:a16="http://schemas.microsoft.com/office/drawing/2014/main" id="{FD8B54E3-6EDB-32A4-E08C-DCE9E3311880}"/>
              </a:ext>
            </a:extLst>
          </p:cNvPr>
          <p:cNvSpPr txBox="1">
            <a:spLocks/>
          </p:cNvSpPr>
          <p:nvPr userDrawn="1"/>
        </p:nvSpPr>
        <p:spPr>
          <a:xfrm>
            <a:off x="58293000" y="3670360"/>
            <a:ext cx="1833712" cy="66043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>
                <a:solidFill>
                  <a:srgbClr val="4C88F0"/>
                </a:solidFill>
                <a:latin typeface="#9Slide06 VL Fadilla" pitchFamily="2" charset="0"/>
              </a:rPr>
              <a:t>Phạm Duyên</a:t>
            </a:r>
            <a:endParaRPr lang="en-US" sz="2000" b="0" dirty="0">
              <a:solidFill>
                <a:srgbClr val="4C88F0"/>
              </a:solidFill>
              <a:latin typeface="#9Slide06 VL Fadilla" pitchFamily="2" charset="0"/>
            </a:endParaRPr>
          </a:p>
        </p:txBody>
      </p:sp>
      <p:sp>
        <p:nvSpPr>
          <p:cNvPr id="15" name="PHẠM DUYÊN 8 - 9Slide.vn">
            <a:extLst>
              <a:ext uri="{FF2B5EF4-FFF2-40B4-BE49-F238E27FC236}">
                <a16:creationId xmlns:a16="http://schemas.microsoft.com/office/drawing/2014/main" id="{54837DCB-8026-C00E-DDD1-3421CC8D980C}"/>
              </a:ext>
            </a:extLst>
          </p:cNvPr>
          <p:cNvSpPr txBox="1">
            <a:spLocks/>
          </p:cNvSpPr>
          <p:nvPr userDrawn="1"/>
        </p:nvSpPr>
        <p:spPr>
          <a:xfrm>
            <a:off x="6553200" y="33794700"/>
            <a:ext cx="1833712" cy="66043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>
                <a:solidFill>
                  <a:srgbClr val="4C88F0"/>
                </a:solidFill>
                <a:latin typeface="#9Slide06 VL Fadilla" pitchFamily="2" charset="0"/>
              </a:rPr>
              <a:t>Phạm Duyên</a:t>
            </a:r>
            <a:endParaRPr lang="en-US" sz="2000" b="0" dirty="0">
              <a:solidFill>
                <a:srgbClr val="4C88F0"/>
              </a:solidFill>
              <a:latin typeface="#9Slide06 VL Fadilla" pitchFamily="2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5" r:id="rId4"/>
    <p:sldLayoutId id="2147483661" r:id="rId5"/>
    <p:sldLayoutId id="2147483664" r:id="rId6"/>
    <p:sldLayoutId id="2147483659" r:id="rId7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8.emf"/><Relationship Id="rId4" Type="http://schemas.openxmlformats.org/officeDocument/2006/relationships/image" Target="../media/image47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8.emf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8.emf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8.emf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8.emf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8.emf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8.emf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3" Type="http://schemas.openxmlformats.org/officeDocument/2006/relationships/image" Target="../media/image16.png"/><Relationship Id="rId7" Type="http://schemas.openxmlformats.org/officeDocument/2006/relationships/image" Target="../media/image20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11" Type="http://schemas.openxmlformats.org/officeDocument/2006/relationships/image" Target="../media/image24.gif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g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13" Type="http://schemas.openxmlformats.org/officeDocument/2006/relationships/image" Target="../media/image23.png"/><Relationship Id="rId18" Type="http://schemas.openxmlformats.org/officeDocument/2006/relationships/image" Target="../media/image31.png"/><Relationship Id="rId3" Type="http://schemas.openxmlformats.org/officeDocument/2006/relationships/audio" Target="../media/audio2.wav"/><Relationship Id="rId21" Type="http://schemas.openxmlformats.org/officeDocument/2006/relationships/slide" Target="slide7.xml"/><Relationship Id="rId7" Type="http://schemas.openxmlformats.org/officeDocument/2006/relationships/image" Target="../media/image19.png"/><Relationship Id="rId12" Type="http://schemas.openxmlformats.org/officeDocument/2006/relationships/image" Target="../media/image28.gif"/><Relationship Id="rId17" Type="http://schemas.openxmlformats.org/officeDocument/2006/relationships/slide" Target="slide5.xml"/><Relationship Id="rId2" Type="http://schemas.openxmlformats.org/officeDocument/2006/relationships/audio" Target="../media/audio1.wav"/><Relationship Id="rId16" Type="http://schemas.openxmlformats.org/officeDocument/2006/relationships/image" Target="../media/image30.gif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11" Type="http://schemas.openxmlformats.org/officeDocument/2006/relationships/image" Target="../media/image27.gif"/><Relationship Id="rId24" Type="http://schemas.openxmlformats.org/officeDocument/2006/relationships/image" Target="../media/image34.png"/><Relationship Id="rId5" Type="http://schemas.openxmlformats.org/officeDocument/2006/relationships/image" Target="../media/image17.png"/><Relationship Id="rId15" Type="http://schemas.openxmlformats.org/officeDocument/2006/relationships/image" Target="../media/image29.gif"/><Relationship Id="rId23" Type="http://schemas.openxmlformats.org/officeDocument/2006/relationships/slide" Target="slide4.xml"/><Relationship Id="rId10" Type="http://schemas.openxmlformats.org/officeDocument/2006/relationships/image" Target="../media/image26.gif"/><Relationship Id="rId19" Type="http://schemas.openxmlformats.org/officeDocument/2006/relationships/slide" Target="slide6.xml"/><Relationship Id="rId4" Type="http://schemas.openxmlformats.org/officeDocument/2006/relationships/image" Target="../media/image16.png"/><Relationship Id="rId9" Type="http://schemas.openxmlformats.org/officeDocument/2006/relationships/image" Target="../media/image25.gif"/><Relationship Id="rId14" Type="http://schemas.openxmlformats.org/officeDocument/2006/relationships/image" Target="../media/image24.gif"/><Relationship Id="rId22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4.wav"/><Relationship Id="rId7" Type="http://schemas.openxmlformats.org/officeDocument/2006/relationships/image" Target="../media/image37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16.pn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audio" Target="../media/audio4.wav"/><Relationship Id="rId7" Type="http://schemas.openxmlformats.org/officeDocument/2006/relationships/image" Target="../media/image35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openxmlformats.org/officeDocument/2006/relationships/slide" Target="slide3.xml"/><Relationship Id="rId4" Type="http://schemas.openxmlformats.org/officeDocument/2006/relationships/image" Target="../media/image16.png"/><Relationship Id="rId9" Type="http://schemas.openxmlformats.org/officeDocument/2006/relationships/image" Target="../media/image37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audio" Target="../media/audio4.wav"/><Relationship Id="rId7" Type="http://schemas.openxmlformats.org/officeDocument/2006/relationships/image" Target="../media/image35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png"/><Relationship Id="rId5" Type="http://schemas.openxmlformats.org/officeDocument/2006/relationships/slide" Target="slide3.xml"/><Relationship Id="rId4" Type="http://schemas.openxmlformats.org/officeDocument/2006/relationships/image" Target="../media/image16.png"/><Relationship Id="rId9" Type="http://schemas.openxmlformats.org/officeDocument/2006/relationships/image" Target="../media/image37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audio" Target="../media/audio4.wav"/><Relationship Id="rId7" Type="http://schemas.openxmlformats.org/officeDocument/2006/relationships/image" Target="../media/image35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png"/><Relationship Id="rId5" Type="http://schemas.openxmlformats.org/officeDocument/2006/relationships/slide" Target="slide3.xml"/><Relationship Id="rId4" Type="http://schemas.openxmlformats.org/officeDocument/2006/relationships/image" Target="../media/image16.png"/><Relationship Id="rId9" Type="http://schemas.openxmlformats.org/officeDocument/2006/relationships/image" Target="../media/image37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02796" y="2400300"/>
            <a:ext cx="1045703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PHÚC LỢI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00" y="3346945"/>
            <a:ext cx="8955800" cy="4505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6062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HẠM DUYÊN 1 - 9Slide.vn">
            <a:extLst>
              <a:ext uri="{FF2B5EF4-FFF2-40B4-BE49-F238E27FC236}">
                <a16:creationId xmlns:a16="http://schemas.microsoft.com/office/drawing/2014/main" id="{FC1532CD-9DF6-570A-C88E-742C9D9505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8249" y="2449054"/>
            <a:ext cx="3741522" cy="1870762"/>
          </a:xfrm>
          <a:prstGeom prst="rect">
            <a:avLst/>
          </a:prstGeom>
        </p:spPr>
      </p:pic>
      <p:pic>
        <p:nvPicPr>
          <p:cNvPr id="3" name="PHẠM DUYÊN 2 - 9Slide.vn">
            <a:extLst>
              <a:ext uri="{FF2B5EF4-FFF2-40B4-BE49-F238E27FC236}">
                <a16:creationId xmlns:a16="http://schemas.microsoft.com/office/drawing/2014/main" id="{5E951D94-726C-07AB-48F6-07E9E4304A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903" y="4199024"/>
            <a:ext cx="8049680" cy="2798684"/>
          </a:xfrm>
          <a:prstGeom prst="rect">
            <a:avLst/>
          </a:prstGeom>
        </p:spPr>
      </p:pic>
      <p:pic>
        <p:nvPicPr>
          <p:cNvPr id="4" name="PHẠM DUYÊN 3 - 9Slide.vn" descr="F:\AAA-PDF-SGK\PNG\Bai12-KP2.png">
            <a:extLst>
              <a:ext uri="{FF2B5EF4-FFF2-40B4-BE49-F238E27FC236}">
                <a16:creationId xmlns:a16="http://schemas.microsoft.com/office/drawing/2014/main" id="{891FF5FD-C755-0C42-B1C0-7E059430CB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19629" t="16717" r="30653" b="40908"/>
          <a:stretch/>
        </p:blipFill>
        <p:spPr bwMode="auto">
          <a:xfrm>
            <a:off x="9471237" y="540231"/>
            <a:ext cx="7800764" cy="89730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2255798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HẠM DUYÊN 1 - 9Slide.vn">
            <a:extLst>
              <a:ext uri="{FF2B5EF4-FFF2-40B4-BE49-F238E27FC236}">
                <a16:creationId xmlns:a16="http://schemas.microsoft.com/office/drawing/2014/main" id="{0DC3CDA9-BED8-0891-F858-02040BACFBC8}"/>
              </a:ext>
            </a:extLst>
          </p:cNvPr>
          <p:cNvSpPr/>
          <p:nvPr/>
        </p:nvSpPr>
        <p:spPr>
          <a:xfrm>
            <a:off x="6312358" y="6455483"/>
            <a:ext cx="1171383" cy="1166393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7E55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398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?</a:t>
            </a:r>
          </a:p>
        </p:txBody>
      </p:sp>
      <p:sp>
        <p:nvSpPr>
          <p:cNvPr id="15" name="PHẠM DUYÊN 2 - 9Slide.vn">
            <a:extLst>
              <a:ext uri="{FF2B5EF4-FFF2-40B4-BE49-F238E27FC236}">
                <a16:creationId xmlns:a16="http://schemas.microsoft.com/office/drawing/2014/main" id="{EEC5EAFF-D801-D86D-FDD4-ADF5D0854E7C}"/>
              </a:ext>
            </a:extLst>
          </p:cNvPr>
          <p:cNvSpPr/>
          <p:nvPr/>
        </p:nvSpPr>
        <p:spPr>
          <a:xfrm>
            <a:off x="8986860" y="6455483"/>
            <a:ext cx="1171383" cy="1166393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7E55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398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?</a:t>
            </a:r>
          </a:p>
        </p:txBody>
      </p:sp>
      <p:sp>
        <p:nvSpPr>
          <p:cNvPr id="17" name="PHẠM DUYÊN 3 - 9Slide.vn">
            <a:extLst>
              <a:ext uri="{FF2B5EF4-FFF2-40B4-BE49-F238E27FC236}">
                <a16:creationId xmlns:a16="http://schemas.microsoft.com/office/drawing/2014/main" id="{9A9697AC-24C4-8B8C-7C9E-AE52EF276745}"/>
              </a:ext>
            </a:extLst>
          </p:cNvPr>
          <p:cNvSpPr/>
          <p:nvPr/>
        </p:nvSpPr>
        <p:spPr>
          <a:xfrm>
            <a:off x="11429472" y="6455483"/>
            <a:ext cx="1171383" cy="1166393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7E55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398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?</a:t>
            </a:r>
          </a:p>
        </p:txBody>
      </p:sp>
      <p:sp>
        <p:nvSpPr>
          <p:cNvPr id="14" name="PHẠM DUYÊN 4 - 9Slide.vn">
            <a:extLst>
              <a:ext uri="{FF2B5EF4-FFF2-40B4-BE49-F238E27FC236}">
                <a16:creationId xmlns:a16="http://schemas.microsoft.com/office/drawing/2014/main" id="{F4C1351D-3889-38CE-915D-3B19723B00DF}"/>
              </a:ext>
            </a:extLst>
          </p:cNvPr>
          <p:cNvSpPr/>
          <p:nvPr/>
        </p:nvSpPr>
        <p:spPr>
          <a:xfrm>
            <a:off x="6312356" y="6455483"/>
            <a:ext cx="1171383" cy="1166393"/>
          </a:xfrm>
          <a:prstGeom prst="roundRect">
            <a:avLst/>
          </a:prstGeom>
          <a:solidFill>
            <a:srgbClr val="FFE7EC"/>
          </a:solidFill>
          <a:ln w="19050">
            <a:solidFill>
              <a:srgbClr val="7E55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6" name="PHẠM DUYÊN 5 - 9Slide.vn">
            <a:extLst>
              <a:ext uri="{FF2B5EF4-FFF2-40B4-BE49-F238E27FC236}">
                <a16:creationId xmlns:a16="http://schemas.microsoft.com/office/drawing/2014/main" id="{9C2C291E-2E6E-6F14-8A0B-1EA80568867E}"/>
              </a:ext>
            </a:extLst>
          </p:cNvPr>
          <p:cNvSpPr/>
          <p:nvPr/>
        </p:nvSpPr>
        <p:spPr>
          <a:xfrm>
            <a:off x="8986858" y="6455483"/>
            <a:ext cx="1171383" cy="1166393"/>
          </a:xfrm>
          <a:prstGeom prst="roundRect">
            <a:avLst/>
          </a:prstGeom>
          <a:solidFill>
            <a:srgbClr val="FFE7EC"/>
          </a:solidFill>
          <a:ln w="19050">
            <a:solidFill>
              <a:srgbClr val="7E55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8" name="PHẠM DUYÊN 6 - 9Slide.vn">
            <a:extLst>
              <a:ext uri="{FF2B5EF4-FFF2-40B4-BE49-F238E27FC236}">
                <a16:creationId xmlns:a16="http://schemas.microsoft.com/office/drawing/2014/main" id="{A92C3A0C-BB7F-5E74-979B-186EFB2DD212}"/>
              </a:ext>
            </a:extLst>
          </p:cNvPr>
          <p:cNvSpPr/>
          <p:nvPr/>
        </p:nvSpPr>
        <p:spPr>
          <a:xfrm>
            <a:off x="11429470" y="6455483"/>
            <a:ext cx="1171383" cy="1166393"/>
          </a:xfrm>
          <a:prstGeom prst="roundRect">
            <a:avLst/>
          </a:prstGeom>
          <a:solidFill>
            <a:srgbClr val="FFE7EC"/>
          </a:solidFill>
          <a:ln w="19050">
            <a:solidFill>
              <a:srgbClr val="7E55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pic>
        <p:nvPicPr>
          <p:cNvPr id="2" name="PHẠM DUYÊN 7 - 9Slide.vn">
            <a:extLst>
              <a:ext uri="{FF2B5EF4-FFF2-40B4-BE49-F238E27FC236}">
                <a16:creationId xmlns:a16="http://schemas.microsoft.com/office/drawing/2014/main" id="{7C651D19-032A-6BF3-AF7C-1E1622AB5F9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91607" y="512757"/>
            <a:ext cx="2604044" cy="1302022"/>
          </a:xfrm>
          <a:prstGeom prst="rect">
            <a:avLst/>
          </a:prstGeom>
        </p:spPr>
      </p:pic>
      <p:pic>
        <p:nvPicPr>
          <p:cNvPr id="3" name="PHẠM DUYÊN 8 - 9Slide.vn">
            <a:extLst>
              <a:ext uri="{FF2B5EF4-FFF2-40B4-BE49-F238E27FC236}">
                <a16:creationId xmlns:a16="http://schemas.microsoft.com/office/drawing/2014/main" id="{ED476CE9-55C1-6C3E-354C-8839D7DAF7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6786" y="6863795"/>
            <a:ext cx="3423205" cy="3423205"/>
          </a:xfrm>
          <a:prstGeom prst="rect">
            <a:avLst/>
          </a:prstGeom>
        </p:spPr>
      </p:pic>
      <p:sp>
        <p:nvSpPr>
          <p:cNvPr id="11" name="PHẠM DUYÊN 9 - 9Slide.vn">
            <a:extLst>
              <a:ext uri="{FF2B5EF4-FFF2-40B4-BE49-F238E27FC236}">
                <a16:creationId xmlns:a16="http://schemas.microsoft.com/office/drawing/2014/main" id="{51CBC53B-42E6-9D62-04D6-FEA40700E1C1}"/>
              </a:ext>
            </a:extLst>
          </p:cNvPr>
          <p:cNvSpPr/>
          <p:nvPr/>
        </p:nvSpPr>
        <p:spPr>
          <a:xfrm>
            <a:off x="15457714" y="2809058"/>
            <a:ext cx="1930401" cy="2332312"/>
          </a:xfrm>
          <a:prstGeom prst="roundRect">
            <a:avLst/>
          </a:prstGeom>
          <a:noFill/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9"/>
          </a:p>
        </p:txBody>
      </p:sp>
      <p:sp>
        <p:nvSpPr>
          <p:cNvPr id="12" name="PHẠM DUYÊN 10 - 9Slide.vn">
            <a:extLst>
              <a:ext uri="{FF2B5EF4-FFF2-40B4-BE49-F238E27FC236}">
                <a16:creationId xmlns:a16="http://schemas.microsoft.com/office/drawing/2014/main" id="{3C497A5B-4D08-1CFE-4C5B-ACFE376163BC}"/>
              </a:ext>
            </a:extLst>
          </p:cNvPr>
          <p:cNvSpPr/>
          <p:nvPr/>
        </p:nvSpPr>
        <p:spPr>
          <a:xfrm>
            <a:off x="899887" y="2809058"/>
            <a:ext cx="14383656" cy="2332312"/>
          </a:xfrm>
          <a:prstGeom prst="roundRect">
            <a:avLst/>
          </a:prstGeom>
          <a:noFill/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9"/>
          </a:p>
        </p:txBody>
      </p:sp>
      <p:sp>
        <p:nvSpPr>
          <p:cNvPr id="19" name="PHẠM DUYÊN 11 - 9Slide.vn">
            <a:extLst>
              <a:ext uri="{FF2B5EF4-FFF2-40B4-BE49-F238E27FC236}">
                <a16:creationId xmlns:a16="http://schemas.microsoft.com/office/drawing/2014/main" id="{92A2D6AD-6D26-798C-396A-F2A4A927725D}"/>
              </a:ext>
            </a:extLst>
          </p:cNvPr>
          <p:cNvSpPr txBox="1"/>
          <p:nvPr/>
        </p:nvSpPr>
        <p:spPr>
          <a:xfrm>
            <a:off x="7831219" y="6331038"/>
            <a:ext cx="779381" cy="1322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997">
                <a:solidFill>
                  <a:schemeClr val="accent6"/>
                </a:solidFill>
                <a:latin typeface="Lato Black" panose="020F0A02020204030203" pitchFamily="34" charset="0"/>
              </a:rPr>
              <a:t>−</a:t>
            </a:r>
            <a:endParaRPr lang="en-US" sz="7997" dirty="0">
              <a:solidFill>
                <a:schemeClr val="accent6"/>
              </a:solidFill>
              <a:latin typeface="Lato Black" panose="020F0A02020204030203" pitchFamily="34" charset="0"/>
            </a:endParaRPr>
          </a:p>
        </p:txBody>
      </p:sp>
      <p:sp>
        <p:nvSpPr>
          <p:cNvPr id="20" name="PHẠM DUYÊN 12 - 9Slide.vn">
            <a:extLst>
              <a:ext uri="{FF2B5EF4-FFF2-40B4-BE49-F238E27FC236}">
                <a16:creationId xmlns:a16="http://schemas.microsoft.com/office/drawing/2014/main" id="{527FEC1B-CE05-BB2F-F9CD-E3C8515BF916}"/>
              </a:ext>
            </a:extLst>
          </p:cNvPr>
          <p:cNvSpPr txBox="1"/>
          <p:nvPr/>
        </p:nvSpPr>
        <p:spPr>
          <a:xfrm>
            <a:off x="10422019" y="6331038"/>
            <a:ext cx="779381" cy="1322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997" dirty="0">
                <a:solidFill>
                  <a:schemeClr val="accent6"/>
                </a:solidFill>
                <a:latin typeface="Lato Black" panose="020F0A02020204030203" pitchFamily="34" charset="0"/>
              </a:rPr>
              <a:t>=</a:t>
            </a:r>
          </a:p>
        </p:txBody>
      </p:sp>
      <p:sp>
        <p:nvSpPr>
          <p:cNvPr id="21" name="PHẠM DUYÊN 13 - 9Slide.vn">
            <a:extLst>
              <a:ext uri="{FF2B5EF4-FFF2-40B4-BE49-F238E27FC236}">
                <a16:creationId xmlns:a16="http://schemas.microsoft.com/office/drawing/2014/main" id="{D64560B9-42C6-5FB4-AB8C-A5E31C188371}"/>
              </a:ext>
            </a:extLst>
          </p:cNvPr>
          <p:cNvSpPr/>
          <p:nvPr/>
        </p:nvSpPr>
        <p:spPr>
          <a:xfrm>
            <a:off x="899887" y="2809058"/>
            <a:ext cx="16488228" cy="2332312"/>
          </a:xfrm>
          <a:prstGeom prst="roundRect">
            <a:avLst/>
          </a:prstGeom>
          <a:noFill/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9"/>
          </a:p>
        </p:txBody>
      </p:sp>
      <p:pic>
        <p:nvPicPr>
          <p:cNvPr id="30" name="PHẠM DUYÊN 14 - 9Slide.vn">
            <a:extLst>
              <a:ext uri="{FF2B5EF4-FFF2-40B4-BE49-F238E27FC236}">
                <a16:creationId xmlns:a16="http://schemas.microsoft.com/office/drawing/2014/main" id="{CDBD2B11-86E8-F188-039E-22A3DE89F9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10010" y="3156225"/>
            <a:ext cx="1628184" cy="1637974"/>
          </a:xfrm>
          <a:prstGeom prst="rect">
            <a:avLst/>
          </a:prstGeom>
        </p:spPr>
      </p:pic>
      <p:pic>
        <p:nvPicPr>
          <p:cNvPr id="31" name="PHẠM DUYÊN 15 - 9Slide.vn">
            <a:extLst>
              <a:ext uri="{FF2B5EF4-FFF2-40B4-BE49-F238E27FC236}">
                <a16:creationId xmlns:a16="http://schemas.microsoft.com/office/drawing/2014/main" id="{91ADB7D6-BF87-1E23-587C-2B91790669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65270" y="3156225"/>
            <a:ext cx="1600110" cy="1637974"/>
          </a:xfrm>
          <a:prstGeom prst="rect">
            <a:avLst/>
          </a:prstGeom>
        </p:spPr>
      </p:pic>
      <p:pic>
        <p:nvPicPr>
          <p:cNvPr id="32" name="PHẠM DUYÊN 16 - 9Slide.vn">
            <a:extLst>
              <a:ext uri="{FF2B5EF4-FFF2-40B4-BE49-F238E27FC236}">
                <a16:creationId xmlns:a16="http://schemas.microsoft.com/office/drawing/2014/main" id="{502D34BE-16EB-3CE0-891B-75FBF1B027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87029" y="3156225"/>
            <a:ext cx="1600110" cy="1637974"/>
          </a:xfrm>
          <a:prstGeom prst="rect">
            <a:avLst/>
          </a:prstGeom>
        </p:spPr>
      </p:pic>
      <p:pic>
        <p:nvPicPr>
          <p:cNvPr id="33" name="PHẠM DUYÊN 17 - 9Slide.vn">
            <a:extLst>
              <a:ext uri="{FF2B5EF4-FFF2-40B4-BE49-F238E27FC236}">
                <a16:creationId xmlns:a16="http://schemas.microsoft.com/office/drawing/2014/main" id="{88BA00AD-090C-0421-7B75-0CDDCF3DB6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08789" y="3156225"/>
            <a:ext cx="1600110" cy="1637974"/>
          </a:xfrm>
          <a:prstGeom prst="rect">
            <a:avLst/>
          </a:prstGeom>
        </p:spPr>
      </p:pic>
      <p:pic>
        <p:nvPicPr>
          <p:cNvPr id="34" name="PHẠM DUYÊN 18 - 9Slide.vn">
            <a:extLst>
              <a:ext uri="{FF2B5EF4-FFF2-40B4-BE49-F238E27FC236}">
                <a16:creationId xmlns:a16="http://schemas.microsoft.com/office/drawing/2014/main" id="{F4D3A761-EBD5-71E6-5318-50B9FC13FA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30549" y="3156225"/>
            <a:ext cx="1600110" cy="1637974"/>
          </a:xfrm>
          <a:prstGeom prst="rect">
            <a:avLst/>
          </a:prstGeom>
        </p:spPr>
      </p:pic>
      <p:pic>
        <p:nvPicPr>
          <p:cNvPr id="35" name="PHẠM DUYÊN 19 - 9Slide.vn">
            <a:extLst>
              <a:ext uri="{FF2B5EF4-FFF2-40B4-BE49-F238E27FC236}">
                <a16:creationId xmlns:a16="http://schemas.microsoft.com/office/drawing/2014/main" id="{8ACFE44A-5A79-2B72-AAAE-FE68B12070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2309" y="3156225"/>
            <a:ext cx="1600110" cy="1637974"/>
          </a:xfrm>
          <a:prstGeom prst="rect">
            <a:avLst/>
          </a:prstGeom>
        </p:spPr>
      </p:pic>
      <p:pic>
        <p:nvPicPr>
          <p:cNvPr id="36" name="PHẠM DUYÊN 20 - 9Slide.vn">
            <a:extLst>
              <a:ext uri="{FF2B5EF4-FFF2-40B4-BE49-F238E27FC236}">
                <a16:creationId xmlns:a16="http://schemas.microsoft.com/office/drawing/2014/main" id="{6F869235-CAAA-202A-19E4-15FD192217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4069" y="3156225"/>
            <a:ext cx="1600110" cy="1637974"/>
          </a:xfrm>
          <a:prstGeom prst="rect">
            <a:avLst/>
          </a:prstGeom>
        </p:spPr>
      </p:pic>
      <p:pic>
        <p:nvPicPr>
          <p:cNvPr id="37" name="PHẠM DUYÊN 21 - 9Slide.vn">
            <a:extLst>
              <a:ext uri="{FF2B5EF4-FFF2-40B4-BE49-F238E27FC236}">
                <a16:creationId xmlns:a16="http://schemas.microsoft.com/office/drawing/2014/main" id="{982823EA-B9AF-4A62-4583-0A26BAF40C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5829" y="3156225"/>
            <a:ext cx="1600110" cy="1637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8121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8" grpId="0" animBg="1"/>
      <p:bldP spid="11" grpId="0" animBg="1"/>
      <p:bldP spid="12" grpId="0" animBg="1"/>
      <p:bldP spid="21" grpId="0" animBg="1"/>
      <p:bldP spid="21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HẠM DUYÊN 1 - 9Slide.vn">
            <a:extLst>
              <a:ext uri="{FF2B5EF4-FFF2-40B4-BE49-F238E27FC236}">
                <a16:creationId xmlns:a16="http://schemas.microsoft.com/office/drawing/2014/main" id="{655569F2-DE97-8F66-51B4-B467706593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63600" y="3156225"/>
            <a:ext cx="1628184" cy="1637974"/>
          </a:xfrm>
          <a:prstGeom prst="rect">
            <a:avLst/>
          </a:prstGeom>
        </p:spPr>
      </p:pic>
      <p:sp>
        <p:nvSpPr>
          <p:cNvPr id="13" name="PHẠM DUYÊN 2 - 9Slide.vn">
            <a:extLst>
              <a:ext uri="{FF2B5EF4-FFF2-40B4-BE49-F238E27FC236}">
                <a16:creationId xmlns:a16="http://schemas.microsoft.com/office/drawing/2014/main" id="{0DC3CDA9-BED8-0891-F858-02040BACFBC8}"/>
              </a:ext>
            </a:extLst>
          </p:cNvPr>
          <p:cNvSpPr/>
          <p:nvPr/>
        </p:nvSpPr>
        <p:spPr>
          <a:xfrm>
            <a:off x="6312358" y="6455483"/>
            <a:ext cx="1171383" cy="1166393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7E55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398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?</a:t>
            </a:r>
          </a:p>
        </p:txBody>
      </p:sp>
      <p:sp>
        <p:nvSpPr>
          <p:cNvPr id="15" name="PHẠM DUYÊN 3 - 9Slide.vn">
            <a:extLst>
              <a:ext uri="{FF2B5EF4-FFF2-40B4-BE49-F238E27FC236}">
                <a16:creationId xmlns:a16="http://schemas.microsoft.com/office/drawing/2014/main" id="{EEC5EAFF-D801-D86D-FDD4-ADF5D0854E7C}"/>
              </a:ext>
            </a:extLst>
          </p:cNvPr>
          <p:cNvSpPr/>
          <p:nvPr/>
        </p:nvSpPr>
        <p:spPr>
          <a:xfrm>
            <a:off x="8986860" y="6455483"/>
            <a:ext cx="1171383" cy="1166393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7E55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398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?</a:t>
            </a:r>
          </a:p>
        </p:txBody>
      </p:sp>
      <p:sp>
        <p:nvSpPr>
          <p:cNvPr id="17" name="PHẠM DUYÊN 4 - 9Slide.vn">
            <a:extLst>
              <a:ext uri="{FF2B5EF4-FFF2-40B4-BE49-F238E27FC236}">
                <a16:creationId xmlns:a16="http://schemas.microsoft.com/office/drawing/2014/main" id="{9A9697AC-24C4-8B8C-7C9E-AE52EF276745}"/>
              </a:ext>
            </a:extLst>
          </p:cNvPr>
          <p:cNvSpPr/>
          <p:nvPr/>
        </p:nvSpPr>
        <p:spPr>
          <a:xfrm>
            <a:off x="11429472" y="6455483"/>
            <a:ext cx="1171383" cy="1166393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7E55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398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?</a:t>
            </a:r>
          </a:p>
        </p:txBody>
      </p:sp>
      <p:sp>
        <p:nvSpPr>
          <p:cNvPr id="14" name="PHẠM DUYÊN 5 - 9Slide.vn">
            <a:extLst>
              <a:ext uri="{FF2B5EF4-FFF2-40B4-BE49-F238E27FC236}">
                <a16:creationId xmlns:a16="http://schemas.microsoft.com/office/drawing/2014/main" id="{F4C1351D-3889-38CE-915D-3B19723B00DF}"/>
              </a:ext>
            </a:extLst>
          </p:cNvPr>
          <p:cNvSpPr/>
          <p:nvPr/>
        </p:nvSpPr>
        <p:spPr>
          <a:xfrm>
            <a:off x="6312356" y="6455483"/>
            <a:ext cx="1171383" cy="1166393"/>
          </a:xfrm>
          <a:prstGeom prst="roundRect">
            <a:avLst/>
          </a:prstGeom>
          <a:solidFill>
            <a:srgbClr val="FFD9E0"/>
          </a:solidFill>
          <a:ln w="19050">
            <a:solidFill>
              <a:srgbClr val="7E55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6" name="PHẠM DUYÊN 6 - 9Slide.vn">
            <a:extLst>
              <a:ext uri="{FF2B5EF4-FFF2-40B4-BE49-F238E27FC236}">
                <a16:creationId xmlns:a16="http://schemas.microsoft.com/office/drawing/2014/main" id="{9C2C291E-2E6E-6F14-8A0B-1EA80568867E}"/>
              </a:ext>
            </a:extLst>
          </p:cNvPr>
          <p:cNvSpPr/>
          <p:nvPr/>
        </p:nvSpPr>
        <p:spPr>
          <a:xfrm>
            <a:off x="8986858" y="6455483"/>
            <a:ext cx="1171383" cy="1166393"/>
          </a:xfrm>
          <a:prstGeom prst="roundRect">
            <a:avLst/>
          </a:prstGeom>
          <a:solidFill>
            <a:srgbClr val="FFD9E0"/>
          </a:solidFill>
          <a:ln w="19050">
            <a:solidFill>
              <a:srgbClr val="7E55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8" name="PHẠM DUYÊN 7 - 9Slide.vn">
            <a:extLst>
              <a:ext uri="{FF2B5EF4-FFF2-40B4-BE49-F238E27FC236}">
                <a16:creationId xmlns:a16="http://schemas.microsoft.com/office/drawing/2014/main" id="{A92C3A0C-BB7F-5E74-979B-186EFB2DD212}"/>
              </a:ext>
            </a:extLst>
          </p:cNvPr>
          <p:cNvSpPr/>
          <p:nvPr/>
        </p:nvSpPr>
        <p:spPr>
          <a:xfrm>
            <a:off x="11429470" y="6455483"/>
            <a:ext cx="1171383" cy="1166393"/>
          </a:xfrm>
          <a:prstGeom prst="roundRect">
            <a:avLst/>
          </a:prstGeom>
          <a:solidFill>
            <a:srgbClr val="FFD9E0"/>
          </a:solidFill>
          <a:ln w="19050">
            <a:solidFill>
              <a:srgbClr val="7E55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pic>
        <p:nvPicPr>
          <p:cNvPr id="2" name="PHẠM DUYÊN 8 - 9Slide.vn">
            <a:extLst>
              <a:ext uri="{FF2B5EF4-FFF2-40B4-BE49-F238E27FC236}">
                <a16:creationId xmlns:a16="http://schemas.microsoft.com/office/drawing/2014/main" id="{7C651D19-032A-6BF3-AF7C-1E1622AB5F9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1607" y="512757"/>
            <a:ext cx="2604044" cy="1302022"/>
          </a:xfrm>
          <a:prstGeom prst="rect">
            <a:avLst/>
          </a:prstGeom>
        </p:spPr>
      </p:pic>
      <p:pic>
        <p:nvPicPr>
          <p:cNvPr id="3" name="PHẠM DUYÊN 9 - 9Slide.vn">
            <a:extLst>
              <a:ext uri="{FF2B5EF4-FFF2-40B4-BE49-F238E27FC236}">
                <a16:creationId xmlns:a16="http://schemas.microsoft.com/office/drawing/2014/main" id="{ED476CE9-55C1-6C3E-354C-8839D7DAF7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6786" y="6863795"/>
            <a:ext cx="3423205" cy="3423205"/>
          </a:xfrm>
          <a:prstGeom prst="rect">
            <a:avLst/>
          </a:prstGeom>
        </p:spPr>
      </p:pic>
      <p:sp>
        <p:nvSpPr>
          <p:cNvPr id="11" name="PHẠM DUYÊN 10 - 9Slide.vn">
            <a:extLst>
              <a:ext uri="{FF2B5EF4-FFF2-40B4-BE49-F238E27FC236}">
                <a16:creationId xmlns:a16="http://schemas.microsoft.com/office/drawing/2014/main" id="{51CBC53B-42E6-9D62-04D6-FEA40700E1C1}"/>
              </a:ext>
            </a:extLst>
          </p:cNvPr>
          <p:cNvSpPr/>
          <p:nvPr/>
        </p:nvSpPr>
        <p:spPr>
          <a:xfrm>
            <a:off x="13440230" y="2809058"/>
            <a:ext cx="3947886" cy="2332312"/>
          </a:xfrm>
          <a:prstGeom prst="roundRect">
            <a:avLst/>
          </a:prstGeom>
          <a:noFill/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9"/>
          </a:p>
        </p:txBody>
      </p:sp>
      <p:sp>
        <p:nvSpPr>
          <p:cNvPr id="12" name="PHẠM DUYÊN 11 - 9Slide.vn">
            <a:extLst>
              <a:ext uri="{FF2B5EF4-FFF2-40B4-BE49-F238E27FC236}">
                <a16:creationId xmlns:a16="http://schemas.microsoft.com/office/drawing/2014/main" id="{3C497A5B-4D08-1CFE-4C5B-ACFE376163BC}"/>
              </a:ext>
            </a:extLst>
          </p:cNvPr>
          <p:cNvSpPr/>
          <p:nvPr/>
        </p:nvSpPr>
        <p:spPr>
          <a:xfrm>
            <a:off x="899887" y="2809058"/>
            <a:ext cx="12337142" cy="2332312"/>
          </a:xfrm>
          <a:prstGeom prst="roundRect">
            <a:avLst/>
          </a:prstGeom>
          <a:noFill/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9"/>
          </a:p>
        </p:txBody>
      </p:sp>
      <p:sp>
        <p:nvSpPr>
          <p:cNvPr id="19" name="PHẠM DUYÊN 12 - 9Slide.vn">
            <a:extLst>
              <a:ext uri="{FF2B5EF4-FFF2-40B4-BE49-F238E27FC236}">
                <a16:creationId xmlns:a16="http://schemas.microsoft.com/office/drawing/2014/main" id="{92A2D6AD-6D26-798C-396A-F2A4A927725D}"/>
              </a:ext>
            </a:extLst>
          </p:cNvPr>
          <p:cNvSpPr txBox="1"/>
          <p:nvPr/>
        </p:nvSpPr>
        <p:spPr>
          <a:xfrm>
            <a:off x="7831219" y="6331038"/>
            <a:ext cx="779381" cy="1322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997">
                <a:solidFill>
                  <a:schemeClr val="accent6"/>
                </a:solidFill>
                <a:latin typeface="Lato Black" panose="020F0A02020204030203" pitchFamily="34" charset="0"/>
              </a:rPr>
              <a:t>−</a:t>
            </a:r>
            <a:endParaRPr lang="en-US" sz="7997" dirty="0">
              <a:solidFill>
                <a:schemeClr val="accent6"/>
              </a:solidFill>
              <a:latin typeface="Lato Black" panose="020F0A02020204030203" pitchFamily="34" charset="0"/>
            </a:endParaRPr>
          </a:p>
        </p:txBody>
      </p:sp>
      <p:sp>
        <p:nvSpPr>
          <p:cNvPr id="20" name="PHẠM DUYÊN 13 - 9Slide.vn">
            <a:extLst>
              <a:ext uri="{FF2B5EF4-FFF2-40B4-BE49-F238E27FC236}">
                <a16:creationId xmlns:a16="http://schemas.microsoft.com/office/drawing/2014/main" id="{527FEC1B-CE05-BB2F-F9CD-E3C8515BF916}"/>
              </a:ext>
            </a:extLst>
          </p:cNvPr>
          <p:cNvSpPr txBox="1"/>
          <p:nvPr/>
        </p:nvSpPr>
        <p:spPr>
          <a:xfrm>
            <a:off x="10422019" y="6331038"/>
            <a:ext cx="779381" cy="1322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997" dirty="0">
                <a:solidFill>
                  <a:schemeClr val="accent6"/>
                </a:solidFill>
                <a:latin typeface="Lato Black" panose="020F0A02020204030203" pitchFamily="34" charset="0"/>
              </a:rPr>
              <a:t>=</a:t>
            </a:r>
          </a:p>
        </p:txBody>
      </p:sp>
      <p:sp>
        <p:nvSpPr>
          <p:cNvPr id="21" name="PHẠM DUYÊN 14 - 9Slide.vn">
            <a:extLst>
              <a:ext uri="{FF2B5EF4-FFF2-40B4-BE49-F238E27FC236}">
                <a16:creationId xmlns:a16="http://schemas.microsoft.com/office/drawing/2014/main" id="{D64560B9-42C6-5FB4-AB8C-A5E31C188371}"/>
              </a:ext>
            </a:extLst>
          </p:cNvPr>
          <p:cNvSpPr/>
          <p:nvPr/>
        </p:nvSpPr>
        <p:spPr>
          <a:xfrm>
            <a:off x="899887" y="2809058"/>
            <a:ext cx="16488228" cy="2332312"/>
          </a:xfrm>
          <a:prstGeom prst="roundRect">
            <a:avLst/>
          </a:prstGeom>
          <a:noFill/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9"/>
          </a:p>
        </p:txBody>
      </p:sp>
      <p:pic>
        <p:nvPicPr>
          <p:cNvPr id="30" name="PHẠM DUYÊN 15 - 9Slide.vn">
            <a:extLst>
              <a:ext uri="{FF2B5EF4-FFF2-40B4-BE49-F238E27FC236}">
                <a16:creationId xmlns:a16="http://schemas.microsoft.com/office/drawing/2014/main" id="{CDBD2B11-86E8-F188-039E-22A3DE89F9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10010" y="3156225"/>
            <a:ext cx="1628184" cy="1637974"/>
          </a:xfrm>
          <a:prstGeom prst="rect">
            <a:avLst/>
          </a:prstGeom>
        </p:spPr>
      </p:pic>
      <p:pic>
        <p:nvPicPr>
          <p:cNvPr id="32" name="PHẠM DUYÊN 16 - 9Slide.vn">
            <a:extLst>
              <a:ext uri="{FF2B5EF4-FFF2-40B4-BE49-F238E27FC236}">
                <a16:creationId xmlns:a16="http://schemas.microsoft.com/office/drawing/2014/main" id="{502D34BE-16EB-3CE0-891B-75FBF1B027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87029" y="3156225"/>
            <a:ext cx="1600110" cy="1637974"/>
          </a:xfrm>
          <a:prstGeom prst="rect">
            <a:avLst/>
          </a:prstGeom>
        </p:spPr>
      </p:pic>
      <p:pic>
        <p:nvPicPr>
          <p:cNvPr id="33" name="PHẠM DUYÊN 17 - 9Slide.vn">
            <a:extLst>
              <a:ext uri="{FF2B5EF4-FFF2-40B4-BE49-F238E27FC236}">
                <a16:creationId xmlns:a16="http://schemas.microsoft.com/office/drawing/2014/main" id="{88BA00AD-090C-0421-7B75-0CDDCF3DB6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08789" y="3156225"/>
            <a:ext cx="1600110" cy="1637974"/>
          </a:xfrm>
          <a:prstGeom prst="rect">
            <a:avLst/>
          </a:prstGeom>
        </p:spPr>
      </p:pic>
      <p:pic>
        <p:nvPicPr>
          <p:cNvPr id="34" name="PHẠM DUYÊN 18 - 9Slide.vn">
            <a:extLst>
              <a:ext uri="{FF2B5EF4-FFF2-40B4-BE49-F238E27FC236}">
                <a16:creationId xmlns:a16="http://schemas.microsoft.com/office/drawing/2014/main" id="{F4D3A761-EBD5-71E6-5318-50B9FC13FA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30549" y="3156225"/>
            <a:ext cx="1600110" cy="1637974"/>
          </a:xfrm>
          <a:prstGeom prst="rect">
            <a:avLst/>
          </a:prstGeom>
        </p:spPr>
      </p:pic>
      <p:pic>
        <p:nvPicPr>
          <p:cNvPr id="35" name="PHẠM DUYÊN 19 - 9Slide.vn">
            <a:extLst>
              <a:ext uri="{FF2B5EF4-FFF2-40B4-BE49-F238E27FC236}">
                <a16:creationId xmlns:a16="http://schemas.microsoft.com/office/drawing/2014/main" id="{8ACFE44A-5A79-2B72-AAAE-FE68B12070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2309" y="3156225"/>
            <a:ext cx="1600110" cy="1637974"/>
          </a:xfrm>
          <a:prstGeom prst="rect">
            <a:avLst/>
          </a:prstGeom>
        </p:spPr>
      </p:pic>
      <p:pic>
        <p:nvPicPr>
          <p:cNvPr id="36" name="PHẠM DUYÊN 20 - 9Slide.vn">
            <a:extLst>
              <a:ext uri="{FF2B5EF4-FFF2-40B4-BE49-F238E27FC236}">
                <a16:creationId xmlns:a16="http://schemas.microsoft.com/office/drawing/2014/main" id="{6F869235-CAAA-202A-19E4-15FD192217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4069" y="3156225"/>
            <a:ext cx="1600110" cy="1637974"/>
          </a:xfrm>
          <a:prstGeom prst="rect">
            <a:avLst/>
          </a:prstGeom>
        </p:spPr>
      </p:pic>
      <p:pic>
        <p:nvPicPr>
          <p:cNvPr id="37" name="PHẠM DUYÊN 21 - 9Slide.vn">
            <a:extLst>
              <a:ext uri="{FF2B5EF4-FFF2-40B4-BE49-F238E27FC236}">
                <a16:creationId xmlns:a16="http://schemas.microsoft.com/office/drawing/2014/main" id="{982823EA-B9AF-4A62-4583-0A26BAF40C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5829" y="3156225"/>
            <a:ext cx="1600110" cy="1637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2888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8" grpId="0" animBg="1"/>
      <p:bldP spid="11" grpId="0" animBg="1"/>
      <p:bldP spid="12" grpId="0" animBg="1"/>
      <p:bldP spid="21" grpId="0" animBg="1"/>
      <p:bldP spid="21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HẠM DUYÊN 1 - 9Slide.vn">
            <a:extLst>
              <a:ext uri="{FF2B5EF4-FFF2-40B4-BE49-F238E27FC236}">
                <a16:creationId xmlns:a16="http://schemas.microsoft.com/office/drawing/2014/main" id="{EA8A1C6C-8B7E-2ED3-3699-5CC687C0D1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59027" y="3156225"/>
            <a:ext cx="1628184" cy="1637974"/>
          </a:xfrm>
          <a:prstGeom prst="rect">
            <a:avLst/>
          </a:prstGeom>
        </p:spPr>
      </p:pic>
      <p:pic>
        <p:nvPicPr>
          <p:cNvPr id="4" name="PHẠM DUYÊN 2 - 9Slide.vn">
            <a:extLst>
              <a:ext uri="{FF2B5EF4-FFF2-40B4-BE49-F238E27FC236}">
                <a16:creationId xmlns:a16="http://schemas.microsoft.com/office/drawing/2014/main" id="{655569F2-DE97-8F66-51B4-B467706593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63600" y="3156225"/>
            <a:ext cx="1628184" cy="1637974"/>
          </a:xfrm>
          <a:prstGeom prst="rect">
            <a:avLst/>
          </a:prstGeom>
        </p:spPr>
      </p:pic>
      <p:sp>
        <p:nvSpPr>
          <p:cNvPr id="13" name="PHẠM DUYÊN 3 - 9Slide.vn">
            <a:extLst>
              <a:ext uri="{FF2B5EF4-FFF2-40B4-BE49-F238E27FC236}">
                <a16:creationId xmlns:a16="http://schemas.microsoft.com/office/drawing/2014/main" id="{0DC3CDA9-BED8-0891-F858-02040BACFBC8}"/>
              </a:ext>
            </a:extLst>
          </p:cNvPr>
          <p:cNvSpPr/>
          <p:nvPr/>
        </p:nvSpPr>
        <p:spPr>
          <a:xfrm>
            <a:off x="6312358" y="6455483"/>
            <a:ext cx="1171383" cy="1166393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7E55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398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?</a:t>
            </a:r>
          </a:p>
        </p:txBody>
      </p:sp>
      <p:sp>
        <p:nvSpPr>
          <p:cNvPr id="15" name="PHẠM DUYÊN 4 - 9Slide.vn">
            <a:extLst>
              <a:ext uri="{FF2B5EF4-FFF2-40B4-BE49-F238E27FC236}">
                <a16:creationId xmlns:a16="http://schemas.microsoft.com/office/drawing/2014/main" id="{EEC5EAFF-D801-D86D-FDD4-ADF5D0854E7C}"/>
              </a:ext>
            </a:extLst>
          </p:cNvPr>
          <p:cNvSpPr/>
          <p:nvPr/>
        </p:nvSpPr>
        <p:spPr>
          <a:xfrm>
            <a:off x="8986860" y="6455483"/>
            <a:ext cx="1171383" cy="1166393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7E55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398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?</a:t>
            </a:r>
          </a:p>
        </p:txBody>
      </p:sp>
      <p:sp>
        <p:nvSpPr>
          <p:cNvPr id="17" name="PHẠM DUYÊN 5 - 9Slide.vn">
            <a:extLst>
              <a:ext uri="{FF2B5EF4-FFF2-40B4-BE49-F238E27FC236}">
                <a16:creationId xmlns:a16="http://schemas.microsoft.com/office/drawing/2014/main" id="{9A9697AC-24C4-8B8C-7C9E-AE52EF276745}"/>
              </a:ext>
            </a:extLst>
          </p:cNvPr>
          <p:cNvSpPr/>
          <p:nvPr/>
        </p:nvSpPr>
        <p:spPr>
          <a:xfrm>
            <a:off x="11429472" y="6455483"/>
            <a:ext cx="1171383" cy="1166393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7E55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398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?</a:t>
            </a:r>
          </a:p>
        </p:txBody>
      </p:sp>
      <p:sp>
        <p:nvSpPr>
          <p:cNvPr id="14" name="PHẠM DUYÊN 6 - 9Slide.vn">
            <a:extLst>
              <a:ext uri="{FF2B5EF4-FFF2-40B4-BE49-F238E27FC236}">
                <a16:creationId xmlns:a16="http://schemas.microsoft.com/office/drawing/2014/main" id="{F4C1351D-3889-38CE-915D-3B19723B00DF}"/>
              </a:ext>
            </a:extLst>
          </p:cNvPr>
          <p:cNvSpPr/>
          <p:nvPr/>
        </p:nvSpPr>
        <p:spPr>
          <a:xfrm>
            <a:off x="6312356" y="6455483"/>
            <a:ext cx="1171383" cy="1166393"/>
          </a:xfrm>
          <a:prstGeom prst="roundRect">
            <a:avLst/>
          </a:prstGeom>
          <a:solidFill>
            <a:srgbClr val="FFD9E0"/>
          </a:solidFill>
          <a:ln w="19050">
            <a:solidFill>
              <a:srgbClr val="7E55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6" name="PHẠM DUYÊN 7 - 9Slide.vn">
            <a:extLst>
              <a:ext uri="{FF2B5EF4-FFF2-40B4-BE49-F238E27FC236}">
                <a16:creationId xmlns:a16="http://schemas.microsoft.com/office/drawing/2014/main" id="{9C2C291E-2E6E-6F14-8A0B-1EA80568867E}"/>
              </a:ext>
            </a:extLst>
          </p:cNvPr>
          <p:cNvSpPr/>
          <p:nvPr/>
        </p:nvSpPr>
        <p:spPr>
          <a:xfrm>
            <a:off x="8986858" y="6455483"/>
            <a:ext cx="1171383" cy="1166393"/>
          </a:xfrm>
          <a:prstGeom prst="roundRect">
            <a:avLst/>
          </a:prstGeom>
          <a:solidFill>
            <a:srgbClr val="FFD9E0"/>
          </a:solidFill>
          <a:ln w="19050">
            <a:solidFill>
              <a:srgbClr val="7E55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8" name="PHẠM DUYÊN 8 - 9Slide.vn">
            <a:extLst>
              <a:ext uri="{FF2B5EF4-FFF2-40B4-BE49-F238E27FC236}">
                <a16:creationId xmlns:a16="http://schemas.microsoft.com/office/drawing/2014/main" id="{A92C3A0C-BB7F-5E74-979B-186EFB2DD212}"/>
              </a:ext>
            </a:extLst>
          </p:cNvPr>
          <p:cNvSpPr/>
          <p:nvPr/>
        </p:nvSpPr>
        <p:spPr>
          <a:xfrm>
            <a:off x="11429470" y="6455483"/>
            <a:ext cx="1171383" cy="1166393"/>
          </a:xfrm>
          <a:prstGeom prst="roundRect">
            <a:avLst/>
          </a:prstGeom>
          <a:solidFill>
            <a:srgbClr val="FFD9E0"/>
          </a:solidFill>
          <a:ln w="19050">
            <a:solidFill>
              <a:srgbClr val="7E55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2" name="PHẠM DUYÊN 9 - 9Slide.vn">
            <a:extLst>
              <a:ext uri="{FF2B5EF4-FFF2-40B4-BE49-F238E27FC236}">
                <a16:creationId xmlns:a16="http://schemas.microsoft.com/office/drawing/2014/main" id="{7C651D19-032A-6BF3-AF7C-1E1622AB5F9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1607" y="512757"/>
            <a:ext cx="2604044" cy="1302022"/>
          </a:xfrm>
          <a:prstGeom prst="rect">
            <a:avLst/>
          </a:prstGeom>
        </p:spPr>
      </p:pic>
      <p:pic>
        <p:nvPicPr>
          <p:cNvPr id="3" name="PHẠM DUYÊN 10 - 9Slide.vn">
            <a:extLst>
              <a:ext uri="{FF2B5EF4-FFF2-40B4-BE49-F238E27FC236}">
                <a16:creationId xmlns:a16="http://schemas.microsoft.com/office/drawing/2014/main" id="{ED476CE9-55C1-6C3E-354C-8839D7DAF7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6786" y="6863795"/>
            <a:ext cx="3423205" cy="3423205"/>
          </a:xfrm>
          <a:prstGeom prst="rect">
            <a:avLst/>
          </a:prstGeom>
        </p:spPr>
      </p:pic>
      <p:sp>
        <p:nvSpPr>
          <p:cNvPr id="11" name="PHẠM DUYÊN 11 - 9Slide.vn">
            <a:extLst>
              <a:ext uri="{FF2B5EF4-FFF2-40B4-BE49-F238E27FC236}">
                <a16:creationId xmlns:a16="http://schemas.microsoft.com/office/drawing/2014/main" id="{51CBC53B-42E6-9D62-04D6-FEA40700E1C1}"/>
              </a:ext>
            </a:extLst>
          </p:cNvPr>
          <p:cNvSpPr/>
          <p:nvPr/>
        </p:nvSpPr>
        <p:spPr>
          <a:xfrm>
            <a:off x="11335657" y="2809058"/>
            <a:ext cx="6052459" cy="2332312"/>
          </a:xfrm>
          <a:prstGeom prst="roundRect">
            <a:avLst/>
          </a:prstGeom>
          <a:noFill/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9"/>
          </a:p>
        </p:txBody>
      </p:sp>
      <p:sp>
        <p:nvSpPr>
          <p:cNvPr id="12" name="PHẠM DUYÊN 12 - 9Slide.vn">
            <a:extLst>
              <a:ext uri="{FF2B5EF4-FFF2-40B4-BE49-F238E27FC236}">
                <a16:creationId xmlns:a16="http://schemas.microsoft.com/office/drawing/2014/main" id="{3C497A5B-4D08-1CFE-4C5B-ACFE376163BC}"/>
              </a:ext>
            </a:extLst>
          </p:cNvPr>
          <p:cNvSpPr/>
          <p:nvPr/>
        </p:nvSpPr>
        <p:spPr>
          <a:xfrm>
            <a:off x="899887" y="2809058"/>
            <a:ext cx="10218056" cy="2332312"/>
          </a:xfrm>
          <a:prstGeom prst="roundRect">
            <a:avLst/>
          </a:prstGeom>
          <a:noFill/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9"/>
          </a:p>
        </p:txBody>
      </p:sp>
      <p:sp>
        <p:nvSpPr>
          <p:cNvPr id="19" name="PHẠM DUYÊN 13 - 9Slide.vn">
            <a:extLst>
              <a:ext uri="{FF2B5EF4-FFF2-40B4-BE49-F238E27FC236}">
                <a16:creationId xmlns:a16="http://schemas.microsoft.com/office/drawing/2014/main" id="{92A2D6AD-6D26-798C-396A-F2A4A927725D}"/>
              </a:ext>
            </a:extLst>
          </p:cNvPr>
          <p:cNvSpPr txBox="1"/>
          <p:nvPr/>
        </p:nvSpPr>
        <p:spPr>
          <a:xfrm>
            <a:off x="7831219" y="6331038"/>
            <a:ext cx="779381" cy="1322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997">
                <a:solidFill>
                  <a:schemeClr val="accent6"/>
                </a:solidFill>
                <a:latin typeface="Lato Black" panose="020F0A02020204030203" pitchFamily="34" charset="0"/>
              </a:rPr>
              <a:t>−</a:t>
            </a:r>
            <a:endParaRPr lang="en-US" sz="7997" dirty="0">
              <a:solidFill>
                <a:schemeClr val="accent6"/>
              </a:solidFill>
              <a:latin typeface="Lato Black" panose="020F0A02020204030203" pitchFamily="34" charset="0"/>
            </a:endParaRPr>
          </a:p>
        </p:txBody>
      </p:sp>
      <p:sp>
        <p:nvSpPr>
          <p:cNvPr id="20" name="PHẠM DUYÊN 14 - 9Slide.vn">
            <a:extLst>
              <a:ext uri="{FF2B5EF4-FFF2-40B4-BE49-F238E27FC236}">
                <a16:creationId xmlns:a16="http://schemas.microsoft.com/office/drawing/2014/main" id="{527FEC1B-CE05-BB2F-F9CD-E3C8515BF916}"/>
              </a:ext>
            </a:extLst>
          </p:cNvPr>
          <p:cNvSpPr txBox="1"/>
          <p:nvPr/>
        </p:nvSpPr>
        <p:spPr>
          <a:xfrm>
            <a:off x="10422019" y="6331038"/>
            <a:ext cx="779381" cy="1322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997" dirty="0">
                <a:solidFill>
                  <a:schemeClr val="accent6"/>
                </a:solidFill>
                <a:latin typeface="Lato Black" panose="020F0A02020204030203" pitchFamily="34" charset="0"/>
              </a:rPr>
              <a:t>=</a:t>
            </a:r>
          </a:p>
        </p:txBody>
      </p:sp>
      <p:sp>
        <p:nvSpPr>
          <p:cNvPr id="21" name="PHẠM DUYÊN 15 - 9Slide.vn">
            <a:extLst>
              <a:ext uri="{FF2B5EF4-FFF2-40B4-BE49-F238E27FC236}">
                <a16:creationId xmlns:a16="http://schemas.microsoft.com/office/drawing/2014/main" id="{D64560B9-42C6-5FB4-AB8C-A5E31C188371}"/>
              </a:ext>
            </a:extLst>
          </p:cNvPr>
          <p:cNvSpPr/>
          <p:nvPr/>
        </p:nvSpPr>
        <p:spPr>
          <a:xfrm>
            <a:off x="899887" y="2809058"/>
            <a:ext cx="16488228" cy="2332312"/>
          </a:xfrm>
          <a:prstGeom prst="roundRect">
            <a:avLst/>
          </a:prstGeom>
          <a:noFill/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9"/>
          </a:p>
        </p:txBody>
      </p:sp>
      <p:pic>
        <p:nvPicPr>
          <p:cNvPr id="30" name="PHẠM DUYÊN 16 - 9Slide.vn">
            <a:extLst>
              <a:ext uri="{FF2B5EF4-FFF2-40B4-BE49-F238E27FC236}">
                <a16:creationId xmlns:a16="http://schemas.microsoft.com/office/drawing/2014/main" id="{CDBD2B11-86E8-F188-039E-22A3DE89F9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10010" y="3156225"/>
            <a:ext cx="1628184" cy="1637974"/>
          </a:xfrm>
          <a:prstGeom prst="rect">
            <a:avLst/>
          </a:prstGeom>
        </p:spPr>
      </p:pic>
      <p:pic>
        <p:nvPicPr>
          <p:cNvPr id="33" name="PHẠM DUYÊN 17 - 9Slide.vn">
            <a:extLst>
              <a:ext uri="{FF2B5EF4-FFF2-40B4-BE49-F238E27FC236}">
                <a16:creationId xmlns:a16="http://schemas.microsoft.com/office/drawing/2014/main" id="{88BA00AD-090C-0421-7B75-0CDDCF3DB6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08789" y="3156225"/>
            <a:ext cx="1600110" cy="1637974"/>
          </a:xfrm>
          <a:prstGeom prst="rect">
            <a:avLst/>
          </a:prstGeom>
        </p:spPr>
      </p:pic>
      <p:pic>
        <p:nvPicPr>
          <p:cNvPr id="34" name="PHẠM DUYÊN 18 - 9Slide.vn">
            <a:extLst>
              <a:ext uri="{FF2B5EF4-FFF2-40B4-BE49-F238E27FC236}">
                <a16:creationId xmlns:a16="http://schemas.microsoft.com/office/drawing/2014/main" id="{F4D3A761-EBD5-71E6-5318-50B9FC13FA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30549" y="3156225"/>
            <a:ext cx="1600110" cy="1637974"/>
          </a:xfrm>
          <a:prstGeom prst="rect">
            <a:avLst/>
          </a:prstGeom>
        </p:spPr>
      </p:pic>
      <p:pic>
        <p:nvPicPr>
          <p:cNvPr id="35" name="PHẠM DUYÊN 19 - 9Slide.vn">
            <a:extLst>
              <a:ext uri="{FF2B5EF4-FFF2-40B4-BE49-F238E27FC236}">
                <a16:creationId xmlns:a16="http://schemas.microsoft.com/office/drawing/2014/main" id="{8ACFE44A-5A79-2B72-AAAE-FE68B12070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2309" y="3156225"/>
            <a:ext cx="1600110" cy="1637974"/>
          </a:xfrm>
          <a:prstGeom prst="rect">
            <a:avLst/>
          </a:prstGeom>
        </p:spPr>
      </p:pic>
      <p:pic>
        <p:nvPicPr>
          <p:cNvPr id="36" name="PHẠM DUYÊN 20 - 9Slide.vn">
            <a:extLst>
              <a:ext uri="{FF2B5EF4-FFF2-40B4-BE49-F238E27FC236}">
                <a16:creationId xmlns:a16="http://schemas.microsoft.com/office/drawing/2014/main" id="{6F869235-CAAA-202A-19E4-15FD192217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4069" y="3156225"/>
            <a:ext cx="1600110" cy="1637974"/>
          </a:xfrm>
          <a:prstGeom prst="rect">
            <a:avLst/>
          </a:prstGeom>
        </p:spPr>
      </p:pic>
      <p:pic>
        <p:nvPicPr>
          <p:cNvPr id="37" name="PHẠM DUYÊN 21 - 9Slide.vn">
            <a:extLst>
              <a:ext uri="{FF2B5EF4-FFF2-40B4-BE49-F238E27FC236}">
                <a16:creationId xmlns:a16="http://schemas.microsoft.com/office/drawing/2014/main" id="{982823EA-B9AF-4A62-4583-0A26BAF40C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5829" y="3156225"/>
            <a:ext cx="1600110" cy="1637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7121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8" grpId="0" animBg="1"/>
      <p:bldP spid="11" grpId="0" animBg="1"/>
      <p:bldP spid="12" grpId="0" animBg="1"/>
      <p:bldP spid="21" grpId="0" animBg="1"/>
      <p:bldP spid="21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HẠM DUYÊN 1 - 9Slide.vn">
            <a:extLst>
              <a:ext uri="{FF2B5EF4-FFF2-40B4-BE49-F238E27FC236}">
                <a16:creationId xmlns:a16="http://schemas.microsoft.com/office/drawing/2014/main" id="{864AAB58-4FEA-E596-8FA6-349AABC55B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80715" y="3156225"/>
            <a:ext cx="1628184" cy="1637974"/>
          </a:xfrm>
          <a:prstGeom prst="rect">
            <a:avLst/>
          </a:prstGeom>
        </p:spPr>
      </p:pic>
      <p:pic>
        <p:nvPicPr>
          <p:cNvPr id="5" name="PHẠM DUYÊN 2 - 9Slide.vn">
            <a:extLst>
              <a:ext uri="{FF2B5EF4-FFF2-40B4-BE49-F238E27FC236}">
                <a16:creationId xmlns:a16="http://schemas.microsoft.com/office/drawing/2014/main" id="{EA8A1C6C-8B7E-2ED3-3699-5CC687C0D1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59027" y="3156225"/>
            <a:ext cx="1628184" cy="1637974"/>
          </a:xfrm>
          <a:prstGeom prst="rect">
            <a:avLst/>
          </a:prstGeom>
        </p:spPr>
      </p:pic>
      <p:pic>
        <p:nvPicPr>
          <p:cNvPr id="4" name="PHẠM DUYÊN 3 - 9Slide.vn">
            <a:extLst>
              <a:ext uri="{FF2B5EF4-FFF2-40B4-BE49-F238E27FC236}">
                <a16:creationId xmlns:a16="http://schemas.microsoft.com/office/drawing/2014/main" id="{655569F2-DE97-8F66-51B4-B467706593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63600" y="3156225"/>
            <a:ext cx="1628184" cy="1637974"/>
          </a:xfrm>
          <a:prstGeom prst="rect">
            <a:avLst/>
          </a:prstGeom>
        </p:spPr>
      </p:pic>
      <p:sp>
        <p:nvSpPr>
          <p:cNvPr id="13" name="PHẠM DUYÊN 4 - 9Slide.vn">
            <a:extLst>
              <a:ext uri="{FF2B5EF4-FFF2-40B4-BE49-F238E27FC236}">
                <a16:creationId xmlns:a16="http://schemas.microsoft.com/office/drawing/2014/main" id="{0DC3CDA9-BED8-0891-F858-02040BACFBC8}"/>
              </a:ext>
            </a:extLst>
          </p:cNvPr>
          <p:cNvSpPr/>
          <p:nvPr/>
        </p:nvSpPr>
        <p:spPr>
          <a:xfrm>
            <a:off x="6312358" y="6455483"/>
            <a:ext cx="1171383" cy="1166393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7E55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398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?</a:t>
            </a:r>
          </a:p>
        </p:txBody>
      </p:sp>
      <p:sp>
        <p:nvSpPr>
          <p:cNvPr id="15" name="PHẠM DUYÊN 5 - 9Slide.vn">
            <a:extLst>
              <a:ext uri="{FF2B5EF4-FFF2-40B4-BE49-F238E27FC236}">
                <a16:creationId xmlns:a16="http://schemas.microsoft.com/office/drawing/2014/main" id="{EEC5EAFF-D801-D86D-FDD4-ADF5D0854E7C}"/>
              </a:ext>
            </a:extLst>
          </p:cNvPr>
          <p:cNvSpPr/>
          <p:nvPr/>
        </p:nvSpPr>
        <p:spPr>
          <a:xfrm>
            <a:off x="8986860" y="6455483"/>
            <a:ext cx="1171383" cy="1166393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7E55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398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?</a:t>
            </a:r>
          </a:p>
        </p:txBody>
      </p:sp>
      <p:sp>
        <p:nvSpPr>
          <p:cNvPr id="17" name="PHẠM DUYÊN 6 - 9Slide.vn">
            <a:extLst>
              <a:ext uri="{FF2B5EF4-FFF2-40B4-BE49-F238E27FC236}">
                <a16:creationId xmlns:a16="http://schemas.microsoft.com/office/drawing/2014/main" id="{9A9697AC-24C4-8B8C-7C9E-AE52EF276745}"/>
              </a:ext>
            </a:extLst>
          </p:cNvPr>
          <p:cNvSpPr/>
          <p:nvPr/>
        </p:nvSpPr>
        <p:spPr>
          <a:xfrm>
            <a:off x="11429472" y="6455483"/>
            <a:ext cx="1171383" cy="1166393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7E55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398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?</a:t>
            </a:r>
          </a:p>
        </p:txBody>
      </p:sp>
      <p:sp>
        <p:nvSpPr>
          <p:cNvPr id="14" name="PHẠM DUYÊN 7 - 9Slide.vn">
            <a:extLst>
              <a:ext uri="{FF2B5EF4-FFF2-40B4-BE49-F238E27FC236}">
                <a16:creationId xmlns:a16="http://schemas.microsoft.com/office/drawing/2014/main" id="{F4C1351D-3889-38CE-915D-3B19723B00DF}"/>
              </a:ext>
            </a:extLst>
          </p:cNvPr>
          <p:cNvSpPr/>
          <p:nvPr/>
        </p:nvSpPr>
        <p:spPr>
          <a:xfrm>
            <a:off x="6312356" y="6455483"/>
            <a:ext cx="1171383" cy="1166393"/>
          </a:xfrm>
          <a:prstGeom prst="roundRect">
            <a:avLst/>
          </a:prstGeom>
          <a:solidFill>
            <a:srgbClr val="FFD9E0"/>
          </a:solidFill>
          <a:ln w="19050">
            <a:solidFill>
              <a:srgbClr val="7E55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6" name="PHẠM DUYÊN 8 - 9Slide.vn">
            <a:extLst>
              <a:ext uri="{FF2B5EF4-FFF2-40B4-BE49-F238E27FC236}">
                <a16:creationId xmlns:a16="http://schemas.microsoft.com/office/drawing/2014/main" id="{9C2C291E-2E6E-6F14-8A0B-1EA80568867E}"/>
              </a:ext>
            </a:extLst>
          </p:cNvPr>
          <p:cNvSpPr/>
          <p:nvPr/>
        </p:nvSpPr>
        <p:spPr>
          <a:xfrm>
            <a:off x="8986858" y="6455483"/>
            <a:ext cx="1171383" cy="1166393"/>
          </a:xfrm>
          <a:prstGeom prst="roundRect">
            <a:avLst/>
          </a:prstGeom>
          <a:solidFill>
            <a:srgbClr val="FFD9E0"/>
          </a:solidFill>
          <a:ln w="19050">
            <a:solidFill>
              <a:srgbClr val="7E55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8" name="PHẠM DUYÊN 9 - 9Slide.vn">
            <a:extLst>
              <a:ext uri="{FF2B5EF4-FFF2-40B4-BE49-F238E27FC236}">
                <a16:creationId xmlns:a16="http://schemas.microsoft.com/office/drawing/2014/main" id="{A92C3A0C-BB7F-5E74-979B-186EFB2DD212}"/>
              </a:ext>
            </a:extLst>
          </p:cNvPr>
          <p:cNvSpPr/>
          <p:nvPr/>
        </p:nvSpPr>
        <p:spPr>
          <a:xfrm>
            <a:off x="11429470" y="6455483"/>
            <a:ext cx="1171383" cy="1166393"/>
          </a:xfrm>
          <a:prstGeom prst="roundRect">
            <a:avLst/>
          </a:prstGeom>
          <a:solidFill>
            <a:srgbClr val="FFD9E0"/>
          </a:solidFill>
          <a:ln w="19050">
            <a:solidFill>
              <a:srgbClr val="7E55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2" name="PHẠM DUYÊN 10 - 9Slide.vn">
            <a:extLst>
              <a:ext uri="{FF2B5EF4-FFF2-40B4-BE49-F238E27FC236}">
                <a16:creationId xmlns:a16="http://schemas.microsoft.com/office/drawing/2014/main" id="{7C651D19-032A-6BF3-AF7C-1E1622AB5F9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1607" y="512757"/>
            <a:ext cx="2604044" cy="1302022"/>
          </a:xfrm>
          <a:prstGeom prst="rect">
            <a:avLst/>
          </a:prstGeom>
        </p:spPr>
      </p:pic>
      <p:pic>
        <p:nvPicPr>
          <p:cNvPr id="3" name="PHẠM DUYÊN 11 - 9Slide.vn">
            <a:extLst>
              <a:ext uri="{FF2B5EF4-FFF2-40B4-BE49-F238E27FC236}">
                <a16:creationId xmlns:a16="http://schemas.microsoft.com/office/drawing/2014/main" id="{ED476CE9-55C1-6C3E-354C-8839D7DAF7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6786" y="6863795"/>
            <a:ext cx="3423205" cy="3423205"/>
          </a:xfrm>
          <a:prstGeom prst="rect">
            <a:avLst/>
          </a:prstGeom>
        </p:spPr>
      </p:pic>
      <p:sp>
        <p:nvSpPr>
          <p:cNvPr id="11" name="PHẠM DUYÊN 12 - 9Slide.vn">
            <a:extLst>
              <a:ext uri="{FF2B5EF4-FFF2-40B4-BE49-F238E27FC236}">
                <a16:creationId xmlns:a16="http://schemas.microsoft.com/office/drawing/2014/main" id="{51CBC53B-42E6-9D62-04D6-FEA40700E1C1}"/>
              </a:ext>
            </a:extLst>
          </p:cNvPr>
          <p:cNvSpPr/>
          <p:nvPr/>
        </p:nvSpPr>
        <p:spPr>
          <a:xfrm>
            <a:off x="9289143" y="2809058"/>
            <a:ext cx="8098973" cy="2332312"/>
          </a:xfrm>
          <a:prstGeom prst="roundRect">
            <a:avLst/>
          </a:prstGeom>
          <a:noFill/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9"/>
          </a:p>
        </p:txBody>
      </p:sp>
      <p:sp>
        <p:nvSpPr>
          <p:cNvPr id="12" name="PHẠM DUYÊN 13 - 9Slide.vn">
            <a:extLst>
              <a:ext uri="{FF2B5EF4-FFF2-40B4-BE49-F238E27FC236}">
                <a16:creationId xmlns:a16="http://schemas.microsoft.com/office/drawing/2014/main" id="{3C497A5B-4D08-1CFE-4C5B-ACFE376163BC}"/>
              </a:ext>
            </a:extLst>
          </p:cNvPr>
          <p:cNvSpPr/>
          <p:nvPr/>
        </p:nvSpPr>
        <p:spPr>
          <a:xfrm>
            <a:off x="899887" y="2809058"/>
            <a:ext cx="8157027" cy="2332312"/>
          </a:xfrm>
          <a:prstGeom prst="roundRect">
            <a:avLst/>
          </a:prstGeom>
          <a:noFill/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9"/>
          </a:p>
        </p:txBody>
      </p:sp>
      <p:sp>
        <p:nvSpPr>
          <p:cNvPr id="19" name="PHẠM DUYÊN 14 - 9Slide.vn">
            <a:extLst>
              <a:ext uri="{FF2B5EF4-FFF2-40B4-BE49-F238E27FC236}">
                <a16:creationId xmlns:a16="http://schemas.microsoft.com/office/drawing/2014/main" id="{92A2D6AD-6D26-798C-396A-F2A4A927725D}"/>
              </a:ext>
            </a:extLst>
          </p:cNvPr>
          <p:cNvSpPr txBox="1"/>
          <p:nvPr/>
        </p:nvSpPr>
        <p:spPr>
          <a:xfrm>
            <a:off x="7831219" y="6331038"/>
            <a:ext cx="779381" cy="1322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997">
                <a:solidFill>
                  <a:schemeClr val="accent6"/>
                </a:solidFill>
                <a:latin typeface="Lato Black" panose="020F0A02020204030203" pitchFamily="34" charset="0"/>
              </a:rPr>
              <a:t>−</a:t>
            </a:r>
            <a:endParaRPr lang="en-US" sz="7997" dirty="0">
              <a:solidFill>
                <a:schemeClr val="accent6"/>
              </a:solidFill>
              <a:latin typeface="Lato Black" panose="020F0A02020204030203" pitchFamily="34" charset="0"/>
            </a:endParaRPr>
          </a:p>
        </p:txBody>
      </p:sp>
      <p:sp>
        <p:nvSpPr>
          <p:cNvPr id="20" name="PHẠM DUYÊN 15 - 9Slide.vn">
            <a:extLst>
              <a:ext uri="{FF2B5EF4-FFF2-40B4-BE49-F238E27FC236}">
                <a16:creationId xmlns:a16="http://schemas.microsoft.com/office/drawing/2014/main" id="{527FEC1B-CE05-BB2F-F9CD-E3C8515BF916}"/>
              </a:ext>
            </a:extLst>
          </p:cNvPr>
          <p:cNvSpPr txBox="1"/>
          <p:nvPr/>
        </p:nvSpPr>
        <p:spPr>
          <a:xfrm>
            <a:off x="10422019" y="6331038"/>
            <a:ext cx="779381" cy="1322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997" dirty="0">
                <a:solidFill>
                  <a:schemeClr val="accent6"/>
                </a:solidFill>
                <a:latin typeface="Lato Black" panose="020F0A02020204030203" pitchFamily="34" charset="0"/>
              </a:rPr>
              <a:t>=</a:t>
            </a:r>
          </a:p>
        </p:txBody>
      </p:sp>
      <p:sp>
        <p:nvSpPr>
          <p:cNvPr id="21" name="PHẠM DUYÊN 16 - 9Slide.vn">
            <a:extLst>
              <a:ext uri="{FF2B5EF4-FFF2-40B4-BE49-F238E27FC236}">
                <a16:creationId xmlns:a16="http://schemas.microsoft.com/office/drawing/2014/main" id="{D64560B9-42C6-5FB4-AB8C-A5E31C188371}"/>
              </a:ext>
            </a:extLst>
          </p:cNvPr>
          <p:cNvSpPr/>
          <p:nvPr/>
        </p:nvSpPr>
        <p:spPr>
          <a:xfrm>
            <a:off x="899887" y="2809058"/>
            <a:ext cx="16488228" cy="2332312"/>
          </a:xfrm>
          <a:prstGeom prst="roundRect">
            <a:avLst/>
          </a:prstGeom>
          <a:noFill/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9"/>
          </a:p>
        </p:txBody>
      </p:sp>
      <p:pic>
        <p:nvPicPr>
          <p:cNvPr id="30" name="PHẠM DUYÊN 17 - 9Slide.vn">
            <a:extLst>
              <a:ext uri="{FF2B5EF4-FFF2-40B4-BE49-F238E27FC236}">
                <a16:creationId xmlns:a16="http://schemas.microsoft.com/office/drawing/2014/main" id="{CDBD2B11-86E8-F188-039E-22A3DE89F9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10010" y="3156225"/>
            <a:ext cx="1628184" cy="1637974"/>
          </a:xfrm>
          <a:prstGeom prst="rect">
            <a:avLst/>
          </a:prstGeom>
        </p:spPr>
      </p:pic>
      <p:pic>
        <p:nvPicPr>
          <p:cNvPr id="34" name="PHẠM DUYÊN 18 - 9Slide.vn">
            <a:extLst>
              <a:ext uri="{FF2B5EF4-FFF2-40B4-BE49-F238E27FC236}">
                <a16:creationId xmlns:a16="http://schemas.microsoft.com/office/drawing/2014/main" id="{F4D3A761-EBD5-71E6-5318-50B9FC13FA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30549" y="3156225"/>
            <a:ext cx="1600110" cy="1637974"/>
          </a:xfrm>
          <a:prstGeom prst="rect">
            <a:avLst/>
          </a:prstGeom>
        </p:spPr>
      </p:pic>
      <p:pic>
        <p:nvPicPr>
          <p:cNvPr id="35" name="PHẠM DUYÊN 19 - 9Slide.vn">
            <a:extLst>
              <a:ext uri="{FF2B5EF4-FFF2-40B4-BE49-F238E27FC236}">
                <a16:creationId xmlns:a16="http://schemas.microsoft.com/office/drawing/2014/main" id="{8ACFE44A-5A79-2B72-AAAE-FE68B12070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2309" y="3156225"/>
            <a:ext cx="1600110" cy="1637974"/>
          </a:xfrm>
          <a:prstGeom prst="rect">
            <a:avLst/>
          </a:prstGeom>
        </p:spPr>
      </p:pic>
      <p:pic>
        <p:nvPicPr>
          <p:cNvPr id="36" name="PHẠM DUYÊN 20 - 9Slide.vn">
            <a:extLst>
              <a:ext uri="{FF2B5EF4-FFF2-40B4-BE49-F238E27FC236}">
                <a16:creationId xmlns:a16="http://schemas.microsoft.com/office/drawing/2014/main" id="{6F869235-CAAA-202A-19E4-15FD192217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4069" y="3156225"/>
            <a:ext cx="1600110" cy="1637974"/>
          </a:xfrm>
          <a:prstGeom prst="rect">
            <a:avLst/>
          </a:prstGeom>
        </p:spPr>
      </p:pic>
      <p:pic>
        <p:nvPicPr>
          <p:cNvPr id="37" name="PHẠM DUYÊN 21 - 9Slide.vn">
            <a:extLst>
              <a:ext uri="{FF2B5EF4-FFF2-40B4-BE49-F238E27FC236}">
                <a16:creationId xmlns:a16="http://schemas.microsoft.com/office/drawing/2014/main" id="{982823EA-B9AF-4A62-4583-0A26BAF40C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5829" y="3156225"/>
            <a:ext cx="1600110" cy="1637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3231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8" grpId="0" animBg="1"/>
      <p:bldP spid="11" grpId="0" animBg="1"/>
      <p:bldP spid="12" grpId="0" animBg="1"/>
      <p:bldP spid="21" grpId="0" animBg="1"/>
      <p:bldP spid="21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HẠM DUYÊN 1 - 9Slide.vn">
            <a:extLst>
              <a:ext uri="{FF2B5EF4-FFF2-40B4-BE49-F238E27FC236}">
                <a16:creationId xmlns:a16="http://schemas.microsoft.com/office/drawing/2014/main" id="{0C9D4F14-C594-F80F-2309-B4C04F4446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4305" y="3156225"/>
            <a:ext cx="1628184" cy="1637974"/>
          </a:xfrm>
          <a:prstGeom prst="rect">
            <a:avLst/>
          </a:prstGeom>
        </p:spPr>
      </p:pic>
      <p:pic>
        <p:nvPicPr>
          <p:cNvPr id="6" name="PHẠM DUYÊN 2 - 9Slide.vn">
            <a:extLst>
              <a:ext uri="{FF2B5EF4-FFF2-40B4-BE49-F238E27FC236}">
                <a16:creationId xmlns:a16="http://schemas.microsoft.com/office/drawing/2014/main" id="{864AAB58-4FEA-E596-8FA6-349AABC55B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80715" y="3156225"/>
            <a:ext cx="1628184" cy="1637974"/>
          </a:xfrm>
          <a:prstGeom prst="rect">
            <a:avLst/>
          </a:prstGeom>
        </p:spPr>
      </p:pic>
      <p:pic>
        <p:nvPicPr>
          <p:cNvPr id="5" name="PHẠM DUYÊN 3 - 9Slide.vn">
            <a:extLst>
              <a:ext uri="{FF2B5EF4-FFF2-40B4-BE49-F238E27FC236}">
                <a16:creationId xmlns:a16="http://schemas.microsoft.com/office/drawing/2014/main" id="{EA8A1C6C-8B7E-2ED3-3699-5CC687C0D1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59027" y="3156225"/>
            <a:ext cx="1628184" cy="1637974"/>
          </a:xfrm>
          <a:prstGeom prst="rect">
            <a:avLst/>
          </a:prstGeom>
        </p:spPr>
      </p:pic>
      <p:pic>
        <p:nvPicPr>
          <p:cNvPr id="4" name="PHẠM DUYÊN 4 - 9Slide.vn">
            <a:extLst>
              <a:ext uri="{FF2B5EF4-FFF2-40B4-BE49-F238E27FC236}">
                <a16:creationId xmlns:a16="http://schemas.microsoft.com/office/drawing/2014/main" id="{655569F2-DE97-8F66-51B4-B467706593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63600" y="3156225"/>
            <a:ext cx="1628184" cy="1637974"/>
          </a:xfrm>
          <a:prstGeom prst="rect">
            <a:avLst/>
          </a:prstGeom>
        </p:spPr>
      </p:pic>
      <p:sp>
        <p:nvSpPr>
          <p:cNvPr id="13" name="PHẠM DUYÊN 5 - 9Slide.vn">
            <a:extLst>
              <a:ext uri="{FF2B5EF4-FFF2-40B4-BE49-F238E27FC236}">
                <a16:creationId xmlns:a16="http://schemas.microsoft.com/office/drawing/2014/main" id="{0DC3CDA9-BED8-0891-F858-02040BACFBC8}"/>
              </a:ext>
            </a:extLst>
          </p:cNvPr>
          <p:cNvSpPr/>
          <p:nvPr/>
        </p:nvSpPr>
        <p:spPr>
          <a:xfrm>
            <a:off x="6312358" y="6455483"/>
            <a:ext cx="1171383" cy="1166393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7E55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398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?</a:t>
            </a:r>
          </a:p>
        </p:txBody>
      </p:sp>
      <p:sp>
        <p:nvSpPr>
          <p:cNvPr id="15" name="PHẠM DUYÊN 6 - 9Slide.vn">
            <a:extLst>
              <a:ext uri="{FF2B5EF4-FFF2-40B4-BE49-F238E27FC236}">
                <a16:creationId xmlns:a16="http://schemas.microsoft.com/office/drawing/2014/main" id="{EEC5EAFF-D801-D86D-FDD4-ADF5D0854E7C}"/>
              </a:ext>
            </a:extLst>
          </p:cNvPr>
          <p:cNvSpPr/>
          <p:nvPr/>
        </p:nvSpPr>
        <p:spPr>
          <a:xfrm>
            <a:off x="8986860" y="6455483"/>
            <a:ext cx="1171383" cy="1166393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7E55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398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?</a:t>
            </a:r>
          </a:p>
        </p:txBody>
      </p:sp>
      <p:sp>
        <p:nvSpPr>
          <p:cNvPr id="17" name="PHẠM DUYÊN 7 - 9Slide.vn">
            <a:extLst>
              <a:ext uri="{FF2B5EF4-FFF2-40B4-BE49-F238E27FC236}">
                <a16:creationId xmlns:a16="http://schemas.microsoft.com/office/drawing/2014/main" id="{9A9697AC-24C4-8B8C-7C9E-AE52EF276745}"/>
              </a:ext>
            </a:extLst>
          </p:cNvPr>
          <p:cNvSpPr/>
          <p:nvPr/>
        </p:nvSpPr>
        <p:spPr>
          <a:xfrm>
            <a:off x="11429472" y="6455483"/>
            <a:ext cx="1171383" cy="1166393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7E55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398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?</a:t>
            </a:r>
          </a:p>
        </p:txBody>
      </p:sp>
      <p:sp>
        <p:nvSpPr>
          <p:cNvPr id="14" name="PHẠM DUYÊN 8 - 9Slide.vn">
            <a:extLst>
              <a:ext uri="{FF2B5EF4-FFF2-40B4-BE49-F238E27FC236}">
                <a16:creationId xmlns:a16="http://schemas.microsoft.com/office/drawing/2014/main" id="{F4C1351D-3889-38CE-915D-3B19723B00DF}"/>
              </a:ext>
            </a:extLst>
          </p:cNvPr>
          <p:cNvSpPr/>
          <p:nvPr/>
        </p:nvSpPr>
        <p:spPr>
          <a:xfrm>
            <a:off x="6312356" y="6455483"/>
            <a:ext cx="1171383" cy="1166393"/>
          </a:xfrm>
          <a:prstGeom prst="roundRect">
            <a:avLst/>
          </a:prstGeom>
          <a:solidFill>
            <a:srgbClr val="FFD9E0"/>
          </a:solidFill>
          <a:ln w="19050">
            <a:solidFill>
              <a:srgbClr val="7E55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6" name="PHẠM DUYÊN 9 - 9Slide.vn">
            <a:extLst>
              <a:ext uri="{FF2B5EF4-FFF2-40B4-BE49-F238E27FC236}">
                <a16:creationId xmlns:a16="http://schemas.microsoft.com/office/drawing/2014/main" id="{9C2C291E-2E6E-6F14-8A0B-1EA80568867E}"/>
              </a:ext>
            </a:extLst>
          </p:cNvPr>
          <p:cNvSpPr/>
          <p:nvPr/>
        </p:nvSpPr>
        <p:spPr>
          <a:xfrm>
            <a:off x="8986858" y="6455483"/>
            <a:ext cx="1171383" cy="1166393"/>
          </a:xfrm>
          <a:prstGeom prst="roundRect">
            <a:avLst/>
          </a:prstGeom>
          <a:solidFill>
            <a:srgbClr val="FFD9E0"/>
          </a:solidFill>
          <a:ln w="19050">
            <a:solidFill>
              <a:srgbClr val="7E55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8" name="PHẠM DUYÊN 10 - 9Slide.vn">
            <a:extLst>
              <a:ext uri="{FF2B5EF4-FFF2-40B4-BE49-F238E27FC236}">
                <a16:creationId xmlns:a16="http://schemas.microsoft.com/office/drawing/2014/main" id="{A92C3A0C-BB7F-5E74-979B-186EFB2DD212}"/>
              </a:ext>
            </a:extLst>
          </p:cNvPr>
          <p:cNvSpPr/>
          <p:nvPr/>
        </p:nvSpPr>
        <p:spPr>
          <a:xfrm>
            <a:off x="11429470" y="6455483"/>
            <a:ext cx="1171383" cy="1166393"/>
          </a:xfrm>
          <a:prstGeom prst="roundRect">
            <a:avLst/>
          </a:prstGeom>
          <a:solidFill>
            <a:srgbClr val="FFD9E0"/>
          </a:solidFill>
          <a:ln w="19050">
            <a:solidFill>
              <a:srgbClr val="7E55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2" name="PHẠM DUYÊN 11 - 9Slide.vn">
            <a:extLst>
              <a:ext uri="{FF2B5EF4-FFF2-40B4-BE49-F238E27FC236}">
                <a16:creationId xmlns:a16="http://schemas.microsoft.com/office/drawing/2014/main" id="{7C651D19-032A-6BF3-AF7C-1E1622AB5F9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1607" y="512757"/>
            <a:ext cx="2604044" cy="1302022"/>
          </a:xfrm>
          <a:prstGeom prst="rect">
            <a:avLst/>
          </a:prstGeom>
        </p:spPr>
      </p:pic>
      <p:pic>
        <p:nvPicPr>
          <p:cNvPr id="3" name="PHẠM DUYÊN 12 - 9Slide.vn">
            <a:extLst>
              <a:ext uri="{FF2B5EF4-FFF2-40B4-BE49-F238E27FC236}">
                <a16:creationId xmlns:a16="http://schemas.microsoft.com/office/drawing/2014/main" id="{ED476CE9-55C1-6C3E-354C-8839D7DAF7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6786" y="6863795"/>
            <a:ext cx="3423205" cy="3423205"/>
          </a:xfrm>
          <a:prstGeom prst="rect">
            <a:avLst/>
          </a:prstGeom>
        </p:spPr>
      </p:pic>
      <p:sp>
        <p:nvSpPr>
          <p:cNvPr id="11" name="PHẠM DUYÊN 13 - 9Slide.vn">
            <a:extLst>
              <a:ext uri="{FF2B5EF4-FFF2-40B4-BE49-F238E27FC236}">
                <a16:creationId xmlns:a16="http://schemas.microsoft.com/office/drawing/2014/main" id="{51CBC53B-42E6-9D62-04D6-FEA40700E1C1}"/>
              </a:ext>
            </a:extLst>
          </p:cNvPr>
          <p:cNvSpPr/>
          <p:nvPr/>
        </p:nvSpPr>
        <p:spPr>
          <a:xfrm>
            <a:off x="7199087" y="2809058"/>
            <a:ext cx="10189030" cy="2332312"/>
          </a:xfrm>
          <a:prstGeom prst="roundRect">
            <a:avLst/>
          </a:prstGeom>
          <a:noFill/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9"/>
          </a:p>
        </p:txBody>
      </p:sp>
      <p:sp>
        <p:nvSpPr>
          <p:cNvPr id="12" name="PHẠM DUYÊN 14 - 9Slide.vn">
            <a:extLst>
              <a:ext uri="{FF2B5EF4-FFF2-40B4-BE49-F238E27FC236}">
                <a16:creationId xmlns:a16="http://schemas.microsoft.com/office/drawing/2014/main" id="{3C497A5B-4D08-1CFE-4C5B-ACFE376163BC}"/>
              </a:ext>
            </a:extLst>
          </p:cNvPr>
          <p:cNvSpPr/>
          <p:nvPr/>
        </p:nvSpPr>
        <p:spPr>
          <a:xfrm>
            <a:off x="899887" y="2809058"/>
            <a:ext cx="6110513" cy="2332312"/>
          </a:xfrm>
          <a:prstGeom prst="roundRect">
            <a:avLst/>
          </a:prstGeom>
          <a:noFill/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9"/>
          </a:p>
        </p:txBody>
      </p:sp>
      <p:sp>
        <p:nvSpPr>
          <p:cNvPr id="19" name="PHẠM DUYÊN 15 - 9Slide.vn">
            <a:extLst>
              <a:ext uri="{FF2B5EF4-FFF2-40B4-BE49-F238E27FC236}">
                <a16:creationId xmlns:a16="http://schemas.microsoft.com/office/drawing/2014/main" id="{92A2D6AD-6D26-798C-396A-F2A4A927725D}"/>
              </a:ext>
            </a:extLst>
          </p:cNvPr>
          <p:cNvSpPr txBox="1"/>
          <p:nvPr/>
        </p:nvSpPr>
        <p:spPr>
          <a:xfrm>
            <a:off x="7831219" y="6331038"/>
            <a:ext cx="779381" cy="1322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997">
                <a:solidFill>
                  <a:schemeClr val="accent6"/>
                </a:solidFill>
                <a:latin typeface="Lato Black" panose="020F0A02020204030203" pitchFamily="34" charset="0"/>
              </a:rPr>
              <a:t>−</a:t>
            </a:r>
            <a:endParaRPr lang="en-US" sz="7997" dirty="0">
              <a:solidFill>
                <a:schemeClr val="accent6"/>
              </a:solidFill>
              <a:latin typeface="Lato Black" panose="020F0A02020204030203" pitchFamily="34" charset="0"/>
            </a:endParaRPr>
          </a:p>
        </p:txBody>
      </p:sp>
      <p:sp>
        <p:nvSpPr>
          <p:cNvPr id="20" name="PHẠM DUYÊN 16 - 9Slide.vn">
            <a:extLst>
              <a:ext uri="{FF2B5EF4-FFF2-40B4-BE49-F238E27FC236}">
                <a16:creationId xmlns:a16="http://schemas.microsoft.com/office/drawing/2014/main" id="{527FEC1B-CE05-BB2F-F9CD-E3C8515BF916}"/>
              </a:ext>
            </a:extLst>
          </p:cNvPr>
          <p:cNvSpPr txBox="1"/>
          <p:nvPr/>
        </p:nvSpPr>
        <p:spPr>
          <a:xfrm>
            <a:off x="10422019" y="6331038"/>
            <a:ext cx="779381" cy="1322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997" dirty="0">
                <a:solidFill>
                  <a:schemeClr val="accent6"/>
                </a:solidFill>
                <a:latin typeface="Lato Black" panose="020F0A02020204030203" pitchFamily="34" charset="0"/>
              </a:rPr>
              <a:t>=</a:t>
            </a:r>
          </a:p>
        </p:txBody>
      </p:sp>
      <p:sp>
        <p:nvSpPr>
          <p:cNvPr id="21" name="PHẠM DUYÊN 17 - 9Slide.vn">
            <a:extLst>
              <a:ext uri="{FF2B5EF4-FFF2-40B4-BE49-F238E27FC236}">
                <a16:creationId xmlns:a16="http://schemas.microsoft.com/office/drawing/2014/main" id="{D64560B9-42C6-5FB4-AB8C-A5E31C188371}"/>
              </a:ext>
            </a:extLst>
          </p:cNvPr>
          <p:cNvSpPr/>
          <p:nvPr/>
        </p:nvSpPr>
        <p:spPr>
          <a:xfrm>
            <a:off x="899887" y="2809058"/>
            <a:ext cx="16488228" cy="2332312"/>
          </a:xfrm>
          <a:prstGeom prst="roundRect">
            <a:avLst/>
          </a:prstGeom>
          <a:noFill/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9"/>
          </a:p>
        </p:txBody>
      </p:sp>
      <p:pic>
        <p:nvPicPr>
          <p:cNvPr id="30" name="PHẠM DUYÊN 18 - 9Slide.vn">
            <a:extLst>
              <a:ext uri="{FF2B5EF4-FFF2-40B4-BE49-F238E27FC236}">
                <a16:creationId xmlns:a16="http://schemas.microsoft.com/office/drawing/2014/main" id="{CDBD2B11-86E8-F188-039E-22A3DE89F9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10010" y="3156225"/>
            <a:ext cx="1628184" cy="1637974"/>
          </a:xfrm>
          <a:prstGeom prst="rect">
            <a:avLst/>
          </a:prstGeom>
        </p:spPr>
      </p:pic>
      <p:pic>
        <p:nvPicPr>
          <p:cNvPr id="35" name="PHẠM DUYÊN 19 - 9Slide.vn">
            <a:extLst>
              <a:ext uri="{FF2B5EF4-FFF2-40B4-BE49-F238E27FC236}">
                <a16:creationId xmlns:a16="http://schemas.microsoft.com/office/drawing/2014/main" id="{8ACFE44A-5A79-2B72-AAAE-FE68B12070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2309" y="3156225"/>
            <a:ext cx="1600110" cy="1637974"/>
          </a:xfrm>
          <a:prstGeom prst="rect">
            <a:avLst/>
          </a:prstGeom>
        </p:spPr>
      </p:pic>
      <p:pic>
        <p:nvPicPr>
          <p:cNvPr id="36" name="PHẠM DUYÊN 20 - 9Slide.vn">
            <a:extLst>
              <a:ext uri="{FF2B5EF4-FFF2-40B4-BE49-F238E27FC236}">
                <a16:creationId xmlns:a16="http://schemas.microsoft.com/office/drawing/2014/main" id="{6F869235-CAAA-202A-19E4-15FD192217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4069" y="3156225"/>
            <a:ext cx="1600110" cy="1637974"/>
          </a:xfrm>
          <a:prstGeom prst="rect">
            <a:avLst/>
          </a:prstGeom>
        </p:spPr>
      </p:pic>
      <p:pic>
        <p:nvPicPr>
          <p:cNvPr id="37" name="PHẠM DUYÊN 21 - 9Slide.vn">
            <a:extLst>
              <a:ext uri="{FF2B5EF4-FFF2-40B4-BE49-F238E27FC236}">
                <a16:creationId xmlns:a16="http://schemas.microsoft.com/office/drawing/2014/main" id="{982823EA-B9AF-4A62-4583-0A26BAF40C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5829" y="3156225"/>
            <a:ext cx="1600110" cy="1637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5349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8" grpId="0" animBg="1"/>
      <p:bldP spid="11" grpId="0" animBg="1"/>
      <p:bldP spid="12" grpId="0" animBg="1"/>
      <p:bldP spid="21" grpId="0" animBg="1"/>
      <p:bldP spid="21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HẠM DUYÊN 1 - 9Slide.vn">
            <a:extLst>
              <a:ext uri="{FF2B5EF4-FFF2-40B4-BE49-F238E27FC236}">
                <a16:creationId xmlns:a16="http://schemas.microsoft.com/office/drawing/2014/main" id="{2CA8C9E2-C6DC-1FAC-F66A-EC1D0CAD5E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4248" y="3156225"/>
            <a:ext cx="1628184" cy="1637974"/>
          </a:xfrm>
          <a:prstGeom prst="rect">
            <a:avLst/>
          </a:prstGeom>
        </p:spPr>
      </p:pic>
      <p:pic>
        <p:nvPicPr>
          <p:cNvPr id="7" name="PHẠM DUYÊN 2 - 9Slide.vn">
            <a:extLst>
              <a:ext uri="{FF2B5EF4-FFF2-40B4-BE49-F238E27FC236}">
                <a16:creationId xmlns:a16="http://schemas.microsoft.com/office/drawing/2014/main" id="{0C9D4F14-C594-F80F-2309-B4C04F4446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4305" y="3156225"/>
            <a:ext cx="1628184" cy="1637974"/>
          </a:xfrm>
          <a:prstGeom prst="rect">
            <a:avLst/>
          </a:prstGeom>
        </p:spPr>
      </p:pic>
      <p:pic>
        <p:nvPicPr>
          <p:cNvPr id="6" name="PHẠM DUYÊN 3 - 9Slide.vn">
            <a:extLst>
              <a:ext uri="{FF2B5EF4-FFF2-40B4-BE49-F238E27FC236}">
                <a16:creationId xmlns:a16="http://schemas.microsoft.com/office/drawing/2014/main" id="{864AAB58-4FEA-E596-8FA6-349AABC55B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80715" y="3156225"/>
            <a:ext cx="1628184" cy="1637974"/>
          </a:xfrm>
          <a:prstGeom prst="rect">
            <a:avLst/>
          </a:prstGeom>
        </p:spPr>
      </p:pic>
      <p:pic>
        <p:nvPicPr>
          <p:cNvPr id="5" name="PHẠM DUYÊN 4 - 9Slide.vn">
            <a:extLst>
              <a:ext uri="{FF2B5EF4-FFF2-40B4-BE49-F238E27FC236}">
                <a16:creationId xmlns:a16="http://schemas.microsoft.com/office/drawing/2014/main" id="{EA8A1C6C-8B7E-2ED3-3699-5CC687C0D1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59027" y="3156225"/>
            <a:ext cx="1628184" cy="1637974"/>
          </a:xfrm>
          <a:prstGeom prst="rect">
            <a:avLst/>
          </a:prstGeom>
        </p:spPr>
      </p:pic>
      <p:pic>
        <p:nvPicPr>
          <p:cNvPr id="4" name="PHẠM DUYÊN 5 - 9Slide.vn">
            <a:extLst>
              <a:ext uri="{FF2B5EF4-FFF2-40B4-BE49-F238E27FC236}">
                <a16:creationId xmlns:a16="http://schemas.microsoft.com/office/drawing/2014/main" id="{655569F2-DE97-8F66-51B4-B467706593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63600" y="3156225"/>
            <a:ext cx="1628184" cy="1637974"/>
          </a:xfrm>
          <a:prstGeom prst="rect">
            <a:avLst/>
          </a:prstGeom>
        </p:spPr>
      </p:pic>
      <p:sp>
        <p:nvSpPr>
          <p:cNvPr id="13" name="PHẠM DUYÊN 6 - 9Slide.vn">
            <a:extLst>
              <a:ext uri="{FF2B5EF4-FFF2-40B4-BE49-F238E27FC236}">
                <a16:creationId xmlns:a16="http://schemas.microsoft.com/office/drawing/2014/main" id="{0DC3CDA9-BED8-0891-F858-02040BACFBC8}"/>
              </a:ext>
            </a:extLst>
          </p:cNvPr>
          <p:cNvSpPr/>
          <p:nvPr/>
        </p:nvSpPr>
        <p:spPr>
          <a:xfrm>
            <a:off x="6312358" y="6455483"/>
            <a:ext cx="1171383" cy="1166393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7E55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398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?</a:t>
            </a:r>
          </a:p>
        </p:txBody>
      </p:sp>
      <p:sp>
        <p:nvSpPr>
          <p:cNvPr id="15" name="PHẠM DUYÊN 7 - 9Slide.vn">
            <a:extLst>
              <a:ext uri="{FF2B5EF4-FFF2-40B4-BE49-F238E27FC236}">
                <a16:creationId xmlns:a16="http://schemas.microsoft.com/office/drawing/2014/main" id="{EEC5EAFF-D801-D86D-FDD4-ADF5D0854E7C}"/>
              </a:ext>
            </a:extLst>
          </p:cNvPr>
          <p:cNvSpPr/>
          <p:nvPr/>
        </p:nvSpPr>
        <p:spPr>
          <a:xfrm>
            <a:off x="8986860" y="6455483"/>
            <a:ext cx="1171383" cy="1166393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7E55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398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?</a:t>
            </a:r>
          </a:p>
        </p:txBody>
      </p:sp>
      <p:sp>
        <p:nvSpPr>
          <p:cNvPr id="17" name="PHẠM DUYÊN 8 - 9Slide.vn">
            <a:extLst>
              <a:ext uri="{FF2B5EF4-FFF2-40B4-BE49-F238E27FC236}">
                <a16:creationId xmlns:a16="http://schemas.microsoft.com/office/drawing/2014/main" id="{9A9697AC-24C4-8B8C-7C9E-AE52EF276745}"/>
              </a:ext>
            </a:extLst>
          </p:cNvPr>
          <p:cNvSpPr/>
          <p:nvPr/>
        </p:nvSpPr>
        <p:spPr>
          <a:xfrm>
            <a:off x="11429472" y="6455483"/>
            <a:ext cx="1171383" cy="1166393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7E55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398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?</a:t>
            </a:r>
          </a:p>
        </p:txBody>
      </p:sp>
      <p:sp>
        <p:nvSpPr>
          <p:cNvPr id="14" name="PHẠM DUYÊN 9 - 9Slide.vn">
            <a:extLst>
              <a:ext uri="{FF2B5EF4-FFF2-40B4-BE49-F238E27FC236}">
                <a16:creationId xmlns:a16="http://schemas.microsoft.com/office/drawing/2014/main" id="{F4C1351D-3889-38CE-915D-3B19723B00DF}"/>
              </a:ext>
            </a:extLst>
          </p:cNvPr>
          <p:cNvSpPr/>
          <p:nvPr/>
        </p:nvSpPr>
        <p:spPr>
          <a:xfrm>
            <a:off x="6312356" y="6455483"/>
            <a:ext cx="1171383" cy="1166393"/>
          </a:xfrm>
          <a:prstGeom prst="roundRect">
            <a:avLst/>
          </a:prstGeom>
          <a:solidFill>
            <a:srgbClr val="FFD9E0"/>
          </a:solidFill>
          <a:ln w="19050">
            <a:solidFill>
              <a:srgbClr val="7E55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6" name="PHẠM DUYÊN 10 - 9Slide.vn">
            <a:extLst>
              <a:ext uri="{FF2B5EF4-FFF2-40B4-BE49-F238E27FC236}">
                <a16:creationId xmlns:a16="http://schemas.microsoft.com/office/drawing/2014/main" id="{9C2C291E-2E6E-6F14-8A0B-1EA80568867E}"/>
              </a:ext>
            </a:extLst>
          </p:cNvPr>
          <p:cNvSpPr/>
          <p:nvPr/>
        </p:nvSpPr>
        <p:spPr>
          <a:xfrm>
            <a:off x="8986858" y="6455483"/>
            <a:ext cx="1171383" cy="1166393"/>
          </a:xfrm>
          <a:prstGeom prst="roundRect">
            <a:avLst/>
          </a:prstGeom>
          <a:solidFill>
            <a:srgbClr val="FFD9E0"/>
          </a:solidFill>
          <a:ln w="19050">
            <a:solidFill>
              <a:srgbClr val="7E55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8" name="PHẠM DUYÊN 11 - 9Slide.vn">
            <a:extLst>
              <a:ext uri="{FF2B5EF4-FFF2-40B4-BE49-F238E27FC236}">
                <a16:creationId xmlns:a16="http://schemas.microsoft.com/office/drawing/2014/main" id="{A92C3A0C-BB7F-5E74-979B-186EFB2DD212}"/>
              </a:ext>
            </a:extLst>
          </p:cNvPr>
          <p:cNvSpPr/>
          <p:nvPr/>
        </p:nvSpPr>
        <p:spPr>
          <a:xfrm>
            <a:off x="11429470" y="6455483"/>
            <a:ext cx="1171383" cy="1166393"/>
          </a:xfrm>
          <a:prstGeom prst="roundRect">
            <a:avLst/>
          </a:prstGeom>
          <a:solidFill>
            <a:srgbClr val="FFD9E0"/>
          </a:solidFill>
          <a:ln w="19050">
            <a:solidFill>
              <a:srgbClr val="7E55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2" name="PHẠM DUYÊN 12 - 9Slide.vn">
            <a:extLst>
              <a:ext uri="{FF2B5EF4-FFF2-40B4-BE49-F238E27FC236}">
                <a16:creationId xmlns:a16="http://schemas.microsoft.com/office/drawing/2014/main" id="{7C651D19-032A-6BF3-AF7C-1E1622AB5F9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1607" y="512757"/>
            <a:ext cx="2604044" cy="1302022"/>
          </a:xfrm>
          <a:prstGeom prst="rect">
            <a:avLst/>
          </a:prstGeom>
        </p:spPr>
      </p:pic>
      <p:pic>
        <p:nvPicPr>
          <p:cNvPr id="3" name="PHẠM DUYÊN 13 - 9Slide.vn">
            <a:extLst>
              <a:ext uri="{FF2B5EF4-FFF2-40B4-BE49-F238E27FC236}">
                <a16:creationId xmlns:a16="http://schemas.microsoft.com/office/drawing/2014/main" id="{ED476CE9-55C1-6C3E-354C-8839D7DAF7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6786" y="6863795"/>
            <a:ext cx="3423205" cy="3423205"/>
          </a:xfrm>
          <a:prstGeom prst="rect">
            <a:avLst/>
          </a:prstGeom>
        </p:spPr>
      </p:pic>
      <p:sp>
        <p:nvSpPr>
          <p:cNvPr id="11" name="PHẠM DUYÊN 14 - 9Slide.vn">
            <a:extLst>
              <a:ext uri="{FF2B5EF4-FFF2-40B4-BE49-F238E27FC236}">
                <a16:creationId xmlns:a16="http://schemas.microsoft.com/office/drawing/2014/main" id="{51CBC53B-42E6-9D62-04D6-FEA40700E1C1}"/>
              </a:ext>
            </a:extLst>
          </p:cNvPr>
          <p:cNvSpPr/>
          <p:nvPr/>
        </p:nvSpPr>
        <p:spPr>
          <a:xfrm>
            <a:off x="5080000" y="2809058"/>
            <a:ext cx="12308117" cy="2332312"/>
          </a:xfrm>
          <a:prstGeom prst="roundRect">
            <a:avLst/>
          </a:prstGeom>
          <a:noFill/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9"/>
          </a:p>
        </p:txBody>
      </p:sp>
      <p:sp>
        <p:nvSpPr>
          <p:cNvPr id="12" name="PHẠM DUYÊN 15 - 9Slide.vn">
            <a:extLst>
              <a:ext uri="{FF2B5EF4-FFF2-40B4-BE49-F238E27FC236}">
                <a16:creationId xmlns:a16="http://schemas.microsoft.com/office/drawing/2014/main" id="{3C497A5B-4D08-1CFE-4C5B-ACFE376163BC}"/>
              </a:ext>
            </a:extLst>
          </p:cNvPr>
          <p:cNvSpPr/>
          <p:nvPr/>
        </p:nvSpPr>
        <p:spPr>
          <a:xfrm>
            <a:off x="899888" y="2809058"/>
            <a:ext cx="4034970" cy="2332312"/>
          </a:xfrm>
          <a:prstGeom prst="roundRect">
            <a:avLst/>
          </a:prstGeom>
          <a:noFill/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9"/>
          </a:p>
        </p:txBody>
      </p:sp>
      <p:sp>
        <p:nvSpPr>
          <p:cNvPr id="19" name="PHẠM DUYÊN 16 - 9Slide.vn">
            <a:extLst>
              <a:ext uri="{FF2B5EF4-FFF2-40B4-BE49-F238E27FC236}">
                <a16:creationId xmlns:a16="http://schemas.microsoft.com/office/drawing/2014/main" id="{92A2D6AD-6D26-798C-396A-F2A4A927725D}"/>
              </a:ext>
            </a:extLst>
          </p:cNvPr>
          <p:cNvSpPr txBox="1"/>
          <p:nvPr/>
        </p:nvSpPr>
        <p:spPr>
          <a:xfrm>
            <a:off x="7831219" y="6331038"/>
            <a:ext cx="779381" cy="1322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997">
                <a:solidFill>
                  <a:schemeClr val="accent6"/>
                </a:solidFill>
                <a:latin typeface="Lato Black" panose="020F0A02020204030203" pitchFamily="34" charset="0"/>
              </a:rPr>
              <a:t>−</a:t>
            </a:r>
            <a:endParaRPr lang="en-US" sz="7997" dirty="0">
              <a:solidFill>
                <a:schemeClr val="accent6"/>
              </a:solidFill>
              <a:latin typeface="Lato Black" panose="020F0A02020204030203" pitchFamily="34" charset="0"/>
            </a:endParaRPr>
          </a:p>
        </p:txBody>
      </p:sp>
      <p:sp>
        <p:nvSpPr>
          <p:cNvPr id="20" name="PHẠM DUYÊN 17 - 9Slide.vn">
            <a:extLst>
              <a:ext uri="{FF2B5EF4-FFF2-40B4-BE49-F238E27FC236}">
                <a16:creationId xmlns:a16="http://schemas.microsoft.com/office/drawing/2014/main" id="{527FEC1B-CE05-BB2F-F9CD-E3C8515BF916}"/>
              </a:ext>
            </a:extLst>
          </p:cNvPr>
          <p:cNvSpPr txBox="1"/>
          <p:nvPr/>
        </p:nvSpPr>
        <p:spPr>
          <a:xfrm>
            <a:off x="10422019" y="6331038"/>
            <a:ext cx="779381" cy="1322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997" dirty="0">
                <a:solidFill>
                  <a:schemeClr val="accent6"/>
                </a:solidFill>
                <a:latin typeface="Lato Black" panose="020F0A02020204030203" pitchFamily="34" charset="0"/>
              </a:rPr>
              <a:t>=</a:t>
            </a:r>
          </a:p>
        </p:txBody>
      </p:sp>
      <p:sp>
        <p:nvSpPr>
          <p:cNvPr id="21" name="PHẠM DUYÊN 18 - 9Slide.vn">
            <a:extLst>
              <a:ext uri="{FF2B5EF4-FFF2-40B4-BE49-F238E27FC236}">
                <a16:creationId xmlns:a16="http://schemas.microsoft.com/office/drawing/2014/main" id="{D64560B9-42C6-5FB4-AB8C-A5E31C188371}"/>
              </a:ext>
            </a:extLst>
          </p:cNvPr>
          <p:cNvSpPr/>
          <p:nvPr/>
        </p:nvSpPr>
        <p:spPr>
          <a:xfrm>
            <a:off x="899887" y="2809058"/>
            <a:ext cx="16488228" cy="2332312"/>
          </a:xfrm>
          <a:prstGeom prst="roundRect">
            <a:avLst/>
          </a:prstGeom>
          <a:noFill/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9"/>
          </a:p>
        </p:txBody>
      </p:sp>
      <p:pic>
        <p:nvPicPr>
          <p:cNvPr id="30" name="PHẠM DUYÊN 19 - 9Slide.vn">
            <a:extLst>
              <a:ext uri="{FF2B5EF4-FFF2-40B4-BE49-F238E27FC236}">
                <a16:creationId xmlns:a16="http://schemas.microsoft.com/office/drawing/2014/main" id="{CDBD2B11-86E8-F188-039E-22A3DE89F9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10010" y="3156225"/>
            <a:ext cx="1628184" cy="1637974"/>
          </a:xfrm>
          <a:prstGeom prst="rect">
            <a:avLst/>
          </a:prstGeom>
        </p:spPr>
      </p:pic>
      <p:pic>
        <p:nvPicPr>
          <p:cNvPr id="36" name="PHẠM DUYÊN 20 - 9Slide.vn">
            <a:extLst>
              <a:ext uri="{FF2B5EF4-FFF2-40B4-BE49-F238E27FC236}">
                <a16:creationId xmlns:a16="http://schemas.microsoft.com/office/drawing/2014/main" id="{6F869235-CAAA-202A-19E4-15FD192217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4069" y="3156225"/>
            <a:ext cx="1600110" cy="1637974"/>
          </a:xfrm>
          <a:prstGeom prst="rect">
            <a:avLst/>
          </a:prstGeom>
        </p:spPr>
      </p:pic>
      <p:pic>
        <p:nvPicPr>
          <p:cNvPr id="37" name="PHẠM DUYÊN 21 - 9Slide.vn">
            <a:extLst>
              <a:ext uri="{FF2B5EF4-FFF2-40B4-BE49-F238E27FC236}">
                <a16:creationId xmlns:a16="http://schemas.microsoft.com/office/drawing/2014/main" id="{982823EA-B9AF-4A62-4583-0A26BAF40C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5829" y="3156225"/>
            <a:ext cx="1600110" cy="1637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3893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8" grpId="0" animBg="1"/>
      <p:bldP spid="11" grpId="0" animBg="1"/>
      <p:bldP spid="12" grpId="0" animBg="1"/>
      <p:bldP spid="21" grpId="0" animBg="1"/>
      <p:bldP spid="21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HẠM DUYÊN 1 - 9Slide.vn">
            <a:extLst>
              <a:ext uri="{FF2B5EF4-FFF2-40B4-BE49-F238E27FC236}">
                <a16:creationId xmlns:a16="http://schemas.microsoft.com/office/drawing/2014/main" id="{A78035CB-74DB-6B56-F629-037372CC0B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7734" y="3156225"/>
            <a:ext cx="1628184" cy="1637974"/>
          </a:xfrm>
          <a:prstGeom prst="rect">
            <a:avLst/>
          </a:prstGeom>
        </p:spPr>
      </p:pic>
      <p:pic>
        <p:nvPicPr>
          <p:cNvPr id="8" name="PHẠM DUYÊN 2 - 9Slide.vn">
            <a:extLst>
              <a:ext uri="{FF2B5EF4-FFF2-40B4-BE49-F238E27FC236}">
                <a16:creationId xmlns:a16="http://schemas.microsoft.com/office/drawing/2014/main" id="{2CA8C9E2-C6DC-1FAC-F66A-EC1D0CAD5E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4248" y="3156225"/>
            <a:ext cx="1628184" cy="1637974"/>
          </a:xfrm>
          <a:prstGeom prst="rect">
            <a:avLst/>
          </a:prstGeom>
        </p:spPr>
      </p:pic>
      <p:pic>
        <p:nvPicPr>
          <p:cNvPr id="7" name="PHẠM DUYÊN 3 - 9Slide.vn">
            <a:extLst>
              <a:ext uri="{FF2B5EF4-FFF2-40B4-BE49-F238E27FC236}">
                <a16:creationId xmlns:a16="http://schemas.microsoft.com/office/drawing/2014/main" id="{0C9D4F14-C594-F80F-2309-B4C04F4446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4305" y="3156225"/>
            <a:ext cx="1628184" cy="1637974"/>
          </a:xfrm>
          <a:prstGeom prst="rect">
            <a:avLst/>
          </a:prstGeom>
        </p:spPr>
      </p:pic>
      <p:pic>
        <p:nvPicPr>
          <p:cNvPr id="6" name="PHẠM DUYÊN 4 - 9Slide.vn">
            <a:extLst>
              <a:ext uri="{FF2B5EF4-FFF2-40B4-BE49-F238E27FC236}">
                <a16:creationId xmlns:a16="http://schemas.microsoft.com/office/drawing/2014/main" id="{864AAB58-4FEA-E596-8FA6-349AABC55B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80715" y="3156225"/>
            <a:ext cx="1628184" cy="1637974"/>
          </a:xfrm>
          <a:prstGeom prst="rect">
            <a:avLst/>
          </a:prstGeom>
        </p:spPr>
      </p:pic>
      <p:pic>
        <p:nvPicPr>
          <p:cNvPr id="5" name="PHẠM DUYÊN 5 - 9Slide.vn">
            <a:extLst>
              <a:ext uri="{FF2B5EF4-FFF2-40B4-BE49-F238E27FC236}">
                <a16:creationId xmlns:a16="http://schemas.microsoft.com/office/drawing/2014/main" id="{EA8A1C6C-8B7E-2ED3-3699-5CC687C0D1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59027" y="3156225"/>
            <a:ext cx="1628184" cy="1637974"/>
          </a:xfrm>
          <a:prstGeom prst="rect">
            <a:avLst/>
          </a:prstGeom>
        </p:spPr>
      </p:pic>
      <p:pic>
        <p:nvPicPr>
          <p:cNvPr id="4" name="PHẠM DUYÊN 6 - 9Slide.vn">
            <a:extLst>
              <a:ext uri="{FF2B5EF4-FFF2-40B4-BE49-F238E27FC236}">
                <a16:creationId xmlns:a16="http://schemas.microsoft.com/office/drawing/2014/main" id="{655569F2-DE97-8F66-51B4-B467706593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63600" y="3156225"/>
            <a:ext cx="1628184" cy="1637974"/>
          </a:xfrm>
          <a:prstGeom prst="rect">
            <a:avLst/>
          </a:prstGeom>
        </p:spPr>
      </p:pic>
      <p:sp>
        <p:nvSpPr>
          <p:cNvPr id="13" name="PHẠM DUYÊN 7 - 9Slide.vn">
            <a:extLst>
              <a:ext uri="{FF2B5EF4-FFF2-40B4-BE49-F238E27FC236}">
                <a16:creationId xmlns:a16="http://schemas.microsoft.com/office/drawing/2014/main" id="{0DC3CDA9-BED8-0891-F858-02040BACFBC8}"/>
              </a:ext>
            </a:extLst>
          </p:cNvPr>
          <p:cNvSpPr/>
          <p:nvPr/>
        </p:nvSpPr>
        <p:spPr>
          <a:xfrm>
            <a:off x="6312358" y="6455483"/>
            <a:ext cx="1171383" cy="1166393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7E55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398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?</a:t>
            </a:r>
          </a:p>
        </p:txBody>
      </p:sp>
      <p:sp>
        <p:nvSpPr>
          <p:cNvPr id="15" name="PHẠM DUYÊN 8 - 9Slide.vn">
            <a:extLst>
              <a:ext uri="{FF2B5EF4-FFF2-40B4-BE49-F238E27FC236}">
                <a16:creationId xmlns:a16="http://schemas.microsoft.com/office/drawing/2014/main" id="{EEC5EAFF-D801-D86D-FDD4-ADF5D0854E7C}"/>
              </a:ext>
            </a:extLst>
          </p:cNvPr>
          <p:cNvSpPr/>
          <p:nvPr/>
        </p:nvSpPr>
        <p:spPr>
          <a:xfrm>
            <a:off x="8986860" y="6455483"/>
            <a:ext cx="1171383" cy="1166393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7E55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398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?</a:t>
            </a:r>
          </a:p>
        </p:txBody>
      </p:sp>
      <p:sp>
        <p:nvSpPr>
          <p:cNvPr id="17" name="PHẠM DUYÊN 9 - 9Slide.vn">
            <a:extLst>
              <a:ext uri="{FF2B5EF4-FFF2-40B4-BE49-F238E27FC236}">
                <a16:creationId xmlns:a16="http://schemas.microsoft.com/office/drawing/2014/main" id="{9A9697AC-24C4-8B8C-7C9E-AE52EF276745}"/>
              </a:ext>
            </a:extLst>
          </p:cNvPr>
          <p:cNvSpPr/>
          <p:nvPr/>
        </p:nvSpPr>
        <p:spPr>
          <a:xfrm>
            <a:off x="11429472" y="6455483"/>
            <a:ext cx="1171383" cy="1166393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7E55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398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?</a:t>
            </a:r>
          </a:p>
        </p:txBody>
      </p:sp>
      <p:sp>
        <p:nvSpPr>
          <p:cNvPr id="14" name="PHẠM DUYÊN 10 - 9Slide.vn">
            <a:extLst>
              <a:ext uri="{FF2B5EF4-FFF2-40B4-BE49-F238E27FC236}">
                <a16:creationId xmlns:a16="http://schemas.microsoft.com/office/drawing/2014/main" id="{F4C1351D-3889-38CE-915D-3B19723B00DF}"/>
              </a:ext>
            </a:extLst>
          </p:cNvPr>
          <p:cNvSpPr/>
          <p:nvPr/>
        </p:nvSpPr>
        <p:spPr>
          <a:xfrm>
            <a:off x="6312356" y="6455483"/>
            <a:ext cx="1171383" cy="1166393"/>
          </a:xfrm>
          <a:prstGeom prst="roundRect">
            <a:avLst/>
          </a:prstGeom>
          <a:solidFill>
            <a:srgbClr val="FFD9E0"/>
          </a:solidFill>
          <a:ln w="19050">
            <a:solidFill>
              <a:srgbClr val="7E55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6" name="PHẠM DUYÊN 11 - 9Slide.vn">
            <a:extLst>
              <a:ext uri="{FF2B5EF4-FFF2-40B4-BE49-F238E27FC236}">
                <a16:creationId xmlns:a16="http://schemas.microsoft.com/office/drawing/2014/main" id="{9C2C291E-2E6E-6F14-8A0B-1EA80568867E}"/>
              </a:ext>
            </a:extLst>
          </p:cNvPr>
          <p:cNvSpPr/>
          <p:nvPr/>
        </p:nvSpPr>
        <p:spPr>
          <a:xfrm>
            <a:off x="8986858" y="6455483"/>
            <a:ext cx="1171383" cy="1166393"/>
          </a:xfrm>
          <a:prstGeom prst="roundRect">
            <a:avLst/>
          </a:prstGeom>
          <a:solidFill>
            <a:srgbClr val="FFD9E0"/>
          </a:solidFill>
          <a:ln w="19050">
            <a:solidFill>
              <a:srgbClr val="7E55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8" name="PHẠM DUYÊN 12 - 9Slide.vn">
            <a:extLst>
              <a:ext uri="{FF2B5EF4-FFF2-40B4-BE49-F238E27FC236}">
                <a16:creationId xmlns:a16="http://schemas.microsoft.com/office/drawing/2014/main" id="{A92C3A0C-BB7F-5E74-979B-186EFB2DD212}"/>
              </a:ext>
            </a:extLst>
          </p:cNvPr>
          <p:cNvSpPr/>
          <p:nvPr/>
        </p:nvSpPr>
        <p:spPr>
          <a:xfrm>
            <a:off x="11429470" y="6455483"/>
            <a:ext cx="1171383" cy="1166393"/>
          </a:xfrm>
          <a:prstGeom prst="roundRect">
            <a:avLst/>
          </a:prstGeom>
          <a:solidFill>
            <a:srgbClr val="FFD9E0"/>
          </a:solidFill>
          <a:ln w="19050">
            <a:solidFill>
              <a:srgbClr val="7E55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2" name="PHẠM DUYÊN 13 - 9Slide.vn">
            <a:extLst>
              <a:ext uri="{FF2B5EF4-FFF2-40B4-BE49-F238E27FC236}">
                <a16:creationId xmlns:a16="http://schemas.microsoft.com/office/drawing/2014/main" id="{7C651D19-032A-6BF3-AF7C-1E1622AB5F9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1607" y="512757"/>
            <a:ext cx="2604044" cy="1302022"/>
          </a:xfrm>
          <a:prstGeom prst="rect">
            <a:avLst/>
          </a:prstGeom>
        </p:spPr>
      </p:pic>
      <p:pic>
        <p:nvPicPr>
          <p:cNvPr id="3" name="PHẠM DUYÊN 14 - 9Slide.vn">
            <a:extLst>
              <a:ext uri="{FF2B5EF4-FFF2-40B4-BE49-F238E27FC236}">
                <a16:creationId xmlns:a16="http://schemas.microsoft.com/office/drawing/2014/main" id="{ED476CE9-55C1-6C3E-354C-8839D7DAF7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6786" y="6863795"/>
            <a:ext cx="3423205" cy="3423205"/>
          </a:xfrm>
          <a:prstGeom prst="rect">
            <a:avLst/>
          </a:prstGeom>
        </p:spPr>
      </p:pic>
      <p:sp>
        <p:nvSpPr>
          <p:cNvPr id="11" name="PHẠM DUYÊN 15 - 9Slide.vn">
            <a:extLst>
              <a:ext uri="{FF2B5EF4-FFF2-40B4-BE49-F238E27FC236}">
                <a16:creationId xmlns:a16="http://schemas.microsoft.com/office/drawing/2014/main" id="{51CBC53B-42E6-9D62-04D6-FEA40700E1C1}"/>
              </a:ext>
            </a:extLst>
          </p:cNvPr>
          <p:cNvSpPr/>
          <p:nvPr/>
        </p:nvSpPr>
        <p:spPr>
          <a:xfrm>
            <a:off x="3048000" y="2809058"/>
            <a:ext cx="14340117" cy="2332312"/>
          </a:xfrm>
          <a:prstGeom prst="roundRect">
            <a:avLst/>
          </a:prstGeom>
          <a:noFill/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9"/>
          </a:p>
        </p:txBody>
      </p:sp>
      <p:sp>
        <p:nvSpPr>
          <p:cNvPr id="12" name="PHẠM DUYÊN 16 - 9Slide.vn">
            <a:extLst>
              <a:ext uri="{FF2B5EF4-FFF2-40B4-BE49-F238E27FC236}">
                <a16:creationId xmlns:a16="http://schemas.microsoft.com/office/drawing/2014/main" id="{3C497A5B-4D08-1CFE-4C5B-ACFE376163BC}"/>
              </a:ext>
            </a:extLst>
          </p:cNvPr>
          <p:cNvSpPr/>
          <p:nvPr/>
        </p:nvSpPr>
        <p:spPr>
          <a:xfrm>
            <a:off x="899888" y="2809058"/>
            <a:ext cx="1944912" cy="2332312"/>
          </a:xfrm>
          <a:prstGeom prst="roundRect">
            <a:avLst/>
          </a:prstGeom>
          <a:noFill/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9"/>
          </a:p>
        </p:txBody>
      </p:sp>
      <p:sp>
        <p:nvSpPr>
          <p:cNvPr id="19" name="PHẠM DUYÊN 17 - 9Slide.vn">
            <a:extLst>
              <a:ext uri="{FF2B5EF4-FFF2-40B4-BE49-F238E27FC236}">
                <a16:creationId xmlns:a16="http://schemas.microsoft.com/office/drawing/2014/main" id="{92A2D6AD-6D26-798C-396A-F2A4A927725D}"/>
              </a:ext>
            </a:extLst>
          </p:cNvPr>
          <p:cNvSpPr txBox="1"/>
          <p:nvPr/>
        </p:nvSpPr>
        <p:spPr>
          <a:xfrm>
            <a:off x="7831219" y="6331038"/>
            <a:ext cx="779381" cy="1322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997">
                <a:solidFill>
                  <a:schemeClr val="accent6"/>
                </a:solidFill>
                <a:latin typeface="Lato Black" panose="020F0A02020204030203" pitchFamily="34" charset="0"/>
              </a:rPr>
              <a:t>−</a:t>
            </a:r>
            <a:endParaRPr lang="en-US" sz="7997" dirty="0">
              <a:solidFill>
                <a:schemeClr val="accent6"/>
              </a:solidFill>
              <a:latin typeface="Lato Black" panose="020F0A02020204030203" pitchFamily="34" charset="0"/>
            </a:endParaRPr>
          </a:p>
        </p:txBody>
      </p:sp>
      <p:sp>
        <p:nvSpPr>
          <p:cNvPr id="20" name="PHẠM DUYÊN 18 - 9Slide.vn">
            <a:extLst>
              <a:ext uri="{FF2B5EF4-FFF2-40B4-BE49-F238E27FC236}">
                <a16:creationId xmlns:a16="http://schemas.microsoft.com/office/drawing/2014/main" id="{527FEC1B-CE05-BB2F-F9CD-E3C8515BF916}"/>
              </a:ext>
            </a:extLst>
          </p:cNvPr>
          <p:cNvSpPr txBox="1"/>
          <p:nvPr/>
        </p:nvSpPr>
        <p:spPr>
          <a:xfrm>
            <a:off x="10422019" y="6331038"/>
            <a:ext cx="779381" cy="1322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997" dirty="0">
                <a:solidFill>
                  <a:schemeClr val="accent6"/>
                </a:solidFill>
                <a:latin typeface="Lato Black" panose="020F0A02020204030203" pitchFamily="34" charset="0"/>
              </a:rPr>
              <a:t>=</a:t>
            </a:r>
          </a:p>
        </p:txBody>
      </p:sp>
      <p:sp>
        <p:nvSpPr>
          <p:cNvPr id="21" name="PHẠM DUYÊN 19 - 9Slide.vn">
            <a:extLst>
              <a:ext uri="{FF2B5EF4-FFF2-40B4-BE49-F238E27FC236}">
                <a16:creationId xmlns:a16="http://schemas.microsoft.com/office/drawing/2014/main" id="{D64560B9-42C6-5FB4-AB8C-A5E31C188371}"/>
              </a:ext>
            </a:extLst>
          </p:cNvPr>
          <p:cNvSpPr/>
          <p:nvPr/>
        </p:nvSpPr>
        <p:spPr>
          <a:xfrm>
            <a:off x="899887" y="2809058"/>
            <a:ext cx="16488228" cy="2332312"/>
          </a:xfrm>
          <a:prstGeom prst="roundRect">
            <a:avLst/>
          </a:prstGeom>
          <a:noFill/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9"/>
          </a:p>
        </p:txBody>
      </p:sp>
      <p:pic>
        <p:nvPicPr>
          <p:cNvPr id="30" name="PHẠM DUYÊN 20 - 9Slide.vn">
            <a:extLst>
              <a:ext uri="{FF2B5EF4-FFF2-40B4-BE49-F238E27FC236}">
                <a16:creationId xmlns:a16="http://schemas.microsoft.com/office/drawing/2014/main" id="{CDBD2B11-86E8-F188-039E-22A3DE89F9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10010" y="3156225"/>
            <a:ext cx="1628184" cy="1637974"/>
          </a:xfrm>
          <a:prstGeom prst="rect">
            <a:avLst/>
          </a:prstGeom>
        </p:spPr>
      </p:pic>
      <p:pic>
        <p:nvPicPr>
          <p:cNvPr id="37" name="PHẠM DUYÊN 21 - 9Slide.vn">
            <a:extLst>
              <a:ext uri="{FF2B5EF4-FFF2-40B4-BE49-F238E27FC236}">
                <a16:creationId xmlns:a16="http://schemas.microsoft.com/office/drawing/2014/main" id="{982823EA-B9AF-4A62-4583-0A26BAF40C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5829" y="3156225"/>
            <a:ext cx="1600110" cy="1637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1338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8" grpId="0" animBg="1"/>
      <p:bldP spid="11" grpId="0" animBg="1"/>
      <p:bldP spid="12" grpId="0" animBg="1"/>
      <p:bldP spid="21" grpId="0" animBg="1"/>
      <p:bldP spid="21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HẠM DUYÊN 1 - 9Slide.vn">
            <a:extLst>
              <a:ext uri="{FF2B5EF4-FFF2-40B4-BE49-F238E27FC236}">
                <a16:creationId xmlns:a16="http://schemas.microsoft.com/office/drawing/2014/main" id="{FC1532CD-9DF6-570A-C88E-742C9D9505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757" y="2701783"/>
            <a:ext cx="3741522" cy="1870762"/>
          </a:xfrm>
          <a:prstGeom prst="rect">
            <a:avLst/>
          </a:prstGeom>
        </p:spPr>
      </p:pic>
      <p:pic>
        <p:nvPicPr>
          <p:cNvPr id="3" name="PHẠM DUYÊN 2 - 9Slide.vn">
            <a:extLst>
              <a:ext uri="{FF2B5EF4-FFF2-40B4-BE49-F238E27FC236}">
                <a16:creationId xmlns:a16="http://schemas.microsoft.com/office/drawing/2014/main" id="{5E951D94-726C-07AB-48F6-07E9E4304A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4729890"/>
            <a:ext cx="6449702" cy="2242410"/>
          </a:xfrm>
          <a:prstGeom prst="rect">
            <a:avLst/>
          </a:prstGeom>
        </p:spPr>
      </p:pic>
      <p:pic>
        <p:nvPicPr>
          <p:cNvPr id="4" name="PHẠM DUYÊN 3 - 9Slide.vn" descr="F:\AAA-PDF-SGK\PNG\Bai12-KP2.png">
            <a:extLst>
              <a:ext uri="{FF2B5EF4-FFF2-40B4-BE49-F238E27FC236}">
                <a16:creationId xmlns:a16="http://schemas.microsoft.com/office/drawing/2014/main" id="{891FF5FD-C755-0C42-B1C0-7E059430CB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19629" t="17788" r="14214" b="40908"/>
          <a:stretch/>
        </p:blipFill>
        <p:spPr bwMode="auto">
          <a:xfrm>
            <a:off x="7086600" y="766915"/>
            <a:ext cx="10380092" cy="874633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91613975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- 9Slide.vn">
            <a:extLst>
              <a:ext uri="{FF2B5EF4-FFF2-40B4-BE49-F238E27FC236}">
                <a16:creationId xmlns:a16="http://schemas.microsoft.com/office/drawing/2014/main" id="{1FE3D357-4957-2FCD-EF25-F1C603D14B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2705100"/>
            <a:ext cx="73152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1559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93" y="-446"/>
            <a:ext cx="18289586" cy="1028789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38442" y="1154384"/>
            <a:ext cx="9126503" cy="554174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9707" y="2899625"/>
            <a:ext cx="9995259" cy="441693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73896" y="6660022"/>
            <a:ext cx="8623539" cy="361219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805" y="7018995"/>
            <a:ext cx="3429000" cy="3429000"/>
          </a:xfrm>
          <a:prstGeom prst="rect">
            <a:avLst/>
          </a:prstGeom>
        </p:spPr>
      </p:pic>
      <p:pic>
        <p:nvPicPr>
          <p:cNvPr id="1026" name="Picture 2" descr="LINE Creators' Stickers - happy bunny 1 Example with GIF Animation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0182" y="3848489"/>
            <a:ext cx="3616721" cy="339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273127" y="3274322"/>
            <a:ext cx="3900338" cy="3656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72217" y="6362699"/>
            <a:ext cx="9663693" cy="408529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0964" y="6696128"/>
            <a:ext cx="4427201" cy="3751866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1002519" y="3141678"/>
            <a:ext cx="16272978" cy="26289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3" name="TextBox 22"/>
          <p:cNvSpPr txBox="1"/>
          <p:nvPr/>
        </p:nvSpPr>
        <p:spPr>
          <a:xfrm>
            <a:off x="1956553" y="3866486"/>
            <a:ext cx="14756123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900" dirty="0">
                <a:solidFill>
                  <a:schemeClr val="bg1"/>
                </a:solidFill>
                <a:latin typeface="Bungee Inline" pitchFamily="2" charset="0"/>
              </a:rPr>
              <a:t> XÂY NHÀ CHO THỎ</a:t>
            </a:r>
          </a:p>
        </p:txBody>
      </p:sp>
      <p:sp>
        <p:nvSpPr>
          <p:cNvPr id="24" name="Rectangle 23"/>
          <p:cNvSpPr/>
          <p:nvPr/>
        </p:nvSpPr>
        <p:spPr>
          <a:xfrm>
            <a:off x="4452675" y="5936761"/>
            <a:ext cx="8998731" cy="145374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</p:spTree>
    <p:extLst>
      <p:ext uri="{BB962C8B-B14F-4D97-AF65-F5344CB8AC3E}">
        <p14:creationId xmlns:p14="http://schemas.microsoft.com/office/powerpoint/2010/main" val="3590468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3" grpId="0"/>
      <p:bldP spid="2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" name="PHẠM DUYÊN 1 - 9Slide.vn">
            <a:extLst>
              <a:ext uri="{FF2B5EF4-FFF2-40B4-BE49-F238E27FC236}">
                <a16:creationId xmlns:a16="http://schemas.microsoft.com/office/drawing/2014/main" id="{586EE09E-F950-6023-D631-6A374C6024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353651"/>
              </p:ext>
            </p:extLst>
          </p:nvPr>
        </p:nvGraphicFramePr>
        <p:xfrm>
          <a:off x="1143000" y="2177193"/>
          <a:ext cx="16002000" cy="43379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2035620197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130822556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1961719672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843521182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386971372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3743458951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3072015155"/>
                    </a:ext>
                  </a:extLst>
                </a:gridCol>
              </a:tblGrid>
              <a:tr h="1445969">
                <a:tc rowSpan="2">
                  <a:txBody>
                    <a:bodyPr/>
                    <a:lstStyle/>
                    <a:p>
                      <a:pPr algn="ctr"/>
                      <a:r>
                        <a:rPr lang="en-US" sz="750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−</a:t>
                      </a:r>
                    </a:p>
                  </a:txBody>
                  <a:tcPr marL="137160" marR="137160" marT="68580" marB="68580"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7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0" b="1" kern="120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137160" marR="137160" marT="68580" marB="68580"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7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0" b="1" kern="120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137160" marR="137160" marT="68580" marB="68580"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7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0" b="1" kern="120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137160" marR="137160" marT="68580" marB="68580"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7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0" b="1" kern="120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137160" marR="137160" marT="68580" marB="68580"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7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0" b="1" kern="120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137160" marR="137160" marT="68580" marB="68580"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7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0" b="1" kern="120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137160" marR="137160" marT="68580" marB="68580"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7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7046402"/>
                  </a:ext>
                </a:extLst>
              </a:tr>
              <a:tr h="144596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0" b="1" kern="120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137160" marR="137160" marT="68580" marB="68580"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7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0" b="1" kern="120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137160" marR="137160" marT="68580" marB="68580"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7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0" b="1" kern="120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137160" marR="137160" marT="68580" marB="68580"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7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0" b="1" kern="120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137160" marR="137160" marT="68580" marB="68580"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7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0" b="1" kern="120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137160" marR="137160" marT="68580" marB="68580"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7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0" b="1" kern="120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137160" marR="137160" marT="68580" marB="68580"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7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6531948"/>
                  </a:ext>
                </a:extLst>
              </a:tr>
              <a:tr h="1445969">
                <a:tc>
                  <a:txBody>
                    <a:bodyPr/>
                    <a:lstStyle/>
                    <a:p>
                      <a:pPr algn="ctr"/>
                      <a:endParaRPr lang="en-US" sz="750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7160" marR="137160" marT="68580" marB="68580"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500" b="1">
                          <a:solidFill>
                            <a:srgbClr val="DE365E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137160" marR="137160" marT="68580" marB="68580"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0" b="1">
                          <a:solidFill>
                            <a:srgbClr val="DE365E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137160" marR="137160" marT="68580" marB="68580"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500" b="1">
                          <a:solidFill>
                            <a:srgbClr val="DE365E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137160" marR="137160" marT="68580" marB="68580"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500" b="1">
                          <a:solidFill>
                            <a:srgbClr val="DE365E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137160" marR="137160" marT="68580" marB="68580"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500" b="1">
                          <a:solidFill>
                            <a:srgbClr val="DE365E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137160" marR="137160" marT="68580" marB="68580"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500" b="1">
                          <a:solidFill>
                            <a:srgbClr val="DE365E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137160" marR="137160" marT="68580" marB="68580"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5813239"/>
                  </a:ext>
                </a:extLst>
              </a:tr>
            </a:tbl>
          </a:graphicData>
        </a:graphic>
      </p:graphicFrame>
      <p:grpSp>
        <p:nvGrpSpPr>
          <p:cNvPr id="27" name="PHẠM DUYÊN 2 - 9Slide.vn">
            <a:extLst>
              <a:ext uri="{FF2B5EF4-FFF2-40B4-BE49-F238E27FC236}">
                <a16:creationId xmlns:a16="http://schemas.microsoft.com/office/drawing/2014/main" id="{2845D31C-9D5F-5D73-179E-BB8B114B1A92}"/>
              </a:ext>
            </a:extLst>
          </p:cNvPr>
          <p:cNvGrpSpPr/>
          <p:nvPr/>
        </p:nvGrpSpPr>
        <p:grpSpPr>
          <a:xfrm>
            <a:off x="712829" y="677536"/>
            <a:ext cx="1050842" cy="1200329"/>
            <a:chOff x="865229" y="757237"/>
            <a:chExt cx="1050842" cy="1200329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F8E770B-2DFC-1682-80FC-1CF37940BE5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65229" y="833878"/>
              <a:ext cx="1050842" cy="1066800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5E37D58-1E09-8943-ECD6-3B320CECE1FD}"/>
                </a:ext>
              </a:extLst>
            </p:cNvPr>
            <p:cNvSpPr txBox="1"/>
            <p:nvPr/>
          </p:nvSpPr>
          <p:spPr>
            <a:xfrm>
              <a:off x="1114244" y="757237"/>
              <a:ext cx="55281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23" name="PHẠM DUYÊN 3 - 9Slide.vn">
            <a:extLst>
              <a:ext uri="{FF2B5EF4-FFF2-40B4-BE49-F238E27FC236}">
                <a16:creationId xmlns:a16="http://schemas.microsoft.com/office/drawing/2014/main" id="{F6E973AF-562C-5EEA-AC31-55EBC238AC4E}"/>
              </a:ext>
            </a:extLst>
          </p:cNvPr>
          <p:cNvGrpSpPr/>
          <p:nvPr/>
        </p:nvGrpSpPr>
        <p:grpSpPr>
          <a:xfrm>
            <a:off x="1998047" y="675029"/>
            <a:ext cx="2292965" cy="1205343"/>
            <a:chOff x="1848975" y="1323589"/>
            <a:chExt cx="1528643" cy="949072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7CBAB210-2C7E-621A-BBCD-8566BA755F17}"/>
                </a:ext>
              </a:extLst>
            </p:cNvPr>
            <p:cNvSpPr/>
            <p:nvPr/>
          </p:nvSpPr>
          <p:spPr>
            <a:xfrm>
              <a:off x="1865870" y="1358797"/>
              <a:ext cx="920140" cy="813957"/>
            </a:xfrm>
            <a:prstGeom prst="roundRect">
              <a:avLst/>
            </a:prstGeom>
            <a:solidFill>
              <a:schemeClr val="bg2">
                <a:lumMod val="9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E35522F-D7DD-93C7-5D31-B950EEDAC913}"/>
                </a:ext>
              </a:extLst>
            </p:cNvPr>
            <p:cNvSpPr txBox="1"/>
            <p:nvPr/>
          </p:nvSpPr>
          <p:spPr>
            <a:xfrm>
              <a:off x="1848975" y="1323589"/>
              <a:ext cx="950793" cy="9451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 err="1">
                  <a:solidFill>
                    <a:srgbClr val="035651"/>
                  </a:solidFill>
                  <a:latin typeface="Quicksand" panose="000005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Số</a:t>
              </a:r>
              <a:endParaRPr lang="en-US" sz="7200" b="1" dirty="0">
                <a:solidFill>
                  <a:srgbClr val="035651"/>
                </a:solidFill>
                <a:latin typeface="Quicksand" panose="000005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2776729-5887-3CE8-0913-BD50F5E556A0}"/>
                </a:ext>
              </a:extLst>
            </p:cNvPr>
            <p:cNvSpPr txBox="1"/>
            <p:nvPr/>
          </p:nvSpPr>
          <p:spPr>
            <a:xfrm>
              <a:off x="2686280" y="1327537"/>
              <a:ext cx="691338" cy="9451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rgbClr val="035651"/>
                  </a:solidFill>
                  <a:latin typeface="Quicksand" panose="000005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sp>
        <p:nvSpPr>
          <p:cNvPr id="29" name="PHẠM DUYÊN 4 - 9Slide.vn">
            <a:extLst>
              <a:ext uri="{FF2B5EF4-FFF2-40B4-BE49-F238E27FC236}">
                <a16:creationId xmlns:a16="http://schemas.microsoft.com/office/drawing/2014/main" id="{78329E43-C3A4-841A-67EF-270F9B466ABD}"/>
              </a:ext>
            </a:extLst>
          </p:cNvPr>
          <p:cNvSpPr/>
          <p:nvPr/>
        </p:nvSpPr>
        <p:spPr>
          <a:xfrm>
            <a:off x="4038600" y="5183172"/>
            <a:ext cx="1067586" cy="1135931"/>
          </a:xfrm>
          <a:prstGeom prst="roundRect">
            <a:avLst>
              <a:gd name="adj" fmla="val 2098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500" b="1">
                <a:solidFill>
                  <a:srgbClr val="DE36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0" name="PHẠM DUYÊN 5 - 9Slide.vn">
            <a:extLst>
              <a:ext uri="{FF2B5EF4-FFF2-40B4-BE49-F238E27FC236}">
                <a16:creationId xmlns:a16="http://schemas.microsoft.com/office/drawing/2014/main" id="{00796E0C-151D-4301-6F6F-26E4205545F9}"/>
              </a:ext>
            </a:extLst>
          </p:cNvPr>
          <p:cNvSpPr/>
          <p:nvPr/>
        </p:nvSpPr>
        <p:spPr>
          <a:xfrm>
            <a:off x="6324443" y="5183172"/>
            <a:ext cx="1067586" cy="1135931"/>
          </a:xfrm>
          <a:prstGeom prst="roundRect">
            <a:avLst>
              <a:gd name="adj" fmla="val 2098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500" b="1">
                <a:solidFill>
                  <a:srgbClr val="DE36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1" name="PHẠM DUYÊN 6 - 9Slide.vn">
            <a:extLst>
              <a:ext uri="{FF2B5EF4-FFF2-40B4-BE49-F238E27FC236}">
                <a16:creationId xmlns:a16="http://schemas.microsoft.com/office/drawing/2014/main" id="{BAB95B40-50A4-7DFF-FC16-EFAF0B7BF82C}"/>
              </a:ext>
            </a:extLst>
          </p:cNvPr>
          <p:cNvSpPr/>
          <p:nvPr/>
        </p:nvSpPr>
        <p:spPr>
          <a:xfrm>
            <a:off x="8610286" y="5183172"/>
            <a:ext cx="1067586" cy="1135931"/>
          </a:xfrm>
          <a:prstGeom prst="roundRect">
            <a:avLst>
              <a:gd name="adj" fmla="val 2098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500" b="1">
                <a:solidFill>
                  <a:srgbClr val="DE36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2" name="PHẠM DUYÊN 7 - 9Slide.vn">
            <a:extLst>
              <a:ext uri="{FF2B5EF4-FFF2-40B4-BE49-F238E27FC236}">
                <a16:creationId xmlns:a16="http://schemas.microsoft.com/office/drawing/2014/main" id="{C94BD09E-41F0-1C95-4D4B-35C1B515B616}"/>
              </a:ext>
            </a:extLst>
          </p:cNvPr>
          <p:cNvSpPr/>
          <p:nvPr/>
        </p:nvSpPr>
        <p:spPr>
          <a:xfrm>
            <a:off x="10896129" y="5183172"/>
            <a:ext cx="1067586" cy="1135931"/>
          </a:xfrm>
          <a:prstGeom prst="roundRect">
            <a:avLst>
              <a:gd name="adj" fmla="val 2098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500" b="1">
                <a:solidFill>
                  <a:srgbClr val="DE36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3" name="PHẠM DUYÊN 8 - 9Slide.vn">
            <a:extLst>
              <a:ext uri="{FF2B5EF4-FFF2-40B4-BE49-F238E27FC236}">
                <a16:creationId xmlns:a16="http://schemas.microsoft.com/office/drawing/2014/main" id="{B0A2A529-4C0A-0BF4-5370-EFDA09F15C87}"/>
              </a:ext>
            </a:extLst>
          </p:cNvPr>
          <p:cNvSpPr/>
          <p:nvPr/>
        </p:nvSpPr>
        <p:spPr>
          <a:xfrm>
            <a:off x="13181972" y="5183172"/>
            <a:ext cx="1067586" cy="1135931"/>
          </a:xfrm>
          <a:prstGeom prst="roundRect">
            <a:avLst>
              <a:gd name="adj" fmla="val 2098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500" b="1">
                <a:solidFill>
                  <a:srgbClr val="DE36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" name="PHẠM DUYÊN 9 - 9Slide.vn">
            <a:extLst>
              <a:ext uri="{FF2B5EF4-FFF2-40B4-BE49-F238E27FC236}">
                <a16:creationId xmlns:a16="http://schemas.microsoft.com/office/drawing/2014/main" id="{C0AFC180-D342-8B5B-D27B-337720DA7BF6}"/>
              </a:ext>
            </a:extLst>
          </p:cNvPr>
          <p:cNvSpPr/>
          <p:nvPr/>
        </p:nvSpPr>
        <p:spPr>
          <a:xfrm>
            <a:off x="15467814" y="5183172"/>
            <a:ext cx="1067586" cy="1135931"/>
          </a:xfrm>
          <a:prstGeom prst="roundRect">
            <a:avLst>
              <a:gd name="adj" fmla="val 2098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500" b="1">
                <a:solidFill>
                  <a:srgbClr val="DE36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6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" grpId="0" animBg="1"/>
      <p:bldP spid="3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6D669F03-E557-E58F-09C8-A2AAB5BC6635}"/>
              </a:ext>
            </a:extLst>
          </p:cNvPr>
          <p:cNvGrpSpPr/>
          <p:nvPr/>
        </p:nvGrpSpPr>
        <p:grpSpPr>
          <a:xfrm>
            <a:off x="426172" y="262972"/>
            <a:ext cx="1050842" cy="1200329"/>
            <a:chOff x="865229" y="757237"/>
            <a:chExt cx="1050842" cy="120032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5F5A3F1-6799-8EDB-0CF0-B5D794226A7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65229" y="833878"/>
              <a:ext cx="1050842" cy="1066800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F84D51A-D072-94B2-9643-D976E536B382}"/>
                </a:ext>
              </a:extLst>
            </p:cNvPr>
            <p:cNvSpPr txBox="1"/>
            <p:nvPr/>
          </p:nvSpPr>
          <p:spPr>
            <a:xfrm>
              <a:off x="1114244" y="757237"/>
              <a:ext cx="55281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5" name="PHẠM DUYÊN 2 - 9Slide.vn">
            <a:extLst>
              <a:ext uri="{FF2B5EF4-FFF2-40B4-BE49-F238E27FC236}">
                <a16:creationId xmlns:a16="http://schemas.microsoft.com/office/drawing/2014/main" id="{FE303AF4-BA64-7DEA-CDBB-474574165373}"/>
              </a:ext>
            </a:extLst>
          </p:cNvPr>
          <p:cNvSpPr txBox="1"/>
          <p:nvPr/>
        </p:nvSpPr>
        <p:spPr>
          <a:xfrm>
            <a:off x="1635189" y="355715"/>
            <a:ext cx="1048061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rgbClr val="035651"/>
                </a:solidFill>
                <a:latin typeface="Quicksand" panose="000005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Em hoàn thành bảng trừ.</a:t>
            </a:r>
            <a:endParaRPr lang="en-US" sz="6600" b="1" dirty="0">
              <a:solidFill>
                <a:srgbClr val="035651"/>
              </a:solidFill>
              <a:latin typeface="Quicksand" panose="00000500000000000000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8" name="PHẠM DUYÊN 3 - 9Slide.vn">
            <a:extLst>
              <a:ext uri="{FF2B5EF4-FFF2-40B4-BE49-F238E27FC236}">
                <a16:creationId xmlns:a16="http://schemas.microsoft.com/office/drawing/2014/main" id="{0011CF1E-438E-96A0-B419-1E5FC3437976}"/>
              </a:ext>
            </a:extLst>
          </p:cNvPr>
          <p:cNvGrpSpPr/>
          <p:nvPr/>
        </p:nvGrpSpPr>
        <p:grpSpPr>
          <a:xfrm>
            <a:off x="898917" y="1642480"/>
            <a:ext cx="1670175" cy="784832"/>
            <a:chOff x="358227" y="1143000"/>
            <a:chExt cx="1113450" cy="523221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587EC2AF-C568-8FB8-C5FE-D9BFA03DF8FB}"/>
                </a:ext>
              </a:extLst>
            </p:cNvPr>
            <p:cNvSpPr/>
            <p:nvPr/>
          </p:nvSpPr>
          <p:spPr>
            <a:xfrm>
              <a:off x="396327" y="1143000"/>
              <a:ext cx="1037250" cy="523221"/>
            </a:xfrm>
            <a:prstGeom prst="roundRect">
              <a:avLst>
                <a:gd name="adj" fmla="val 30123"/>
              </a:avLst>
            </a:prstGeom>
            <a:noFill/>
            <a:ln w="38100">
              <a:solidFill>
                <a:srgbClr val="DDE789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4A418A6-4AC0-4419-813F-A3E885D6DC9B}"/>
                </a:ext>
              </a:extLst>
            </p:cNvPr>
            <p:cNvSpPr txBox="1"/>
            <p:nvPr/>
          </p:nvSpPr>
          <p:spPr>
            <a:xfrm>
              <a:off x="358227" y="1219944"/>
              <a:ext cx="111345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700">
                  <a:latin typeface="Arial" panose="020B0604020202020204" pitchFamily="34" charset="0"/>
                  <a:cs typeface="Arial" panose="020B0604020202020204" pitchFamily="34" charset="0"/>
                </a:rPr>
                <a:t>1 – 1 = 0</a:t>
              </a:r>
            </a:p>
          </p:txBody>
        </p:sp>
      </p:grpSp>
      <p:sp>
        <p:nvSpPr>
          <p:cNvPr id="11" name="PHẠM DUYÊN 4 - 9Slide.vn">
            <a:extLst>
              <a:ext uri="{FF2B5EF4-FFF2-40B4-BE49-F238E27FC236}">
                <a16:creationId xmlns:a16="http://schemas.microsoft.com/office/drawing/2014/main" id="{E0A4A5AE-A2F0-9350-5F6F-EC45E1AAA844}"/>
              </a:ext>
            </a:extLst>
          </p:cNvPr>
          <p:cNvSpPr/>
          <p:nvPr/>
        </p:nvSpPr>
        <p:spPr>
          <a:xfrm>
            <a:off x="2117986" y="1777347"/>
            <a:ext cx="310796" cy="474746"/>
          </a:xfrm>
          <a:prstGeom prst="roundRect">
            <a:avLst>
              <a:gd name="adj" fmla="val 39214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2" name="PHẠM DUYÊN 5 - 9Slide.vn">
            <a:extLst>
              <a:ext uri="{FF2B5EF4-FFF2-40B4-BE49-F238E27FC236}">
                <a16:creationId xmlns:a16="http://schemas.microsoft.com/office/drawing/2014/main" id="{32C9B5B4-75C8-C660-52B0-A833DDC834D4}"/>
              </a:ext>
            </a:extLst>
          </p:cNvPr>
          <p:cNvSpPr/>
          <p:nvPr/>
        </p:nvSpPr>
        <p:spPr>
          <a:xfrm>
            <a:off x="1566949" y="1791646"/>
            <a:ext cx="334112" cy="486495"/>
          </a:xfrm>
          <a:prstGeom prst="roundRect">
            <a:avLst/>
          </a:prstGeom>
          <a:solidFill>
            <a:srgbClr val="FF0000">
              <a:alpha val="18000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2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605" name="PHẠM DUYÊN 6 - 9Slide.vn">
            <a:extLst>
              <a:ext uri="{FF2B5EF4-FFF2-40B4-BE49-F238E27FC236}">
                <a16:creationId xmlns:a16="http://schemas.microsoft.com/office/drawing/2014/main" id="{0E9C11AD-2B4B-C027-9958-88F2B2C34C64}"/>
              </a:ext>
            </a:extLst>
          </p:cNvPr>
          <p:cNvGrpSpPr/>
          <p:nvPr/>
        </p:nvGrpSpPr>
        <p:grpSpPr>
          <a:xfrm>
            <a:off x="2499117" y="1642480"/>
            <a:ext cx="1670175" cy="784832"/>
            <a:chOff x="358227" y="1143000"/>
            <a:chExt cx="1113450" cy="523221"/>
          </a:xfrm>
        </p:grpSpPr>
        <p:sp>
          <p:nvSpPr>
            <p:cNvPr id="606" name="Rectangle: Rounded Corners 605">
              <a:extLst>
                <a:ext uri="{FF2B5EF4-FFF2-40B4-BE49-F238E27FC236}">
                  <a16:creationId xmlns:a16="http://schemas.microsoft.com/office/drawing/2014/main" id="{6CFB4BC7-A625-2DE1-B3F2-5D8416C8199F}"/>
                </a:ext>
              </a:extLst>
            </p:cNvPr>
            <p:cNvSpPr/>
            <p:nvPr/>
          </p:nvSpPr>
          <p:spPr>
            <a:xfrm>
              <a:off x="396327" y="1143000"/>
              <a:ext cx="1037250" cy="523221"/>
            </a:xfrm>
            <a:prstGeom prst="roundRect">
              <a:avLst>
                <a:gd name="adj" fmla="val 30123"/>
              </a:avLst>
            </a:prstGeom>
            <a:noFill/>
            <a:ln w="38100">
              <a:solidFill>
                <a:srgbClr val="DDE789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7" name="TextBox 606">
              <a:extLst>
                <a:ext uri="{FF2B5EF4-FFF2-40B4-BE49-F238E27FC236}">
                  <a16:creationId xmlns:a16="http://schemas.microsoft.com/office/drawing/2014/main" id="{73F95034-E42C-5105-9B2B-B8FC88F25AEB}"/>
                </a:ext>
              </a:extLst>
            </p:cNvPr>
            <p:cNvSpPr txBox="1"/>
            <p:nvPr/>
          </p:nvSpPr>
          <p:spPr>
            <a:xfrm>
              <a:off x="358227" y="1219944"/>
              <a:ext cx="111345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700">
                  <a:latin typeface="Arial" panose="020B0604020202020204" pitchFamily="34" charset="0"/>
                  <a:cs typeface="Arial" panose="020B0604020202020204" pitchFamily="34" charset="0"/>
                </a:rPr>
                <a:t>2 – 1 = 1</a:t>
              </a:r>
            </a:p>
          </p:txBody>
        </p:sp>
      </p:grpSp>
      <p:sp>
        <p:nvSpPr>
          <p:cNvPr id="608" name="PHẠM DUYÊN 7 - 9Slide.vn">
            <a:extLst>
              <a:ext uri="{FF2B5EF4-FFF2-40B4-BE49-F238E27FC236}">
                <a16:creationId xmlns:a16="http://schemas.microsoft.com/office/drawing/2014/main" id="{16B46078-707F-7768-7799-9A4EED2732B0}"/>
              </a:ext>
            </a:extLst>
          </p:cNvPr>
          <p:cNvSpPr/>
          <p:nvPr/>
        </p:nvSpPr>
        <p:spPr>
          <a:xfrm>
            <a:off x="3718186" y="1777347"/>
            <a:ext cx="310796" cy="474746"/>
          </a:xfrm>
          <a:prstGeom prst="roundRect">
            <a:avLst>
              <a:gd name="adj" fmla="val 39214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09" name="PHẠM DUYÊN 8 - 9Slide.vn">
            <a:extLst>
              <a:ext uri="{FF2B5EF4-FFF2-40B4-BE49-F238E27FC236}">
                <a16:creationId xmlns:a16="http://schemas.microsoft.com/office/drawing/2014/main" id="{FE346A57-D2E1-1D75-7944-74C87CC0F0ED}"/>
              </a:ext>
            </a:extLst>
          </p:cNvPr>
          <p:cNvSpPr/>
          <p:nvPr/>
        </p:nvSpPr>
        <p:spPr>
          <a:xfrm>
            <a:off x="3167149" y="1791646"/>
            <a:ext cx="334112" cy="486495"/>
          </a:xfrm>
          <a:prstGeom prst="roundRect">
            <a:avLst/>
          </a:prstGeom>
          <a:solidFill>
            <a:srgbClr val="FF0000">
              <a:alpha val="18000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2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208" name="PHẠM DUYÊN 9 - 9Slide.vn">
            <a:extLst>
              <a:ext uri="{FF2B5EF4-FFF2-40B4-BE49-F238E27FC236}">
                <a16:creationId xmlns:a16="http://schemas.microsoft.com/office/drawing/2014/main" id="{81D505FF-AC07-BEAB-9510-E654676C203F}"/>
              </a:ext>
            </a:extLst>
          </p:cNvPr>
          <p:cNvGrpSpPr/>
          <p:nvPr/>
        </p:nvGrpSpPr>
        <p:grpSpPr>
          <a:xfrm>
            <a:off x="2499117" y="2493671"/>
            <a:ext cx="1670175" cy="784832"/>
            <a:chOff x="358227" y="1143000"/>
            <a:chExt cx="1113450" cy="523221"/>
          </a:xfrm>
        </p:grpSpPr>
        <p:sp>
          <p:nvSpPr>
            <p:cNvPr id="209" name="Rectangle: Rounded Corners 208">
              <a:extLst>
                <a:ext uri="{FF2B5EF4-FFF2-40B4-BE49-F238E27FC236}">
                  <a16:creationId xmlns:a16="http://schemas.microsoft.com/office/drawing/2014/main" id="{E86B8133-5A2A-5EFE-9B3A-054558F0C4DD}"/>
                </a:ext>
              </a:extLst>
            </p:cNvPr>
            <p:cNvSpPr/>
            <p:nvPr/>
          </p:nvSpPr>
          <p:spPr>
            <a:xfrm>
              <a:off x="396327" y="1143000"/>
              <a:ext cx="1037250" cy="523221"/>
            </a:xfrm>
            <a:prstGeom prst="roundRect">
              <a:avLst>
                <a:gd name="adj" fmla="val 30123"/>
              </a:avLst>
            </a:prstGeom>
            <a:noFill/>
            <a:ln w="38100">
              <a:solidFill>
                <a:srgbClr val="DDE789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0" name="TextBox 209">
              <a:extLst>
                <a:ext uri="{FF2B5EF4-FFF2-40B4-BE49-F238E27FC236}">
                  <a16:creationId xmlns:a16="http://schemas.microsoft.com/office/drawing/2014/main" id="{875F3634-1204-64A1-6739-BC0B2A81AB91}"/>
                </a:ext>
              </a:extLst>
            </p:cNvPr>
            <p:cNvSpPr txBox="1"/>
            <p:nvPr/>
          </p:nvSpPr>
          <p:spPr>
            <a:xfrm>
              <a:off x="358227" y="1219944"/>
              <a:ext cx="111345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700">
                  <a:latin typeface="Arial" panose="020B0604020202020204" pitchFamily="34" charset="0"/>
                  <a:cs typeface="Arial" panose="020B0604020202020204" pitchFamily="34" charset="0"/>
                </a:rPr>
                <a:t>2 – 2 = 0</a:t>
              </a:r>
            </a:p>
          </p:txBody>
        </p:sp>
      </p:grpSp>
      <p:sp>
        <p:nvSpPr>
          <p:cNvPr id="211" name="PHẠM DUYÊN 10 - 9Slide.vn">
            <a:extLst>
              <a:ext uri="{FF2B5EF4-FFF2-40B4-BE49-F238E27FC236}">
                <a16:creationId xmlns:a16="http://schemas.microsoft.com/office/drawing/2014/main" id="{8DED5F4D-020B-8212-8FD9-2E2D4A50CFB3}"/>
              </a:ext>
            </a:extLst>
          </p:cNvPr>
          <p:cNvSpPr/>
          <p:nvPr/>
        </p:nvSpPr>
        <p:spPr>
          <a:xfrm>
            <a:off x="3718186" y="2628539"/>
            <a:ext cx="310796" cy="474746"/>
          </a:xfrm>
          <a:prstGeom prst="roundRect">
            <a:avLst>
              <a:gd name="adj" fmla="val 39214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12" name="PHẠM DUYÊN 11 - 9Slide.vn">
            <a:extLst>
              <a:ext uri="{FF2B5EF4-FFF2-40B4-BE49-F238E27FC236}">
                <a16:creationId xmlns:a16="http://schemas.microsoft.com/office/drawing/2014/main" id="{38019B0E-B74A-7656-0AF8-CF529DC4556D}"/>
              </a:ext>
            </a:extLst>
          </p:cNvPr>
          <p:cNvSpPr/>
          <p:nvPr/>
        </p:nvSpPr>
        <p:spPr>
          <a:xfrm>
            <a:off x="3167149" y="2642838"/>
            <a:ext cx="334112" cy="486495"/>
          </a:xfrm>
          <a:prstGeom prst="roundRect">
            <a:avLst/>
          </a:prstGeom>
          <a:solidFill>
            <a:srgbClr val="FF0000">
              <a:alpha val="18000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2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804" name="PHẠM DUYÊN 12 - 9Slide.vn">
            <a:extLst>
              <a:ext uri="{FF2B5EF4-FFF2-40B4-BE49-F238E27FC236}">
                <a16:creationId xmlns:a16="http://schemas.microsoft.com/office/drawing/2014/main" id="{241C9874-2E18-671B-C4CF-8A82B93F8E59}"/>
              </a:ext>
            </a:extLst>
          </p:cNvPr>
          <p:cNvGrpSpPr/>
          <p:nvPr/>
        </p:nvGrpSpPr>
        <p:grpSpPr>
          <a:xfrm>
            <a:off x="4099316" y="1642480"/>
            <a:ext cx="1670175" cy="784832"/>
            <a:chOff x="358227" y="1143000"/>
            <a:chExt cx="1113450" cy="523221"/>
          </a:xfrm>
        </p:grpSpPr>
        <p:sp>
          <p:nvSpPr>
            <p:cNvPr id="805" name="Rectangle: Rounded Corners 804">
              <a:extLst>
                <a:ext uri="{FF2B5EF4-FFF2-40B4-BE49-F238E27FC236}">
                  <a16:creationId xmlns:a16="http://schemas.microsoft.com/office/drawing/2014/main" id="{804371EE-5F0E-4325-5A92-BCC0DE081FAC}"/>
                </a:ext>
              </a:extLst>
            </p:cNvPr>
            <p:cNvSpPr/>
            <p:nvPr/>
          </p:nvSpPr>
          <p:spPr>
            <a:xfrm>
              <a:off x="396327" y="1143000"/>
              <a:ext cx="1037250" cy="523221"/>
            </a:xfrm>
            <a:prstGeom prst="roundRect">
              <a:avLst>
                <a:gd name="adj" fmla="val 30123"/>
              </a:avLst>
            </a:prstGeom>
            <a:noFill/>
            <a:ln w="38100">
              <a:solidFill>
                <a:srgbClr val="DDE789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06" name="TextBox 805">
              <a:extLst>
                <a:ext uri="{FF2B5EF4-FFF2-40B4-BE49-F238E27FC236}">
                  <a16:creationId xmlns:a16="http://schemas.microsoft.com/office/drawing/2014/main" id="{2698B0F0-C184-CD1E-E50E-2569DC489F16}"/>
                </a:ext>
              </a:extLst>
            </p:cNvPr>
            <p:cNvSpPr txBox="1"/>
            <p:nvPr/>
          </p:nvSpPr>
          <p:spPr>
            <a:xfrm>
              <a:off x="358227" y="1219944"/>
              <a:ext cx="111345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700">
                  <a:latin typeface="Arial" panose="020B0604020202020204" pitchFamily="34" charset="0"/>
                  <a:cs typeface="Arial" panose="020B0604020202020204" pitchFamily="34" charset="0"/>
                </a:rPr>
                <a:t>3 – 1 = 2</a:t>
              </a:r>
            </a:p>
          </p:txBody>
        </p:sp>
      </p:grpSp>
      <p:sp>
        <p:nvSpPr>
          <p:cNvPr id="807" name="PHẠM DUYÊN 13 - 9Slide.vn">
            <a:extLst>
              <a:ext uri="{FF2B5EF4-FFF2-40B4-BE49-F238E27FC236}">
                <a16:creationId xmlns:a16="http://schemas.microsoft.com/office/drawing/2014/main" id="{20D146FC-E434-5CC1-FF06-5B8FAA6BAFB5}"/>
              </a:ext>
            </a:extLst>
          </p:cNvPr>
          <p:cNvSpPr/>
          <p:nvPr/>
        </p:nvSpPr>
        <p:spPr>
          <a:xfrm>
            <a:off x="5318384" y="1777347"/>
            <a:ext cx="310796" cy="474746"/>
          </a:xfrm>
          <a:prstGeom prst="roundRect">
            <a:avLst>
              <a:gd name="adj" fmla="val 39214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808" name="PHẠM DUYÊN 14 - 9Slide.vn">
            <a:extLst>
              <a:ext uri="{FF2B5EF4-FFF2-40B4-BE49-F238E27FC236}">
                <a16:creationId xmlns:a16="http://schemas.microsoft.com/office/drawing/2014/main" id="{52DEF73B-B173-B93F-7DDC-12952EB4785E}"/>
              </a:ext>
            </a:extLst>
          </p:cNvPr>
          <p:cNvSpPr/>
          <p:nvPr/>
        </p:nvSpPr>
        <p:spPr>
          <a:xfrm>
            <a:off x="4767347" y="1791646"/>
            <a:ext cx="334112" cy="486495"/>
          </a:xfrm>
          <a:prstGeom prst="roundRect">
            <a:avLst/>
          </a:prstGeom>
          <a:solidFill>
            <a:srgbClr val="FF0000">
              <a:alpha val="18000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2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853" name="PHẠM DUYÊN 15 - 9Slide.vn">
            <a:extLst>
              <a:ext uri="{FF2B5EF4-FFF2-40B4-BE49-F238E27FC236}">
                <a16:creationId xmlns:a16="http://schemas.microsoft.com/office/drawing/2014/main" id="{63D31A50-29FD-13F0-D69E-887DB2462DA6}"/>
              </a:ext>
            </a:extLst>
          </p:cNvPr>
          <p:cNvGrpSpPr/>
          <p:nvPr/>
        </p:nvGrpSpPr>
        <p:grpSpPr>
          <a:xfrm>
            <a:off x="4099316" y="2493671"/>
            <a:ext cx="1670175" cy="784832"/>
            <a:chOff x="358227" y="1143000"/>
            <a:chExt cx="1113450" cy="523221"/>
          </a:xfrm>
        </p:grpSpPr>
        <p:sp>
          <p:nvSpPr>
            <p:cNvPr id="854" name="Rectangle: Rounded Corners 853">
              <a:extLst>
                <a:ext uri="{FF2B5EF4-FFF2-40B4-BE49-F238E27FC236}">
                  <a16:creationId xmlns:a16="http://schemas.microsoft.com/office/drawing/2014/main" id="{6E239E6F-43B3-07A1-361B-57B18DE8CFF3}"/>
                </a:ext>
              </a:extLst>
            </p:cNvPr>
            <p:cNvSpPr/>
            <p:nvPr/>
          </p:nvSpPr>
          <p:spPr>
            <a:xfrm>
              <a:off x="396327" y="1143000"/>
              <a:ext cx="1037250" cy="523221"/>
            </a:xfrm>
            <a:prstGeom prst="roundRect">
              <a:avLst>
                <a:gd name="adj" fmla="val 30123"/>
              </a:avLst>
            </a:prstGeom>
            <a:noFill/>
            <a:ln w="38100">
              <a:solidFill>
                <a:srgbClr val="DDE789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5" name="TextBox 854">
              <a:extLst>
                <a:ext uri="{FF2B5EF4-FFF2-40B4-BE49-F238E27FC236}">
                  <a16:creationId xmlns:a16="http://schemas.microsoft.com/office/drawing/2014/main" id="{3300F24C-C5DE-3F62-57DF-F0630ED046AA}"/>
                </a:ext>
              </a:extLst>
            </p:cNvPr>
            <p:cNvSpPr txBox="1"/>
            <p:nvPr/>
          </p:nvSpPr>
          <p:spPr>
            <a:xfrm>
              <a:off x="358227" y="1219944"/>
              <a:ext cx="111345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700">
                  <a:latin typeface="Arial" panose="020B0604020202020204" pitchFamily="34" charset="0"/>
                  <a:cs typeface="Arial" panose="020B0604020202020204" pitchFamily="34" charset="0"/>
                </a:rPr>
                <a:t>3 – 2 = 1</a:t>
              </a:r>
            </a:p>
          </p:txBody>
        </p:sp>
      </p:grpSp>
      <p:sp>
        <p:nvSpPr>
          <p:cNvPr id="856" name="PHẠM DUYÊN 16 - 9Slide.vn">
            <a:extLst>
              <a:ext uri="{FF2B5EF4-FFF2-40B4-BE49-F238E27FC236}">
                <a16:creationId xmlns:a16="http://schemas.microsoft.com/office/drawing/2014/main" id="{94A7E359-E6D2-52BC-B4E4-588D9C1C9210}"/>
              </a:ext>
            </a:extLst>
          </p:cNvPr>
          <p:cNvSpPr/>
          <p:nvPr/>
        </p:nvSpPr>
        <p:spPr>
          <a:xfrm>
            <a:off x="5318384" y="2628539"/>
            <a:ext cx="310796" cy="474746"/>
          </a:xfrm>
          <a:prstGeom prst="roundRect">
            <a:avLst>
              <a:gd name="adj" fmla="val 39214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857" name="PHẠM DUYÊN 17 - 9Slide.vn">
            <a:extLst>
              <a:ext uri="{FF2B5EF4-FFF2-40B4-BE49-F238E27FC236}">
                <a16:creationId xmlns:a16="http://schemas.microsoft.com/office/drawing/2014/main" id="{DE99D7D5-1627-3D50-4E50-EC885DE5BD6C}"/>
              </a:ext>
            </a:extLst>
          </p:cNvPr>
          <p:cNvSpPr/>
          <p:nvPr/>
        </p:nvSpPr>
        <p:spPr>
          <a:xfrm>
            <a:off x="4767347" y="2642838"/>
            <a:ext cx="334112" cy="486495"/>
          </a:xfrm>
          <a:prstGeom prst="roundRect">
            <a:avLst/>
          </a:prstGeom>
          <a:solidFill>
            <a:srgbClr val="FF0000">
              <a:alpha val="18000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2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088" name="PHẠM DUYÊN 18 - 9Slide.vn">
            <a:extLst>
              <a:ext uri="{FF2B5EF4-FFF2-40B4-BE49-F238E27FC236}">
                <a16:creationId xmlns:a16="http://schemas.microsoft.com/office/drawing/2014/main" id="{636ADA2E-1246-3BF1-B54F-9B62215BCB7B}"/>
              </a:ext>
            </a:extLst>
          </p:cNvPr>
          <p:cNvGrpSpPr/>
          <p:nvPr/>
        </p:nvGrpSpPr>
        <p:grpSpPr>
          <a:xfrm>
            <a:off x="4099316" y="3318862"/>
            <a:ext cx="1670175" cy="784832"/>
            <a:chOff x="358227" y="1143000"/>
            <a:chExt cx="1113450" cy="523221"/>
          </a:xfrm>
        </p:grpSpPr>
        <p:sp>
          <p:nvSpPr>
            <p:cNvPr id="1089" name="Rectangle: Rounded Corners 1088">
              <a:extLst>
                <a:ext uri="{FF2B5EF4-FFF2-40B4-BE49-F238E27FC236}">
                  <a16:creationId xmlns:a16="http://schemas.microsoft.com/office/drawing/2014/main" id="{2E429AC3-D34C-3ACD-758A-B97C5C2ED4BC}"/>
                </a:ext>
              </a:extLst>
            </p:cNvPr>
            <p:cNvSpPr/>
            <p:nvPr/>
          </p:nvSpPr>
          <p:spPr>
            <a:xfrm>
              <a:off x="396327" y="1143000"/>
              <a:ext cx="1037250" cy="523221"/>
            </a:xfrm>
            <a:prstGeom prst="roundRect">
              <a:avLst>
                <a:gd name="adj" fmla="val 30123"/>
              </a:avLst>
            </a:prstGeom>
            <a:noFill/>
            <a:ln w="38100">
              <a:solidFill>
                <a:srgbClr val="DDE789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90" name="TextBox 1089">
              <a:extLst>
                <a:ext uri="{FF2B5EF4-FFF2-40B4-BE49-F238E27FC236}">
                  <a16:creationId xmlns:a16="http://schemas.microsoft.com/office/drawing/2014/main" id="{063C674F-195F-AAB1-60DC-F8A73C895492}"/>
                </a:ext>
              </a:extLst>
            </p:cNvPr>
            <p:cNvSpPr txBox="1"/>
            <p:nvPr/>
          </p:nvSpPr>
          <p:spPr>
            <a:xfrm>
              <a:off x="358227" y="1219944"/>
              <a:ext cx="111345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700">
                  <a:latin typeface="Arial" panose="020B0604020202020204" pitchFamily="34" charset="0"/>
                  <a:cs typeface="Arial" panose="020B0604020202020204" pitchFamily="34" charset="0"/>
                </a:rPr>
                <a:t>3 – 3 = 0</a:t>
              </a:r>
            </a:p>
          </p:txBody>
        </p:sp>
      </p:grpSp>
      <p:sp>
        <p:nvSpPr>
          <p:cNvPr id="1091" name="PHẠM DUYÊN 19 - 9Slide.vn">
            <a:extLst>
              <a:ext uri="{FF2B5EF4-FFF2-40B4-BE49-F238E27FC236}">
                <a16:creationId xmlns:a16="http://schemas.microsoft.com/office/drawing/2014/main" id="{180BC30C-7AD4-224F-EF51-54CE679693EE}"/>
              </a:ext>
            </a:extLst>
          </p:cNvPr>
          <p:cNvSpPr/>
          <p:nvPr/>
        </p:nvSpPr>
        <p:spPr>
          <a:xfrm>
            <a:off x="5318384" y="3453729"/>
            <a:ext cx="310796" cy="474746"/>
          </a:xfrm>
          <a:prstGeom prst="roundRect">
            <a:avLst>
              <a:gd name="adj" fmla="val 39214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092" name="PHẠM DUYÊN 20 - 9Slide.vn">
            <a:extLst>
              <a:ext uri="{FF2B5EF4-FFF2-40B4-BE49-F238E27FC236}">
                <a16:creationId xmlns:a16="http://schemas.microsoft.com/office/drawing/2014/main" id="{41BC4131-FC27-2746-C197-645FB299ACFD}"/>
              </a:ext>
            </a:extLst>
          </p:cNvPr>
          <p:cNvSpPr/>
          <p:nvPr/>
        </p:nvSpPr>
        <p:spPr>
          <a:xfrm>
            <a:off x="4767347" y="3468028"/>
            <a:ext cx="334112" cy="486495"/>
          </a:xfrm>
          <a:prstGeom prst="roundRect">
            <a:avLst/>
          </a:prstGeom>
          <a:solidFill>
            <a:srgbClr val="FF0000">
              <a:alpha val="18000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2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513" name="PHẠM DUYÊN 21 - 9Slide.vn">
            <a:extLst>
              <a:ext uri="{FF2B5EF4-FFF2-40B4-BE49-F238E27FC236}">
                <a16:creationId xmlns:a16="http://schemas.microsoft.com/office/drawing/2014/main" id="{64D95A28-3060-FD17-01DE-D43CBA37AFE3}"/>
              </a:ext>
            </a:extLst>
          </p:cNvPr>
          <p:cNvGrpSpPr/>
          <p:nvPr/>
        </p:nvGrpSpPr>
        <p:grpSpPr>
          <a:xfrm>
            <a:off x="5712342" y="1642480"/>
            <a:ext cx="1670175" cy="784832"/>
            <a:chOff x="358227" y="1143000"/>
            <a:chExt cx="1113450" cy="523221"/>
          </a:xfrm>
        </p:grpSpPr>
        <p:sp>
          <p:nvSpPr>
            <p:cNvPr id="1514" name="Rectangle: Rounded Corners 1513">
              <a:extLst>
                <a:ext uri="{FF2B5EF4-FFF2-40B4-BE49-F238E27FC236}">
                  <a16:creationId xmlns:a16="http://schemas.microsoft.com/office/drawing/2014/main" id="{D53FC170-8870-2DD2-1553-AB995A04FF62}"/>
                </a:ext>
              </a:extLst>
            </p:cNvPr>
            <p:cNvSpPr/>
            <p:nvPr/>
          </p:nvSpPr>
          <p:spPr>
            <a:xfrm>
              <a:off x="396327" y="1143000"/>
              <a:ext cx="1037250" cy="523221"/>
            </a:xfrm>
            <a:prstGeom prst="roundRect">
              <a:avLst>
                <a:gd name="adj" fmla="val 30123"/>
              </a:avLst>
            </a:prstGeom>
            <a:noFill/>
            <a:ln w="38100">
              <a:solidFill>
                <a:srgbClr val="DDE789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15" name="TextBox 1514">
              <a:extLst>
                <a:ext uri="{FF2B5EF4-FFF2-40B4-BE49-F238E27FC236}">
                  <a16:creationId xmlns:a16="http://schemas.microsoft.com/office/drawing/2014/main" id="{1E24312E-4A34-26E9-662E-471EC8B63200}"/>
                </a:ext>
              </a:extLst>
            </p:cNvPr>
            <p:cNvSpPr txBox="1"/>
            <p:nvPr/>
          </p:nvSpPr>
          <p:spPr>
            <a:xfrm>
              <a:off x="358227" y="1219944"/>
              <a:ext cx="111345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700">
                  <a:latin typeface="Arial" panose="020B0604020202020204" pitchFamily="34" charset="0"/>
                  <a:cs typeface="Arial" panose="020B0604020202020204" pitchFamily="34" charset="0"/>
                </a:rPr>
                <a:t>4 – 1 = 3</a:t>
              </a:r>
            </a:p>
          </p:txBody>
        </p:sp>
      </p:grpSp>
      <p:sp>
        <p:nvSpPr>
          <p:cNvPr id="1516" name="PHẠM DUYÊN 22 - 9Slide.vn">
            <a:extLst>
              <a:ext uri="{FF2B5EF4-FFF2-40B4-BE49-F238E27FC236}">
                <a16:creationId xmlns:a16="http://schemas.microsoft.com/office/drawing/2014/main" id="{63FD5106-5986-C4D8-AEAA-59DB6612F0BB}"/>
              </a:ext>
            </a:extLst>
          </p:cNvPr>
          <p:cNvSpPr/>
          <p:nvPr/>
        </p:nvSpPr>
        <p:spPr>
          <a:xfrm>
            <a:off x="6931411" y="1777347"/>
            <a:ext cx="310796" cy="474746"/>
          </a:xfrm>
          <a:prstGeom prst="roundRect">
            <a:avLst>
              <a:gd name="adj" fmla="val 39214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517" name="PHẠM DUYÊN 23 - 9Slide.vn">
            <a:extLst>
              <a:ext uri="{FF2B5EF4-FFF2-40B4-BE49-F238E27FC236}">
                <a16:creationId xmlns:a16="http://schemas.microsoft.com/office/drawing/2014/main" id="{ADCC04C2-5A5D-1942-03D2-E4300F0F3D60}"/>
              </a:ext>
            </a:extLst>
          </p:cNvPr>
          <p:cNvSpPr/>
          <p:nvPr/>
        </p:nvSpPr>
        <p:spPr>
          <a:xfrm>
            <a:off x="6380374" y="1791646"/>
            <a:ext cx="334112" cy="486495"/>
          </a:xfrm>
          <a:prstGeom prst="roundRect">
            <a:avLst/>
          </a:prstGeom>
          <a:solidFill>
            <a:srgbClr val="FF0000">
              <a:alpha val="18000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2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548" name="PHẠM DUYÊN 24 - 9Slide.vn">
            <a:extLst>
              <a:ext uri="{FF2B5EF4-FFF2-40B4-BE49-F238E27FC236}">
                <a16:creationId xmlns:a16="http://schemas.microsoft.com/office/drawing/2014/main" id="{6E19AA69-3C39-B12A-07B8-F376AD8F9460}"/>
              </a:ext>
            </a:extLst>
          </p:cNvPr>
          <p:cNvGrpSpPr/>
          <p:nvPr/>
        </p:nvGrpSpPr>
        <p:grpSpPr>
          <a:xfrm>
            <a:off x="5712342" y="2493671"/>
            <a:ext cx="1670175" cy="784832"/>
            <a:chOff x="358227" y="1143000"/>
            <a:chExt cx="1113450" cy="523221"/>
          </a:xfrm>
        </p:grpSpPr>
        <p:sp>
          <p:nvSpPr>
            <p:cNvPr id="1549" name="Rectangle: Rounded Corners 1548">
              <a:extLst>
                <a:ext uri="{FF2B5EF4-FFF2-40B4-BE49-F238E27FC236}">
                  <a16:creationId xmlns:a16="http://schemas.microsoft.com/office/drawing/2014/main" id="{17914161-5585-7A3F-8FEB-4665A90EFA2E}"/>
                </a:ext>
              </a:extLst>
            </p:cNvPr>
            <p:cNvSpPr/>
            <p:nvPr/>
          </p:nvSpPr>
          <p:spPr>
            <a:xfrm>
              <a:off x="396327" y="1143000"/>
              <a:ext cx="1037250" cy="523221"/>
            </a:xfrm>
            <a:prstGeom prst="roundRect">
              <a:avLst>
                <a:gd name="adj" fmla="val 30123"/>
              </a:avLst>
            </a:prstGeom>
            <a:noFill/>
            <a:ln w="38100">
              <a:solidFill>
                <a:srgbClr val="DDE789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50" name="TextBox 1549">
              <a:extLst>
                <a:ext uri="{FF2B5EF4-FFF2-40B4-BE49-F238E27FC236}">
                  <a16:creationId xmlns:a16="http://schemas.microsoft.com/office/drawing/2014/main" id="{16A9844F-7E47-DE6D-C6EF-281DA64FA22C}"/>
                </a:ext>
              </a:extLst>
            </p:cNvPr>
            <p:cNvSpPr txBox="1"/>
            <p:nvPr/>
          </p:nvSpPr>
          <p:spPr>
            <a:xfrm>
              <a:off x="358227" y="1219944"/>
              <a:ext cx="111345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700">
                  <a:latin typeface="Arial" panose="020B0604020202020204" pitchFamily="34" charset="0"/>
                  <a:cs typeface="Arial" panose="020B0604020202020204" pitchFamily="34" charset="0"/>
                </a:rPr>
                <a:t>4 – 2 = 2</a:t>
              </a:r>
            </a:p>
          </p:txBody>
        </p:sp>
      </p:grpSp>
      <p:sp>
        <p:nvSpPr>
          <p:cNvPr id="1551" name="PHẠM DUYÊN 25 - 9Slide.vn">
            <a:extLst>
              <a:ext uri="{FF2B5EF4-FFF2-40B4-BE49-F238E27FC236}">
                <a16:creationId xmlns:a16="http://schemas.microsoft.com/office/drawing/2014/main" id="{E786DC3B-A9C4-9F77-FB9B-6C86A34F2A23}"/>
              </a:ext>
            </a:extLst>
          </p:cNvPr>
          <p:cNvSpPr/>
          <p:nvPr/>
        </p:nvSpPr>
        <p:spPr>
          <a:xfrm>
            <a:off x="6931411" y="2628539"/>
            <a:ext cx="310796" cy="474746"/>
          </a:xfrm>
          <a:prstGeom prst="roundRect">
            <a:avLst>
              <a:gd name="adj" fmla="val 39214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552" name="PHẠM DUYÊN 26 - 9Slide.vn">
            <a:extLst>
              <a:ext uri="{FF2B5EF4-FFF2-40B4-BE49-F238E27FC236}">
                <a16:creationId xmlns:a16="http://schemas.microsoft.com/office/drawing/2014/main" id="{9F55D555-E9AD-0B92-A495-C85F070B108C}"/>
              </a:ext>
            </a:extLst>
          </p:cNvPr>
          <p:cNvSpPr/>
          <p:nvPr/>
        </p:nvSpPr>
        <p:spPr>
          <a:xfrm>
            <a:off x="6380374" y="2642838"/>
            <a:ext cx="334112" cy="486495"/>
          </a:xfrm>
          <a:prstGeom prst="roundRect">
            <a:avLst/>
          </a:prstGeom>
          <a:solidFill>
            <a:srgbClr val="FF0000">
              <a:alpha val="18000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2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583" name="PHẠM DUYÊN 27 - 9Slide.vn">
            <a:extLst>
              <a:ext uri="{FF2B5EF4-FFF2-40B4-BE49-F238E27FC236}">
                <a16:creationId xmlns:a16="http://schemas.microsoft.com/office/drawing/2014/main" id="{7B51974A-6D2D-AF72-6C38-BB7C28A1DC49}"/>
              </a:ext>
            </a:extLst>
          </p:cNvPr>
          <p:cNvGrpSpPr/>
          <p:nvPr/>
        </p:nvGrpSpPr>
        <p:grpSpPr>
          <a:xfrm>
            <a:off x="5712342" y="3318862"/>
            <a:ext cx="1670175" cy="784832"/>
            <a:chOff x="358227" y="1143000"/>
            <a:chExt cx="1113450" cy="523221"/>
          </a:xfrm>
        </p:grpSpPr>
        <p:sp>
          <p:nvSpPr>
            <p:cNvPr id="1584" name="Rectangle: Rounded Corners 1583">
              <a:extLst>
                <a:ext uri="{FF2B5EF4-FFF2-40B4-BE49-F238E27FC236}">
                  <a16:creationId xmlns:a16="http://schemas.microsoft.com/office/drawing/2014/main" id="{7F8050DE-5349-6D66-2C7B-91A9B9A6A2E6}"/>
                </a:ext>
              </a:extLst>
            </p:cNvPr>
            <p:cNvSpPr/>
            <p:nvPr/>
          </p:nvSpPr>
          <p:spPr>
            <a:xfrm>
              <a:off x="396327" y="1143000"/>
              <a:ext cx="1037250" cy="523221"/>
            </a:xfrm>
            <a:prstGeom prst="roundRect">
              <a:avLst>
                <a:gd name="adj" fmla="val 30123"/>
              </a:avLst>
            </a:prstGeom>
            <a:noFill/>
            <a:ln w="38100">
              <a:solidFill>
                <a:srgbClr val="DDE789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85" name="TextBox 1584">
              <a:extLst>
                <a:ext uri="{FF2B5EF4-FFF2-40B4-BE49-F238E27FC236}">
                  <a16:creationId xmlns:a16="http://schemas.microsoft.com/office/drawing/2014/main" id="{42487797-0D6C-D413-5153-DE7A2C6FACB9}"/>
                </a:ext>
              </a:extLst>
            </p:cNvPr>
            <p:cNvSpPr txBox="1"/>
            <p:nvPr/>
          </p:nvSpPr>
          <p:spPr>
            <a:xfrm>
              <a:off x="358227" y="1219944"/>
              <a:ext cx="111345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700">
                  <a:latin typeface="Arial" panose="020B0604020202020204" pitchFamily="34" charset="0"/>
                  <a:cs typeface="Arial" panose="020B0604020202020204" pitchFamily="34" charset="0"/>
                </a:rPr>
                <a:t>4 – 3 = 1</a:t>
              </a:r>
            </a:p>
          </p:txBody>
        </p:sp>
      </p:grpSp>
      <p:sp>
        <p:nvSpPr>
          <p:cNvPr id="1586" name="PHẠM DUYÊN 28 - 9Slide.vn">
            <a:extLst>
              <a:ext uri="{FF2B5EF4-FFF2-40B4-BE49-F238E27FC236}">
                <a16:creationId xmlns:a16="http://schemas.microsoft.com/office/drawing/2014/main" id="{D1DB8505-36A7-507F-F636-4E869B4D642C}"/>
              </a:ext>
            </a:extLst>
          </p:cNvPr>
          <p:cNvSpPr/>
          <p:nvPr/>
        </p:nvSpPr>
        <p:spPr>
          <a:xfrm>
            <a:off x="6931411" y="3453729"/>
            <a:ext cx="310796" cy="474746"/>
          </a:xfrm>
          <a:prstGeom prst="roundRect">
            <a:avLst>
              <a:gd name="adj" fmla="val 39214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587" name="PHẠM DUYÊN 29 - 9Slide.vn">
            <a:extLst>
              <a:ext uri="{FF2B5EF4-FFF2-40B4-BE49-F238E27FC236}">
                <a16:creationId xmlns:a16="http://schemas.microsoft.com/office/drawing/2014/main" id="{8535B53B-BF38-17B7-760C-DCC5337055E3}"/>
              </a:ext>
            </a:extLst>
          </p:cNvPr>
          <p:cNvSpPr/>
          <p:nvPr/>
        </p:nvSpPr>
        <p:spPr>
          <a:xfrm>
            <a:off x="6380374" y="3468028"/>
            <a:ext cx="334112" cy="486495"/>
          </a:xfrm>
          <a:prstGeom prst="roundRect">
            <a:avLst/>
          </a:prstGeom>
          <a:solidFill>
            <a:srgbClr val="FF0000">
              <a:alpha val="18000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2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618" name="PHẠM DUYÊN 30 - 9Slide.vn">
            <a:extLst>
              <a:ext uri="{FF2B5EF4-FFF2-40B4-BE49-F238E27FC236}">
                <a16:creationId xmlns:a16="http://schemas.microsoft.com/office/drawing/2014/main" id="{DEFFFD0E-3688-6EA7-966E-CE18252F3102}"/>
              </a:ext>
            </a:extLst>
          </p:cNvPr>
          <p:cNvGrpSpPr/>
          <p:nvPr/>
        </p:nvGrpSpPr>
        <p:grpSpPr>
          <a:xfrm>
            <a:off x="5712342" y="4170053"/>
            <a:ext cx="1670175" cy="784832"/>
            <a:chOff x="358227" y="1143000"/>
            <a:chExt cx="1113450" cy="523221"/>
          </a:xfrm>
        </p:grpSpPr>
        <p:sp>
          <p:nvSpPr>
            <p:cNvPr id="1619" name="Rectangle: Rounded Corners 1618">
              <a:extLst>
                <a:ext uri="{FF2B5EF4-FFF2-40B4-BE49-F238E27FC236}">
                  <a16:creationId xmlns:a16="http://schemas.microsoft.com/office/drawing/2014/main" id="{D09D933E-4BE7-1296-C437-16111C061162}"/>
                </a:ext>
              </a:extLst>
            </p:cNvPr>
            <p:cNvSpPr/>
            <p:nvPr/>
          </p:nvSpPr>
          <p:spPr>
            <a:xfrm>
              <a:off x="396327" y="1143000"/>
              <a:ext cx="1037250" cy="523221"/>
            </a:xfrm>
            <a:prstGeom prst="roundRect">
              <a:avLst>
                <a:gd name="adj" fmla="val 30123"/>
              </a:avLst>
            </a:prstGeom>
            <a:noFill/>
            <a:ln w="38100">
              <a:solidFill>
                <a:srgbClr val="DDE789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20" name="TextBox 1619">
              <a:extLst>
                <a:ext uri="{FF2B5EF4-FFF2-40B4-BE49-F238E27FC236}">
                  <a16:creationId xmlns:a16="http://schemas.microsoft.com/office/drawing/2014/main" id="{6E4C5554-FF6A-1A37-4E82-B2E4E78F84C1}"/>
                </a:ext>
              </a:extLst>
            </p:cNvPr>
            <p:cNvSpPr txBox="1"/>
            <p:nvPr/>
          </p:nvSpPr>
          <p:spPr>
            <a:xfrm>
              <a:off x="358227" y="1219944"/>
              <a:ext cx="111345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700">
                  <a:latin typeface="Arial" panose="020B0604020202020204" pitchFamily="34" charset="0"/>
                  <a:cs typeface="Arial" panose="020B0604020202020204" pitchFamily="34" charset="0"/>
                </a:rPr>
                <a:t>4 – 4 = 0</a:t>
              </a:r>
            </a:p>
          </p:txBody>
        </p:sp>
      </p:grpSp>
      <p:sp>
        <p:nvSpPr>
          <p:cNvPr id="1621" name="PHẠM DUYÊN 31 - 9Slide.vn">
            <a:extLst>
              <a:ext uri="{FF2B5EF4-FFF2-40B4-BE49-F238E27FC236}">
                <a16:creationId xmlns:a16="http://schemas.microsoft.com/office/drawing/2014/main" id="{D948B41F-CC6A-1EDF-4FCD-D6E3F3304446}"/>
              </a:ext>
            </a:extLst>
          </p:cNvPr>
          <p:cNvSpPr/>
          <p:nvPr/>
        </p:nvSpPr>
        <p:spPr>
          <a:xfrm>
            <a:off x="6931411" y="4304921"/>
            <a:ext cx="310796" cy="474746"/>
          </a:xfrm>
          <a:prstGeom prst="roundRect">
            <a:avLst>
              <a:gd name="adj" fmla="val 39214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622" name="PHẠM DUYÊN 32 - 9Slide.vn">
            <a:extLst>
              <a:ext uri="{FF2B5EF4-FFF2-40B4-BE49-F238E27FC236}">
                <a16:creationId xmlns:a16="http://schemas.microsoft.com/office/drawing/2014/main" id="{CA8AF37B-A7BB-C3B5-F7A2-9F1D45BAA797}"/>
              </a:ext>
            </a:extLst>
          </p:cNvPr>
          <p:cNvSpPr/>
          <p:nvPr/>
        </p:nvSpPr>
        <p:spPr>
          <a:xfrm>
            <a:off x="6380374" y="4319220"/>
            <a:ext cx="334112" cy="486495"/>
          </a:xfrm>
          <a:prstGeom prst="roundRect">
            <a:avLst/>
          </a:prstGeom>
          <a:solidFill>
            <a:srgbClr val="FF0000">
              <a:alpha val="18000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2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758" name="PHẠM DUYÊN 33 - 9Slide.vn">
            <a:extLst>
              <a:ext uri="{FF2B5EF4-FFF2-40B4-BE49-F238E27FC236}">
                <a16:creationId xmlns:a16="http://schemas.microsoft.com/office/drawing/2014/main" id="{E096A367-A305-2E99-98E4-3492FAA34A2A}"/>
              </a:ext>
            </a:extLst>
          </p:cNvPr>
          <p:cNvGrpSpPr/>
          <p:nvPr/>
        </p:nvGrpSpPr>
        <p:grpSpPr>
          <a:xfrm>
            <a:off x="7325367" y="1642480"/>
            <a:ext cx="1670175" cy="784832"/>
            <a:chOff x="358227" y="1143000"/>
            <a:chExt cx="1113450" cy="523221"/>
          </a:xfrm>
        </p:grpSpPr>
        <p:sp>
          <p:nvSpPr>
            <p:cNvPr id="1759" name="Rectangle: Rounded Corners 1758">
              <a:extLst>
                <a:ext uri="{FF2B5EF4-FFF2-40B4-BE49-F238E27FC236}">
                  <a16:creationId xmlns:a16="http://schemas.microsoft.com/office/drawing/2014/main" id="{CAD517F1-4F35-8878-2841-4C2D6013D6BD}"/>
                </a:ext>
              </a:extLst>
            </p:cNvPr>
            <p:cNvSpPr/>
            <p:nvPr/>
          </p:nvSpPr>
          <p:spPr>
            <a:xfrm>
              <a:off x="396327" y="1143000"/>
              <a:ext cx="1037250" cy="523221"/>
            </a:xfrm>
            <a:prstGeom prst="roundRect">
              <a:avLst>
                <a:gd name="adj" fmla="val 30123"/>
              </a:avLst>
            </a:prstGeom>
            <a:noFill/>
            <a:ln w="38100">
              <a:solidFill>
                <a:srgbClr val="DDE789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60" name="TextBox 1759">
              <a:extLst>
                <a:ext uri="{FF2B5EF4-FFF2-40B4-BE49-F238E27FC236}">
                  <a16:creationId xmlns:a16="http://schemas.microsoft.com/office/drawing/2014/main" id="{D90A5428-2953-E611-0C9D-0CE4E8342F25}"/>
                </a:ext>
              </a:extLst>
            </p:cNvPr>
            <p:cNvSpPr txBox="1"/>
            <p:nvPr/>
          </p:nvSpPr>
          <p:spPr>
            <a:xfrm>
              <a:off x="358227" y="1219944"/>
              <a:ext cx="111345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700">
                  <a:latin typeface="Arial" panose="020B0604020202020204" pitchFamily="34" charset="0"/>
                  <a:cs typeface="Arial" panose="020B0604020202020204" pitchFamily="34" charset="0"/>
                </a:rPr>
                <a:t>5 – 1 = 4</a:t>
              </a:r>
            </a:p>
          </p:txBody>
        </p:sp>
      </p:grpSp>
      <p:sp>
        <p:nvSpPr>
          <p:cNvPr id="1761" name="PHẠM DUYÊN 34 - 9Slide.vn">
            <a:extLst>
              <a:ext uri="{FF2B5EF4-FFF2-40B4-BE49-F238E27FC236}">
                <a16:creationId xmlns:a16="http://schemas.microsoft.com/office/drawing/2014/main" id="{60566CF7-A55F-F9B3-50F3-C10D942F7DBC}"/>
              </a:ext>
            </a:extLst>
          </p:cNvPr>
          <p:cNvSpPr/>
          <p:nvPr/>
        </p:nvSpPr>
        <p:spPr>
          <a:xfrm>
            <a:off x="8544436" y="1777347"/>
            <a:ext cx="310796" cy="474746"/>
          </a:xfrm>
          <a:prstGeom prst="roundRect">
            <a:avLst>
              <a:gd name="adj" fmla="val 39214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762" name="PHẠM DUYÊN 35 - 9Slide.vn">
            <a:extLst>
              <a:ext uri="{FF2B5EF4-FFF2-40B4-BE49-F238E27FC236}">
                <a16:creationId xmlns:a16="http://schemas.microsoft.com/office/drawing/2014/main" id="{74B12486-25B6-1B52-51EC-EECEFD0DE580}"/>
              </a:ext>
            </a:extLst>
          </p:cNvPr>
          <p:cNvSpPr/>
          <p:nvPr/>
        </p:nvSpPr>
        <p:spPr>
          <a:xfrm>
            <a:off x="7993399" y="1791646"/>
            <a:ext cx="334112" cy="486495"/>
          </a:xfrm>
          <a:prstGeom prst="roundRect">
            <a:avLst/>
          </a:prstGeom>
          <a:solidFill>
            <a:srgbClr val="FF0000">
              <a:alpha val="18000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2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788" name="PHẠM DUYÊN 36 - 9Slide.vn">
            <a:extLst>
              <a:ext uri="{FF2B5EF4-FFF2-40B4-BE49-F238E27FC236}">
                <a16:creationId xmlns:a16="http://schemas.microsoft.com/office/drawing/2014/main" id="{1A637093-98D6-1373-29A8-76CC823D137B}"/>
              </a:ext>
            </a:extLst>
          </p:cNvPr>
          <p:cNvGrpSpPr/>
          <p:nvPr/>
        </p:nvGrpSpPr>
        <p:grpSpPr>
          <a:xfrm>
            <a:off x="7325367" y="2493671"/>
            <a:ext cx="1670175" cy="784832"/>
            <a:chOff x="358227" y="1143000"/>
            <a:chExt cx="1113450" cy="523221"/>
          </a:xfrm>
        </p:grpSpPr>
        <p:sp>
          <p:nvSpPr>
            <p:cNvPr id="1789" name="Rectangle: Rounded Corners 1788">
              <a:extLst>
                <a:ext uri="{FF2B5EF4-FFF2-40B4-BE49-F238E27FC236}">
                  <a16:creationId xmlns:a16="http://schemas.microsoft.com/office/drawing/2014/main" id="{DDED0727-4A10-AD30-9FBB-086B332394ED}"/>
                </a:ext>
              </a:extLst>
            </p:cNvPr>
            <p:cNvSpPr/>
            <p:nvPr/>
          </p:nvSpPr>
          <p:spPr>
            <a:xfrm>
              <a:off x="396327" y="1143000"/>
              <a:ext cx="1037250" cy="523221"/>
            </a:xfrm>
            <a:prstGeom prst="roundRect">
              <a:avLst>
                <a:gd name="adj" fmla="val 30123"/>
              </a:avLst>
            </a:prstGeom>
            <a:noFill/>
            <a:ln w="38100">
              <a:solidFill>
                <a:srgbClr val="DDE789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90" name="TextBox 1789">
              <a:extLst>
                <a:ext uri="{FF2B5EF4-FFF2-40B4-BE49-F238E27FC236}">
                  <a16:creationId xmlns:a16="http://schemas.microsoft.com/office/drawing/2014/main" id="{93CD1C31-7EE6-84C4-E849-5805C848A7A4}"/>
                </a:ext>
              </a:extLst>
            </p:cNvPr>
            <p:cNvSpPr txBox="1"/>
            <p:nvPr/>
          </p:nvSpPr>
          <p:spPr>
            <a:xfrm>
              <a:off x="358227" y="1219944"/>
              <a:ext cx="111345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700">
                  <a:latin typeface="Arial" panose="020B0604020202020204" pitchFamily="34" charset="0"/>
                  <a:cs typeface="Arial" panose="020B0604020202020204" pitchFamily="34" charset="0"/>
                </a:rPr>
                <a:t>5 – 2 = 3</a:t>
              </a:r>
            </a:p>
          </p:txBody>
        </p:sp>
      </p:grpSp>
      <p:sp>
        <p:nvSpPr>
          <p:cNvPr id="1791" name="PHẠM DUYÊN 37 - 9Slide.vn">
            <a:extLst>
              <a:ext uri="{FF2B5EF4-FFF2-40B4-BE49-F238E27FC236}">
                <a16:creationId xmlns:a16="http://schemas.microsoft.com/office/drawing/2014/main" id="{634DC567-468B-0671-45F1-9E370ECC124B}"/>
              </a:ext>
            </a:extLst>
          </p:cNvPr>
          <p:cNvSpPr/>
          <p:nvPr/>
        </p:nvSpPr>
        <p:spPr>
          <a:xfrm>
            <a:off x="8544436" y="2628539"/>
            <a:ext cx="310796" cy="474746"/>
          </a:xfrm>
          <a:prstGeom prst="roundRect">
            <a:avLst>
              <a:gd name="adj" fmla="val 39214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792" name="PHẠM DUYÊN 38 - 9Slide.vn">
            <a:extLst>
              <a:ext uri="{FF2B5EF4-FFF2-40B4-BE49-F238E27FC236}">
                <a16:creationId xmlns:a16="http://schemas.microsoft.com/office/drawing/2014/main" id="{9C4D7F5E-42C9-01B5-6A77-440B95A4E6B9}"/>
              </a:ext>
            </a:extLst>
          </p:cNvPr>
          <p:cNvSpPr/>
          <p:nvPr/>
        </p:nvSpPr>
        <p:spPr>
          <a:xfrm>
            <a:off x="7993399" y="2642838"/>
            <a:ext cx="334112" cy="486495"/>
          </a:xfrm>
          <a:prstGeom prst="roundRect">
            <a:avLst/>
          </a:prstGeom>
          <a:solidFill>
            <a:srgbClr val="FF0000">
              <a:alpha val="18000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2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818" name="PHẠM DUYÊN 39 - 9Slide.vn">
            <a:extLst>
              <a:ext uri="{FF2B5EF4-FFF2-40B4-BE49-F238E27FC236}">
                <a16:creationId xmlns:a16="http://schemas.microsoft.com/office/drawing/2014/main" id="{D5FB7350-4A90-1A1D-168F-7BE88C6E8B16}"/>
              </a:ext>
            </a:extLst>
          </p:cNvPr>
          <p:cNvGrpSpPr/>
          <p:nvPr/>
        </p:nvGrpSpPr>
        <p:grpSpPr>
          <a:xfrm>
            <a:off x="7325367" y="3318862"/>
            <a:ext cx="1670175" cy="784832"/>
            <a:chOff x="358227" y="1143000"/>
            <a:chExt cx="1113450" cy="523221"/>
          </a:xfrm>
        </p:grpSpPr>
        <p:sp>
          <p:nvSpPr>
            <p:cNvPr id="1819" name="Rectangle: Rounded Corners 1818">
              <a:extLst>
                <a:ext uri="{FF2B5EF4-FFF2-40B4-BE49-F238E27FC236}">
                  <a16:creationId xmlns:a16="http://schemas.microsoft.com/office/drawing/2014/main" id="{3635318C-99E4-67B3-1E80-A07EEEC73F34}"/>
                </a:ext>
              </a:extLst>
            </p:cNvPr>
            <p:cNvSpPr/>
            <p:nvPr/>
          </p:nvSpPr>
          <p:spPr>
            <a:xfrm>
              <a:off x="396327" y="1143000"/>
              <a:ext cx="1037250" cy="523221"/>
            </a:xfrm>
            <a:prstGeom prst="roundRect">
              <a:avLst>
                <a:gd name="adj" fmla="val 30123"/>
              </a:avLst>
            </a:prstGeom>
            <a:noFill/>
            <a:ln w="38100">
              <a:solidFill>
                <a:srgbClr val="DDE789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20" name="TextBox 1819">
              <a:extLst>
                <a:ext uri="{FF2B5EF4-FFF2-40B4-BE49-F238E27FC236}">
                  <a16:creationId xmlns:a16="http://schemas.microsoft.com/office/drawing/2014/main" id="{B51337E8-79A1-8E94-6141-030527873734}"/>
                </a:ext>
              </a:extLst>
            </p:cNvPr>
            <p:cNvSpPr txBox="1"/>
            <p:nvPr/>
          </p:nvSpPr>
          <p:spPr>
            <a:xfrm>
              <a:off x="358227" y="1219944"/>
              <a:ext cx="111345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700">
                  <a:latin typeface="Arial" panose="020B0604020202020204" pitchFamily="34" charset="0"/>
                  <a:cs typeface="Arial" panose="020B0604020202020204" pitchFamily="34" charset="0"/>
                </a:rPr>
                <a:t>5 – 3 = 2</a:t>
              </a:r>
            </a:p>
          </p:txBody>
        </p:sp>
      </p:grpSp>
      <p:sp>
        <p:nvSpPr>
          <p:cNvPr id="1821" name="PHẠM DUYÊN 40 - 9Slide.vn">
            <a:extLst>
              <a:ext uri="{FF2B5EF4-FFF2-40B4-BE49-F238E27FC236}">
                <a16:creationId xmlns:a16="http://schemas.microsoft.com/office/drawing/2014/main" id="{52A13CAC-A388-01DD-59E3-207AD9C895CE}"/>
              </a:ext>
            </a:extLst>
          </p:cNvPr>
          <p:cNvSpPr/>
          <p:nvPr/>
        </p:nvSpPr>
        <p:spPr>
          <a:xfrm>
            <a:off x="8544436" y="3453729"/>
            <a:ext cx="310796" cy="474746"/>
          </a:xfrm>
          <a:prstGeom prst="roundRect">
            <a:avLst>
              <a:gd name="adj" fmla="val 39214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822" name="PHẠM DUYÊN 41 - 9Slide.vn">
            <a:extLst>
              <a:ext uri="{FF2B5EF4-FFF2-40B4-BE49-F238E27FC236}">
                <a16:creationId xmlns:a16="http://schemas.microsoft.com/office/drawing/2014/main" id="{C681A492-0BEB-3B3F-E24C-8258FCE7FE50}"/>
              </a:ext>
            </a:extLst>
          </p:cNvPr>
          <p:cNvSpPr/>
          <p:nvPr/>
        </p:nvSpPr>
        <p:spPr>
          <a:xfrm>
            <a:off x="7993399" y="3468028"/>
            <a:ext cx="334112" cy="486495"/>
          </a:xfrm>
          <a:prstGeom prst="roundRect">
            <a:avLst/>
          </a:prstGeom>
          <a:solidFill>
            <a:srgbClr val="FF0000">
              <a:alpha val="18000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2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848" name="PHẠM DUYÊN 42 - 9Slide.vn">
            <a:extLst>
              <a:ext uri="{FF2B5EF4-FFF2-40B4-BE49-F238E27FC236}">
                <a16:creationId xmlns:a16="http://schemas.microsoft.com/office/drawing/2014/main" id="{7C7855C4-FFF0-20D5-95E7-C357AB460194}"/>
              </a:ext>
            </a:extLst>
          </p:cNvPr>
          <p:cNvGrpSpPr/>
          <p:nvPr/>
        </p:nvGrpSpPr>
        <p:grpSpPr>
          <a:xfrm>
            <a:off x="7325367" y="4170053"/>
            <a:ext cx="1670175" cy="784832"/>
            <a:chOff x="358227" y="1143000"/>
            <a:chExt cx="1113450" cy="523221"/>
          </a:xfrm>
        </p:grpSpPr>
        <p:sp>
          <p:nvSpPr>
            <p:cNvPr id="1849" name="Rectangle: Rounded Corners 1848">
              <a:extLst>
                <a:ext uri="{FF2B5EF4-FFF2-40B4-BE49-F238E27FC236}">
                  <a16:creationId xmlns:a16="http://schemas.microsoft.com/office/drawing/2014/main" id="{B87B78A0-2B23-4D67-92C0-4877896F3DF7}"/>
                </a:ext>
              </a:extLst>
            </p:cNvPr>
            <p:cNvSpPr/>
            <p:nvPr/>
          </p:nvSpPr>
          <p:spPr>
            <a:xfrm>
              <a:off x="396327" y="1143000"/>
              <a:ext cx="1037250" cy="523221"/>
            </a:xfrm>
            <a:prstGeom prst="roundRect">
              <a:avLst>
                <a:gd name="adj" fmla="val 30123"/>
              </a:avLst>
            </a:prstGeom>
            <a:noFill/>
            <a:ln w="38100">
              <a:solidFill>
                <a:srgbClr val="DDE789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50" name="TextBox 1849">
              <a:extLst>
                <a:ext uri="{FF2B5EF4-FFF2-40B4-BE49-F238E27FC236}">
                  <a16:creationId xmlns:a16="http://schemas.microsoft.com/office/drawing/2014/main" id="{2C9B3334-670C-7AA5-5C3A-915B1E871371}"/>
                </a:ext>
              </a:extLst>
            </p:cNvPr>
            <p:cNvSpPr txBox="1"/>
            <p:nvPr/>
          </p:nvSpPr>
          <p:spPr>
            <a:xfrm>
              <a:off x="358227" y="1219944"/>
              <a:ext cx="111345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700">
                  <a:latin typeface="Arial" panose="020B0604020202020204" pitchFamily="34" charset="0"/>
                  <a:cs typeface="Arial" panose="020B0604020202020204" pitchFamily="34" charset="0"/>
                </a:rPr>
                <a:t>5 – 4 = 1</a:t>
              </a:r>
            </a:p>
          </p:txBody>
        </p:sp>
      </p:grpSp>
      <p:sp>
        <p:nvSpPr>
          <p:cNvPr id="1851" name="PHẠM DUYÊN 43 - 9Slide.vn">
            <a:extLst>
              <a:ext uri="{FF2B5EF4-FFF2-40B4-BE49-F238E27FC236}">
                <a16:creationId xmlns:a16="http://schemas.microsoft.com/office/drawing/2014/main" id="{AE216013-950A-C770-CB5E-8FA4E223A159}"/>
              </a:ext>
            </a:extLst>
          </p:cNvPr>
          <p:cNvSpPr/>
          <p:nvPr/>
        </p:nvSpPr>
        <p:spPr>
          <a:xfrm>
            <a:off x="8544436" y="4304921"/>
            <a:ext cx="310796" cy="474746"/>
          </a:xfrm>
          <a:prstGeom prst="roundRect">
            <a:avLst>
              <a:gd name="adj" fmla="val 39214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852" name="PHẠM DUYÊN 44 - 9Slide.vn">
            <a:extLst>
              <a:ext uri="{FF2B5EF4-FFF2-40B4-BE49-F238E27FC236}">
                <a16:creationId xmlns:a16="http://schemas.microsoft.com/office/drawing/2014/main" id="{659E7FE4-EF74-4461-4F1A-C5188A80E750}"/>
              </a:ext>
            </a:extLst>
          </p:cNvPr>
          <p:cNvSpPr/>
          <p:nvPr/>
        </p:nvSpPr>
        <p:spPr>
          <a:xfrm>
            <a:off x="7993399" y="4319220"/>
            <a:ext cx="334112" cy="486495"/>
          </a:xfrm>
          <a:prstGeom prst="roundRect">
            <a:avLst/>
          </a:prstGeom>
          <a:solidFill>
            <a:srgbClr val="FF0000">
              <a:alpha val="18000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2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878" name="PHẠM DUYÊN 45 - 9Slide.vn">
            <a:extLst>
              <a:ext uri="{FF2B5EF4-FFF2-40B4-BE49-F238E27FC236}">
                <a16:creationId xmlns:a16="http://schemas.microsoft.com/office/drawing/2014/main" id="{00549FA7-0994-8673-74E0-BC5B65D48E33}"/>
              </a:ext>
            </a:extLst>
          </p:cNvPr>
          <p:cNvGrpSpPr/>
          <p:nvPr/>
        </p:nvGrpSpPr>
        <p:grpSpPr>
          <a:xfrm>
            <a:off x="7325367" y="5010370"/>
            <a:ext cx="1670175" cy="784832"/>
            <a:chOff x="358227" y="1143000"/>
            <a:chExt cx="1113450" cy="523221"/>
          </a:xfrm>
        </p:grpSpPr>
        <p:sp>
          <p:nvSpPr>
            <p:cNvPr id="1879" name="Rectangle: Rounded Corners 1878">
              <a:extLst>
                <a:ext uri="{FF2B5EF4-FFF2-40B4-BE49-F238E27FC236}">
                  <a16:creationId xmlns:a16="http://schemas.microsoft.com/office/drawing/2014/main" id="{1B77BE58-1113-B121-C7FF-44D87AE60938}"/>
                </a:ext>
              </a:extLst>
            </p:cNvPr>
            <p:cNvSpPr/>
            <p:nvPr/>
          </p:nvSpPr>
          <p:spPr>
            <a:xfrm>
              <a:off x="396327" y="1143000"/>
              <a:ext cx="1037250" cy="523221"/>
            </a:xfrm>
            <a:prstGeom prst="roundRect">
              <a:avLst>
                <a:gd name="adj" fmla="val 30123"/>
              </a:avLst>
            </a:prstGeom>
            <a:noFill/>
            <a:ln w="38100">
              <a:solidFill>
                <a:srgbClr val="DDE789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80" name="TextBox 1879">
              <a:extLst>
                <a:ext uri="{FF2B5EF4-FFF2-40B4-BE49-F238E27FC236}">
                  <a16:creationId xmlns:a16="http://schemas.microsoft.com/office/drawing/2014/main" id="{9623D242-0C08-5315-235A-1FD37C50FEB3}"/>
                </a:ext>
              </a:extLst>
            </p:cNvPr>
            <p:cNvSpPr txBox="1"/>
            <p:nvPr/>
          </p:nvSpPr>
          <p:spPr>
            <a:xfrm>
              <a:off x="358227" y="1219944"/>
              <a:ext cx="111345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700">
                  <a:latin typeface="Arial" panose="020B0604020202020204" pitchFamily="34" charset="0"/>
                  <a:cs typeface="Arial" panose="020B0604020202020204" pitchFamily="34" charset="0"/>
                </a:rPr>
                <a:t>5 – 5 = 0</a:t>
              </a:r>
            </a:p>
          </p:txBody>
        </p:sp>
      </p:grpSp>
      <p:sp>
        <p:nvSpPr>
          <p:cNvPr id="1881" name="PHẠM DUYÊN 46 - 9Slide.vn">
            <a:extLst>
              <a:ext uri="{FF2B5EF4-FFF2-40B4-BE49-F238E27FC236}">
                <a16:creationId xmlns:a16="http://schemas.microsoft.com/office/drawing/2014/main" id="{71833153-D8B9-1D76-D874-AB90BB257D22}"/>
              </a:ext>
            </a:extLst>
          </p:cNvPr>
          <p:cNvSpPr/>
          <p:nvPr/>
        </p:nvSpPr>
        <p:spPr>
          <a:xfrm>
            <a:off x="8544436" y="5145237"/>
            <a:ext cx="310796" cy="474746"/>
          </a:xfrm>
          <a:prstGeom prst="roundRect">
            <a:avLst>
              <a:gd name="adj" fmla="val 39214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882" name="PHẠM DUYÊN 47 - 9Slide.vn">
            <a:extLst>
              <a:ext uri="{FF2B5EF4-FFF2-40B4-BE49-F238E27FC236}">
                <a16:creationId xmlns:a16="http://schemas.microsoft.com/office/drawing/2014/main" id="{891F3B41-B0E7-023E-068F-64943390B30B}"/>
              </a:ext>
            </a:extLst>
          </p:cNvPr>
          <p:cNvSpPr/>
          <p:nvPr/>
        </p:nvSpPr>
        <p:spPr>
          <a:xfrm>
            <a:off x="7993399" y="5159536"/>
            <a:ext cx="334112" cy="486495"/>
          </a:xfrm>
          <a:prstGeom prst="roundRect">
            <a:avLst/>
          </a:prstGeom>
          <a:solidFill>
            <a:srgbClr val="FF0000">
              <a:alpha val="18000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2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983" name="PHẠM DUYÊN 48 - 9Slide.vn">
            <a:extLst>
              <a:ext uri="{FF2B5EF4-FFF2-40B4-BE49-F238E27FC236}">
                <a16:creationId xmlns:a16="http://schemas.microsoft.com/office/drawing/2014/main" id="{EDC8B795-397F-0323-895F-B8A796A6F59B}"/>
              </a:ext>
            </a:extLst>
          </p:cNvPr>
          <p:cNvGrpSpPr/>
          <p:nvPr/>
        </p:nvGrpSpPr>
        <p:grpSpPr>
          <a:xfrm>
            <a:off x="8918741" y="1642480"/>
            <a:ext cx="1670175" cy="784832"/>
            <a:chOff x="358227" y="1143000"/>
            <a:chExt cx="1113450" cy="523221"/>
          </a:xfrm>
        </p:grpSpPr>
        <p:sp>
          <p:nvSpPr>
            <p:cNvPr id="1984" name="Rectangle: Rounded Corners 1983">
              <a:extLst>
                <a:ext uri="{FF2B5EF4-FFF2-40B4-BE49-F238E27FC236}">
                  <a16:creationId xmlns:a16="http://schemas.microsoft.com/office/drawing/2014/main" id="{403E527D-7C78-5AA5-D078-454781682407}"/>
                </a:ext>
              </a:extLst>
            </p:cNvPr>
            <p:cNvSpPr/>
            <p:nvPr/>
          </p:nvSpPr>
          <p:spPr>
            <a:xfrm>
              <a:off x="396327" y="1143000"/>
              <a:ext cx="1037250" cy="523221"/>
            </a:xfrm>
            <a:prstGeom prst="roundRect">
              <a:avLst>
                <a:gd name="adj" fmla="val 30123"/>
              </a:avLst>
            </a:prstGeom>
            <a:noFill/>
            <a:ln w="38100">
              <a:solidFill>
                <a:srgbClr val="DDE789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85" name="TextBox 1984">
              <a:extLst>
                <a:ext uri="{FF2B5EF4-FFF2-40B4-BE49-F238E27FC236}">
                  <a16:creationId xmlns:a16="http://schemas.microsoft.com/office/drawing/2014/main" id="{1F4B9E5D-8234-05D4-BAD0-6A6D37126F99}"/>
                </a:ext>
              </a:extLst>
            </p:cNvPr>
            <p:cNvSpPr txBox="1"/>
            <p:nvPr/>
          </p:nvSpPr>
          <p:spPr>
            <a:xfrm>
              <a:off x="358227" y="1219944"/>
              <a:ext cx="111345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700">
                  <a:latin typeface="Arial" panose="020B0604020202020204" pitchFamily="34" charset="0"/>
                  <a:cs typeface="Arial" panose="020B0604020202020204" pitchFamily="34" charset="0"/>
                </a:rPr>
                <a:t>6 – 1 = 5</a:t>
              </a:r>
            </a:p>
          </p:txBody>
        </p:sp>
      </p:grpSp>
      <p:sp>
        <p:nvSpPr>
          <p:cNvPr id="1986" name="PHẠM DUYÊN 49 - 9Slide.vn">
            <a:extLst>
              <a:ext uri="{FF2B5EF4-FFF2-40B4-BE49-F238E27FC236}">
                <a16:creationId xmlns:a16="http://schemas.microsoft.com/office/drawing/2014/main" id="{CBD71B73-022B-45F0-6CA9-714747D781D7}"/>
              </a:ext>
            </a:extLst>
          </p:cNvPr>
          <p:cNvSpPr/>
          <p:nvPr/>
        </p:nvSpPr>
        <p:spPr>
          <a:xfrm>
            <a:off x="10137809" y="1777347"/>
            <a:ext cx="310796" cy="474746"/>
          </a:xfrm>
          <a:prstGeom prst="roundRect">
            <a:avLst>
              <a:gd name="adj" fmla="val 39214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987" name="PHẠM DUYÊN 50 - 9Slide.vn">
            <a:extLst>
              <a:ext uri="{FF2B5EF4-FFF2-40B4-BE49-F238E27FC236}">
                <a16:creationId xmlns:a16="http://schemas.microsoft.com/office/drawing/2014/main" id="{4A1DC21F-D996-57D6-42FB-FBDCBB417607}"/>
              </a:ext>
            </a:extLst>
          </p:cNvPr>
          <p:cNvSpPr/>
          <p:nvPr/>
        </p:nvSpPr>
        <p:spPr>
          <a:xfrm>
            <a:off x="9586772" y="1791646"/>
            <a:ext cx="334112" cy="486495"/>
          </a:xfrm>
          <a:prstGeom prst="roundRect">
            <a:avLst/>
          </a:prstGeom>
          <a:solidFill>
            <a:srgbClr val="FF0000">
              <a:alpha val="18000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2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2008" name="PHẠM DUYÊN 51 - 9Slide.vn">
            <a:extLst>
              <a:ext uri="{FF2B5EF4-FFF2-40B4-BE49-F238E27FC236}">
                <a16:creationId xmlns:a16="http://schemas.microsoft.com/office/drawing/2014/main" id="{92A76E4F-AFF2-2D0D-9FCA-F86A62BC4EC0}"/>
              </a:ext>
            </a:extLst>
          </p:cNvPr>
          <p:cNvGrpSpPr/>
          <p:nvPr/>
        </p:nvGrpSpPr>
        <p:grpSpPr>
          <a:xfrm>
            <a:off x="8918741" y="2493671"/>
            <a:ext cx="1670175" cy="784832"/>
            <a:chOff x="358227" y="1143000"/>
            <a:chExt cx="1113450" cy="523221"/>
          </a:xfrm>
        </p:grpSpPr>
        <p:sp>
          <p:nvSpPr>
            <p:cNvPr id="2009" name="Rectangle: Rounded Corners 2008">
              <a:extLst>
                <a:ext uri="{FF2B5EF4-FFF2-40B4-BE49-F238E27FC236}">
                  <a16:creationId xmlns:a16="http://schemas.microsoft.com/office/drawing/2014/main" id="{43C66775-9EF3-F772-B1D9-0A835090E24F}"/>
                </a:ext>
              </a:extLst>
            </p:cNvPr>
            <p:cNvSpPr/>
            <p:nvPr/>
          </p:nvSpPr>
          <p:spPr>
            <a:xfrm>
              <a:off x="396327" y="1143000"/>
              <a:ext cx="1037250" cy="523221"/>
            </a:xfrm>
            <a:prstGeom prst="roundRect">
              <a:avLst>
                <a:gd name="adj" fmla="val 30123"/>
              </a:avLst>
            </a:prstGeom>
            <a:noFill/>
            <a:ln w="38100">
              <a:solidFill>
                <a:srgbClr val="DDE789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10" name="TextBox 2009">
              <a:extLst>
                <a:ext uri="{FF2B5EF4-FFF2-40B4-BE49-F238E27FC236}">
                  <a16:creationId xmlns:a16="http://schemas.microsoft.com/office/drawing/2014/main" id="{265A4A6F-A64D-D9D6-9221-3D1087F898F5}"/>
                </a:ext>
              </a:extLst>
            </p:cNvPr>
            <p:cNvSpPr txBox="1"/>
            <p:nvPr/>
          </p:nvSpPr>
          <p:spPr>
            <a:xfrm>
              <a:off x="358227" y="1219944"/>
              <a:ext cx="111345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700">
                  <a:latin typeface="Arial" panose="020B0604020202020204" pitchFamily="34" charset="0"/>
                  <a:cs typeface="Arial" panose="020B0604020202020204" pitchFamily="34" charset="0"/>
                </a:rPr>
                <a:t>6 – 2 = 4</a:t>
              </a:r>
            </a:p>
          </p:txBody>
        </p:sp>
      </p:grpSp>
      <p:sp>
        <p:nvSpPr>
          <p:cNvPr id="2011" name="PHẠM DUYÊN 52 - 9Slide.vn">
            <a:extLst>
              <a:ext uri="{FF2B5EF4-FFF2-40B4-BE49-F238E27FC236}">
                <a16:creationId xmlns:a16="http://schemas.microsoft.com/office/drawing/2014/main" id="{D8F2BF20-4EC8-9661-6CB8-6377580DA429}"/>
              </a:ext>
            </a:extLst>
          </p:cNvPr>
          <p:cNvSpPr/>
          <p:nvPr/>
        </p:nvSpPr>
        <p:spPr>
          <a:xfrm>
            <a:off x="10137809" y="2628539"/>
            <a:ext cx="310796" cy="474746"/>
          </a:xfrm>
          <a:prstGeom prst="roundRect">
            <a:avLst>
              <a:gd name="adj" fmla="val 39214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012" name="PHẠM DUYÊN 53 - 9Slide.vn">
            <a:extLst>
              <a:ext uri="{FF2B5EF4-FFF2-40B4-BE49-F238E27FC236}">
                <a16:creationId xmlns:a16="http://schemas.microsoft.com/office/drawing/2014/main" id="{60A8A2BE-117D-59E0-1BDC-AE38639BA3EF}"/>
              </a:ext>
            </a:extLst>
          </p:cNvPr>
          <p:cNvSpPr/>
          <p:nvPr/>
        </p:nvSpPr>
        <p:spPr>
          <a:xfrm>
            <a:off x="9586772" y="2642838"/>
            <a:ext cx="334112" cy="486495"/>
          </a:xfrm>
          <a:prstGeom prst="roundRect">
            <a:avLst/>
          </a:prstGeom>
          <a:solidFill>
            <a:srgbClr val="FF0000">
              <a:alpha val="18000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2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2033" name="PHẠM DUYÊN 54 - 9Slide.vn">
            <a:extLst>
              <a:ext uri="{FF2B5EF4-FFF2-40B4-BE49-F238E27FC236}">
                <a16:creationId xmlns:a16="http://schemas.microsoft.com/office/drawing/2014/main" id="{916959E8-6546-2435-8DE7-8278441CD658}"/>
              </a:ext>
            </a:extLst>
          </p:cNvPr>
          <p:cNvGrpSpPr/>
          <p:nvPr/>
        </p:nvGrpSpPr>
        <p:grpSpPr>
          <a:xfrm>
            <a:off x="8918741" y="3318862"/>
            <a:ext cx="1670175" cy="784832"/>
            <a:chOff x="358227" y="1143000"/>
            <a:chExt cx="1113450" cy="523221"/>
          </a:xfrm>
        </p:grpSpPr>
        <p:sp>
          <p:nvSpPr>
            <p:cNvPr id="2034" name="Rectangle: Rounded Corners 2033">
              <a:extLst>
                <a:ext uri="{FF2B5EF4-FFF2-40B4-BE49-F238E27FC236}">
                  <a16:creationId xmlns:a16="http://schemas.microsoft.com/office/drawing/2014/main" id="{249ADDB8-F95B-F6F1-F3F1-204150178820}"/>
                </a:ext>
              </a:extLst>
            </p:cNvPr>
            <p:cNvSpPr/>
            <p:nvPr/>
          </p:nvSpPr>
          <p:spPr>
            <a:xfrm>
              <a:off x="396327" y="1143000"/>
              <a:ext cx="1037250" cy="523221"/>
            </a:xfrm>
            <a:prstGeom prst="roundRect">
              <a:avLst>
                <a:gd name="adj" fmla="val 30123"/>
              </a:avLst>
            </a:prstGeom>
            <a:noFill/>
            <a:ln w="38100">
              <a:solidFill>
                <a:srgbClr val="DDE789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35" name="TextBox 2034">
              <a:extLst>
                <a:ext uri="{FF2B5EF4-FFF2-40B4-BE49-F238E27FC236}">
                  <a16:creationId xmlns:a16="http://schemas.microsoft.com/office/drawing/2014/main" id="{051C83F0-13DC-C695-1918-868998A278C1}"/>
                </a:ext>
              </a:extLst>
            </p:cNvPr>
            <p:cNvSpPr txBox="1"/>
            <p:nvPr/>
          </p:nvSpPr>
          <p:spPr>
            <a:xfrm>
              <a:off x="358227" y="1219944"/>
              <a:ext cx="111345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700">
                  <a:latin typeface="Arial" panose="020B0604020202020204" pitchFamily="34" charset="0"/>
                  <a:cs typeface="Arial" panose="020B0604020202020204" pitchFamily="34" charset="0"/>
                </a:rPr>
                <a:t>6 – 3 = 3</a:t>
              </a:r>
            </a:p>
          </p:txBody>
        </p:sp>
      </p:grpSp>
      <p:sp>
        <p:nvSpPr>
          <p:cNvPr id="2036" name="PHẠM DUYÊN 55 - 9Slide.vn">
            <a:extLst>
              <a:ext uri="{FF2B5EF4-FFF2-40B4-BE49-F238E27FC236}">
                <a16:creationId xmlns:a16="http://schemas.microsoft.com/office/drawing/2014/main" id="{69B72859-8640-E3B3-CE14-D655EA78A9EE}"/>
              </a:ext>
            </a:extLst>
          </p:cNvPr>
          <p:cNvSpPr/>
          <p:nvPr/>
        </p:nvSpPr>
        <p:spPr>
          <a:xfrm>
            <a:off x="10137809" y="3453729"/>
            <a:ext cx="310796" cy="474746"/>
          </a:xfrm>
          <a:prstGeom prst="roundRect">
            <a:avLst>
              <a:gd name="adj" fmla="val 39214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037" name="PHẠM DUYÊN 56 - 9Slide.vn">
            <a:extLst>
              <a:ext uri="{FF2B5EF4-FFF2-40B4-BE49-F238E27FC236}">
                <a16:creationId xmlns:a16="http://schemas.microsoft.com/office/drawing/2014/main" id="{2B4E9DD3-332D-756B-1BDB-95AC90A592BB}"/>
              </a:ext>
            </a:extLst>
          </p:cNvPr>
          <p:cNvSpPr/>
          <p:nvPr/>
        </p:nvSpPr>
        <p:spPr>
          <a:xfrm>
            <a:off x="9586772" y="3468028"/>
            <a:ext cx="334112" cy="486495"/>
          </a:xfrm>
          <a:prstGeom prst="roundRect">
            <a:avLst/>
          </a:prstGeom>
          <a:solidFill>
            <a:srgbClr val="FF0000">
              <a:alpha val="18000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2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2058" name="PHẠM DUYÊN 57 - 9Slide.vn">
            <a:extLst>
              <a:ext uri="{FF2B5EF4-FFF2-40B4-BE49-F238E27FC236}">
                <a16:creationId xmlns:a16="http://schemas.microsoft.com/office/drawing/2014/main" id="{8ED6560B-B580-CE6F-E52F-39B51691688A}"/>
              </a:ext>
            </a:extLst>
          </p:cNvPr>
          <p:cNvGrpSpPr/>
          <p:nvPr/>
        </p:nvGrpSpPr>
        <p:grpSpPr>
          <a:xfrm>
            <a:off x="8918741" y="4170053"/>
            <a:ext cx="1670175" cy="784832"/>
            <a:chOff x="358227" y="1143000"/>
            <a:chExt cx="1113450" cy="523221"/>
          </a:xfrm>
        </p:grpSpPr>
        <p:sp>
          <p:nvSpPr>
            <p:cNvPr id="2059" name="Rectangle: Rounded Corners 2058">
              <a:extLst>
                <a:ext uri="{FF2B5EF4-FFF2-40B4-BE49-F238E27FC236}">
                  <a16:creationId xmlns:a16="http://schemas.microsoft.com/office/drawing/2014/main" id="{5E1FCAD2-9155-CF46-AD0E-261E8278E252}"/>
                </a:ext>
              </a:extLst>
            </p:cNvPr>
            <p:cNvSpPr/>
            <p:nvPr/>
          </p:nvSpPr>
          <p:spPr>
            <a:xfrm>
              <a:off x="396327" y="1143000"/>
              <a:ext cx="1037250" cy="523221"/>
            </a:xfrm>
            <a:prstGeom prst="roundRect">
              <a:avLst>
                <a:gd name="adj" fmla="val 30123"/>
              </a:avLst>
            </a:prstGeom>
            <a:noFill/>
            <a:ln w="38100">
              <a:solidFill>
                <a:srgbClr val="DDE789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60" name="TextBox 2059">
              <a:extLst>
                <a:ext uri="{FF2B5EF4-FFF2-40B4-BE49-F238E27FC236}">
                  <a16:creationId xmlns:a16="http://schemas.microsoft.com/office/drawing/2014/main" id="{0798A79B-F130-65DE-DAA6-30404C5D9109}"/>
                </a:ext>
              </a:extLst>
            </p:cNvPr>
            <p:cNvSpPr txBox="1"/>
            <p:nvPr/>
          </p:nvSpPr>
          <p:spPr>
            <a:xfrm>
              <a:off x="358227" y="1219944"/>
              <a:ext cx="111345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700">
                  <a:latin typeface="Arial" panose="020B0604020202020204" pitchFamily="34" charset="0"/>
                  <a:cs typeface="Arial" panose="020B0604020202020204" pitchFamily="34" charset="0"/>
                </a:rPr>
                <a:t>6 – 4 = 2</a:t>
              </a:r>
            </a:p>
          </p:txBody>
        </p:sp>
      </p:grpSp>
      <p:sp>
        <p:nvSpPr>
          <p:cNvPr id="2061" name="PHẠM DUYÊN 58 - 9Slide.vn">
            <a:extLst>
              <a:ext uri="{FF2B5EF4-FFF2-40B4-BE49-F238E27FC236}">
                <a16:creationId xmlns:a16="http://schemas.microsoft.com/office/drawing/2014/main" id="{B0740955-6F60-B68B-F88D-FE41D2387945}"/>
              </a:ext>
            </a:extLst>
          </p:cNvPr>
          <p:cNvSpPr/>
          <p:nvPr/>
        </p:nvSpPr>
        <p:spPr>
          <a:xfrm>
            <a:off x="10137809" y="4304921"/>
            <a:ext cx="310796" cy="474746"/>
          </a:xfrm>
          <a:prstGeom prst="roundRect">
            <a:avLst>
              <a:gd name="adj" fmla="val 39214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062" name="PHẠM DUYÊN 59 - 9Slide.vn">
            <a:extLst>
              <a:ext uri="{FF2B5EF4-FFF2-40B4-BE49-F238E27FC236}">
                <a16:creationId xmlns:a16="http://schemas.microsoft.com/office/drawing/2014/main" id="{1B037F4A-6DF2-D4C6-ABD4-3F579C1AF86F}"/>
              </a:ext>
            </a:extLst>
          </p:cNvPr>
          <p:cNvSpPr/>
          <p:nvPr/>
        </p:nvSpPr>
        <p:spPr>
          <a:xfrm>
            <a:off x="9586772" y="4319220"/>
            <a:ext cx="334112" cy="486495"/>
          </a:xfrm>
          <a:prstGeom prst="roundRect">
            <a:avLst/>
          </a:prstGeom>
          <a:solidFill>
            <a:srgbClr val="FF0000">
              <a:alpha val="18000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2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2083" name="PHẠM DUYÊN 60 - 9Slide.vn">
            <a:extLst>
              <a:ext uri="{FF2B5EF4-FFF2-40B4-BE49-F238E27FC236}">
                <a16:creationId xmlns:a16="http://schemas.microsoft.com/office/drawing/2014/main" id="{F5E9972C-A505-B68C-D2B2-B982346689CD}"/>
              </a:ext>
            </a:extLst>
          </p:cNvPr>
          <p:cNvGrpSpPr/>
          <p:nvPr/>
        </p:nvGrpSpPr>
        <p:grpSpPr>
          <a:xfrm>
            <a:off x="8918741" y="5010370"/>
            <a:ext cx="1670175" cy="784832"/>
            <a:chOff x="358227" y="1143000"/>
            <a:chExt cx="1113450" cy="523221"/>
          </a:xfrm>
        </p:grpSpPr>
        <p:sp>
          <p:nvSpPr>
            <p:cNvPr id="2084" name="Rectangle: Rounded Corners 2083">
              <a:extLst>
                <a:ext uri="{FF2B5EF4-FFF2-40B4-BE49-F238E27FC236}">
                  <a16:creationId xmlns:a16="http://schemas.microsoft.com/office/drawing/2014/main" id="{BDE0286A-464A-19EC-1BA8-496CF05B7786}"/>
                </a:ext>
              </a:extLst>
            </p:cNvPr>
            <p:cNvSpPr/>
            <p:nvPr/>
          </p:nvSpPr>
          <p:spPr>
            <a:xfrm>
              <a:off x="396327" y="1143000"/>
              <a:ext cx="1037250" cy="523221"/>
            </a:xfrm>
            <a:prstGeom prst="roundRect">
              <a:avLst>
                <a:gd name="adj" fmla="val 30123"/>
              </a:avLst>
            </a:prstGeom>
            <a:noFill/>
            <a:ln w="38100">
              <a:solidFill>
                <a:srgbClr val="DDE789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85" name="TextBox 2084">
              <a:extLst>
                <a:ext uri="{FF2B5EF4-FFF2-40B4-BE49-F238E27FC236}">
                  <a16:creationId xmlns:a16="http://schemas.microsoft.com/office/drawing/2014/main" id="{7E930E6C-DF72-B6C1-716E-C8D639385C59}"/>
                </a:ext>
              </a:extLst>
            </p:cNvPr>
            <p:cNvSpPr txBox="1"/>
            <p:nvPr/>
          </p:nvSpPr>
          <p:spPr>
            <a:xfrm>
              <a:off x="358227" y="1219944"/>
              <a:ext cx="111345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700">
                  <a:latin typeface="Arial" panose="020B0604020202020204" pitchFamily="34" charset="0"/>
                  <a:cs typeface="Arial" panose="020B0604020202020204" pitchFamily="34" charset="0"/>
                </a:rPr>
                <a:t>6 – 5 = 1</a:t>
              </a:r>
            </a:p>
          </p:txBody>
        </p:sp>
      </p:grpSp>
      <p:sp>
        <p:nvSpPr>
          <p:cNvPr id="2086" name="PHẠM DUYÊN 61 - 9Slide.vn">
            <a:extLst>
              <a:ext uri="{FF2B5EF4-FFF2-40B4-BE49-F238E27FC236}">
                <a16:creationId xmlns:a16="http://schemas.microsoft.com/office/drawing/2014/main" id="{5A635A23-A636-750D-D7A9-7DC9239D211F}"/>
              </a:ext>
            </a:extLst>
          </p:cNvPr>
          <p:cNvSpPr/>
          <p:nvPr/>
        </p:nvSpPr>
        <p:spPr>
          <a:xfrm>
            <a:off x="10137809" y="5145237"/>
            <a:ext cx="310796" cy="474746"/>
          </a:xfrm>
          <a:prstGeom prst="roundRect">
            <a:avLst>
              <a:gd name="adj" fmla="val 39214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087" name="PHẠM DUYÊN 62 - 9Slide.vn">
            <a:extLst>
              <a:ext uri="{FF2B5EF4-FFF2-40B4-BE49-F238E27FC236}">
                <a16:creationId xmlns:a16="http://schemas.microsoft.com/office/drawing/2014/main" id="{7FE2BC45-DABA-7BD7-44BD-9EA6795A54A2}"/>
              </a:ext>
            </a:extLst>
          </p:cNvPr>
          <p:cNvSpPr/>
          <p:nvPr/>
        </p:nvSpPr>
        <p:spPr>
          <a:xfrm>
            <a:off x="9586772" y="5159536"/>
            <a:ext cx="334112" cy="486495"/>
          </a:xfrm>
          <a:prstGeom prst="roundRect">
            <a:avLst/>
          </a:prstGeom>
          <a:solidFill>
            <a:srgbClr val="FF0000">
              <a:alpha val="18000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2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2108" name="PHẠM DUYÊN 63 - 9Slide.vn">
            <a:extLst>
              <a:ext uri="{FF2B5EF4-FFF2-40B4-BE49-F238E27FC236}">
                <a16:creationId xmlns:a16="http://schemas.microsoft.com/office/drawing/2014/main" id="{43092489-2EFD-2D83-13DA-CDD0AD39A423}"/>
              </a:ext>
            </a:extLst>
          </p:cNvPr>
          <p:cNvGrpSpPr/>
          <p:nvPr/>
        </p:nvGrpSpPr>
        <p:grpSpPr>
          <a:xfrm>
            <a:off x="8918741" y="5861561"/>
            <a:ext cx="1670175" cy="784832"/>
            <a:chOff x="358227" y="1143000"/>
            <a:chExt cx="1113450" cy="523221"/>
          </a:xfrm>
        </p:grpSpPr>
        <p:sp>
          <p:nvSpPr>
            <p:cNvPr id="2109" name="Rectangle: Rounded Corners 2108">
              <a:extLst>
                <a:ext uri="{FF2B5EF4-FFF2-40B4-BE49-F238E27FC236}">
                  <a16:creationId xmlns:a16="http://schemas.microsoft.com/office/drawing/2014/main" id="{2AD5F524-B531-700C-715C-E8D3308493F5}"/>
                </a:ext>
              </a:extLst>
            </p:cNvPr>
            <p:cNvSpPr/>
            <p:nvPr/>
          </p:nvSpPr>
          <p:spPr>
            <a:xfrm>
              <a:off x="396327" y="1143000"/>
              <a:ext cx="1037250" cy="523221"/>
            </a:xfrm>
            <a:prstGeom prst="roundRect">
              <a:avLst>
                <a:gd name="adj" fmla="val 30123"/>
              </a:avLst>
            </a:prstGeom>
            <a:noFill/>
            <a:ln w="38100">
              <a:solidFill>
                <a:srgbClr val="DDE789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10" name="TextBox 2109">
              <a:extLst>
                <a:ext uri="{FF2B5EF4-FFF2-40B4-BE49-F238E27FC236}">
                  <a16:creationId xmlns:a16="http://schemas.microsoft.com/office/drawing/2014/main" id="{8F0D7D5E-B0CA-BB4E-7C50-4D1442405E3A}"/>
                </a:ext>
              </a:extLst>
            </p:cNvPr>
            <p:cNvSpPr txBox="1"/>
            <p:nvPr/>
          </p:nvSpPr>
          <p:spPr>
            <a:xfrm>
              <a:off x="358227" y="1219944"/>
              <a:ext cx="111345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700">
                  <a:latin typeface="Arial" panose="020B0604020202020204" pitchFamily="34" charset="0"/>
                  <a:cs typeface="Arial" panose="020B0604020202020204" pitchFamily="34" charset="0"/>
                </a:rPr>
                <a:t>6 – 6 = 0</a:t>
              </a:r>
            </a:p>
          </p:txBody>
        </p:sp>
      </p:grpSp>
      <p:sp>
        <p:nvSpPr>
          <p:cNvPr id="2111" name="PHẠM DUYÊN 64 - 9Slide.vn">
            <a:extLst>
              <a:ext uri="{FF2B5EF4-FFF2-40B4-BE49-F238E27FC236}">
                <a16:creationId xmlns:a16="http://schemas.microsoft.com/office/drawing/2014/main" id="{C9EBD17D-8849-0D49-5E97-754C0B14E898}"/>
              </a:ext>
            </a:extLst>
          </p:cNvPr>
          <p:cNvSpPr/>
          <p:nvPr/>
        </p:nvSpPr>
        <p:spPr>
          <a:xfrm>
            <a:off x="10137809" y="5996429"/>
            <a:ext cx="310796" cy="474746"/>
          </a:xfrm>
          <a:prstGeom prst="roundRect">
            <a:avLst>
              <a:gd name="adj" fmla="val 39214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112" name="PHẠM DUYÊN 65 - 9Slide.vn">
            <a:extLst>
              <a:ext uri="{FF2B5EF4-FFF2-40B4-BE49-F238E27FC236}">
                <a16:creationId xmlns:a16="http://schemas.microsoft.com/office/drawing/2014/main" id="{A1855B30-2136-596C-A08B-55DC2FC627BB}"/>
              </a:ext>
            </a:extLst>
          </p:cNvPr>
          <p:cNvSpPr/>
          <p:nvPr/>
        </p:nvSpPr>
        <p:spPr>
          <a:xfrm>
            <a:off x="9586772" y="6010728"/>
            <a:ext cx="334112" cy="486495"/>
          </a:xfrm>
          <a:prstGeom prst="roundRect">
            <a:avLst/>
          </a:prstGeom>
          <a:solidFill>
            <a:srgbClr val="FF0000">
              <a:alpha val="18000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2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2183" name="PHẠM DUYÊN 66 - 9Slide.vn">
            <a:extLst>
              <a:ext uri="{FF2B5EF4-FFF2-40B4-BE49-F238E27FC236}">
                <a16:creationId xmlns:a16="http://schemas.microsoft.com/office/drawing/2014/main" id="{A8309F46-610D-8D36-2F40-0BBB4A89FABC}"/>
              </a:ext>
            </a:extLst>
          </p:cNvPr>
          <p:cNvGrpSpPr/>
          <p:nvPr/>
        </p:nvGrpSpPr>
        <p:grpSpPr>
          <a:xfrm>
            <a:off x="10533162" y="1642480"/>
            <a:ext cx="1670175" cy="784832"/>
            <a:chOff x="358227" y="1143000"/>
            <a:chExt cx="1113450" cy="523221"/>
          </a:xfrm>
        </p:grpSpPr>
        <p:sp>
          <p:nvSpPr>
            <p:cNvPr id="2184" name="Rectangle: Rounded Corners 2183">
              <a:extLst>
                <a:ext uri="{FF2B5EF4-FFF2-40B4-BE49-F238E27FC236}">
                  <a16:creationId xmlns:a16="http://schemas.microsoft.com/office/drawing/2014/main" id="{8F72B3FF-CFDC-D145-3E38-C9BFBC240F1B}"/>
                </a:ext>
              </a:extLst>
            </p:cNvPr>
            <p:cNvSpPr/>
            <p:nvPr/>
          </p:nvSpPr>
          <p:spPr>
            <a:xfrm>
              <a:off x="396327" y="1143000"/>
              <a:ext cx="1037250" cy="523221"/>
            </a:xfrm>
            <a:prstGeom prst="roundRect">
              <a:avLst>
                <a:gd name="adj" fmla="val 30123"/>
              </a:avLst>
            </a:prstGeom>
            <a:noFill/>
            <a:ln w="38100">
              <a:solidFill>
                <a:srgbClr val="DDE789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85" name="TextBox 2184">
              <a:extLst>
                <a:ext uri="{FF2B5EF4-FFF2-40B4-BE49-F238E27FC236}">
                  <a16:creationId xmlns:a16="http://schemas.microsoft.com/office/drawing/2014/main" id="{80C8D982-F03E-AB7F-E89D-06BCF57CB81F}"/>
                </a:ext>
              </a:extLst>
            </p:cNvPr>
            <p:cNvSpPr txBox="1"/>
            <p:nvPr/>
          </p:nvSpPr>
          <p:spPr>
            <a:xfrm>
              <a:off x="358227" y="1219944"/>
              <a:ext cx="111345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700">
                  <a:latin typeface="Arial" panose="020B0604020202020204" pitchFamily="34" charset="0"/>
                  <a:cs typeface="Arial" panose="020B0604020202020204" pitchFamily="34" charset="0"/>
                </a:rPr>
                <a:t>7 – 1 = 6</a:t>
              </a:r>
            </a:p>
          </p:txBody>
        </p:sp>
      </p:grpSp>
      <p:sp>
        <p:nvSpPr>
          <p:cNvPr id="2186" name="PHẠM DUYÊN 67 - 9Slide.vn">
            <a:extLst>
              <a:ext uri="{FF2B5EF4-FFF2-40B4-BE49-F238E27FC236}">
                <a16:creationId xmlns:a16="http://schemas.microsoft.com/office/drawing/2014/main" id="{18DF5A34-D82D-9E9F-F547-A3833A2D64A1}"/>
              </a:ext>
            </a:extLst>
          </p:cNvPr>
          <p:cNvSpPr/>
          <p:nvPr/>
        </p:nvSpPr>
        <p:spPr>
          <a:xfrm>
            <a:off x="11752231" y="1777347"/>
            <a:ext cx="310796" cy="474746"/>
          </a:xfrm>
          <a:prstGeom prst="roundRect">
            <a:avLst>
              <a:gd name="adj" fmla="val 39214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187" name="PHẠM DUYÊN 68 - 9Slide.vn">
            <a:extLst>
              <a:ext uri="{FF2B5EF4-FFF2-40B4-BE49-F238E27FC236}">
                <a16:creationId xmlns:a16="http://schemas.microsoft.com/office/drawing/2014/main" id="{5B1DAD9B-A5AB-AFA3-0E21-9CEE3E85AA4C}"/>
              </a:ext>
            </a:extLst>
          </p:cNvPr>
          <p:cNvSpPr/>
          <p:nvPr/>
        </p:nvSpPr>
        <p:spPr>
          <a:xfrm>
            <a:off x="11201194" y="1791646"/>
            <a:ext cx="334112" cy="486495"/>
          </a:xfrm>
          <a:prstGeom prst="roundRect">
            <a:avLst/>
          </a:prstGeom>
          <a:solidFill>
            <a:srgbClr val="FF0000">
              <a:alpha val="18000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2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2203" name="PHẠM DUYÊN 69 - 9Slide.vn">
            <a:extLst>
              <a:ext uri="{FF2B5EF4-FFF2-40B4-BE49-F238E27FC236}">
                <a16:creationId xmlns:a16="http://schemas.microsoft.com/office/drawing/2014/main" id="{0E6D9870-E431-6760-DB53-DAA5B297A885}"/>
              </a:ext>
            </a:extLst>
          </p:cNvPr>
          <p:cNvGrpSpPr/>
          <p:nvPr/>
        </p:nvGrpSpPr>
        <p:grpSpPr>
          <a:xfrm>
            <a:off x="10533162" y="2493671"/>
            <a:ext cx="1670175" cy="784832"/>
            <a:chOff x="358227" y="1143000"/>
            <a:chExt cx="1113450" cy="523221"/>
          </a:xfrm>
        </p:grpSpPr>
        <p:sp>
          <p:nvSpPr>
            <p:cNvPr id="2204" name="Rectangle: Rounded Corners 2203">
              <a:extLst>
                <a:ext uri="{FF2B5EF4-FFF2-40B4-BE49-F238E27FC236}">
                  <a16:creationId xmlns:a16="http://schemas.microsoft.com/office/drawing/2014/main" id="{818E3B73-5644-C7D8-DB59-53E751AC9B1A}"/>
                </a:ext>
              </a:extLst>
            </p:cNvPr>
            <p:cNvSpPr/>
            <p:nvPr/>
          </p:nvSpPr>
          <p:spPr>
            <a:xfrm>
              <a:off x="396327" y="1143000"/>
              <a:ext cx="1037250" cy="523221"/>
            </a:xfrm>
            <a:prstGeom prst="roundRect">
              <a:avLst>
                <a:gd name="adj" fmla="val 30123"/>
              </a:avLst>
            </a:prstGeom>
            <a:noFill/>
            <a:ln w="38100">
              <a:solidFill>
                <a:srgbClr val="DDE789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05" name="TextBox 2204">
              <a:extLst>
                <a:ext uri="{FF2B5EF4-FFF2-40B4-BE49-F238E27FC236}">
                  <a16:creationId xmlns:a16="http://schemas.microsoft.com/office/drawing/2014/main" id="{624EF08A-4FDC-62EE-676F-8B0A2197915D}"/>
                </a:ext>
              </a:extLst>
            </p:cNvPr>
            <p:cNvSpPr txBox="1"/>
            <p:nvPr/>
          </p:nvSpPr>
          <p:spPr>
            <a:xfrm>
              <a:off x="358227" y="1219944"/>
              <a:ext cx="111345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700">
                  <a:latin typeface="Arial" panose="020B0604020202020204" pitchFamily="34" charset="0"/>
                  <a:cs typeface="Arial" panose="020B0604020202020204" pitchFamily="34" charset="0"/>
                </a:rPr>
                <a:t>7 – 2 = 5</a:t>
              </a:r>
            </a:p>
          </p:txBody>
        </p:sp>
      </p:grpSp>
      <p:sp>
        <p:nvSpPr>
          <p:cNvPr id="2206" name="PHẠM DUYÊN 70 - 9Slide.vn">
            <a:extLst>
              <a:ext uri="{FF2B5EF4-FFF2-40B4-BE49-F238E27FC236}">
                <a16:creationId xmlns:a16="http://schemas.microsoft.com/office/drawing/2014/main" id="{C3DD3674-BBD7-E0FF-2116-7F484BAC4151}"/>
              </a:ext>
            </a:extLst>
          </p:cNvPr>
          <p:cNvSpPr/>
          <p:nvPr/>
        </p:nvSpPr>
        <p:spPr>
          <a:xfrm>
            <a:off x="11752231" y="2628539"/>
            <a:ext cx="310796" cy="474746"/>
          </a:xfrm>
          <a:prstGeom prst="roundRect">
            <a:avLst>
              <a:gd name="adj" fmla="val 39214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207" name="PHẠM DUYÊN 71 - 9Slide.vn">
            <a:extLst>
              <a:ext uri="{FF2B5EF4-FFF2-40B4-BE49-F238E27FC236}">
                <a16:creationId xmlns:a16="http://schemas.microsoft.com/office/drawing/2014/main" id="{086AEF9C-F620-5907-5709-902A87C5B4A0}"/>
              </a:ext>
            </a:extLst>
          </p:cNvPr>
          <p:cNvSpPr/>
          <p:nvPr/>
        </p:nvSpPr>
        <p:spPr>
          <a:xfrm>
            <a:off x="11201194" y="2642838"/>
            <a:ext cx="334112" cy="486495"/>
          </a:xfrm>
          <a:prstGeom prst="roundRect">
            <a:avLst/>
          </a:prstGeom>
          <a:solidFill>
            <a:srgbClr val="FF0000">
              <a:alpha val="18000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2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2223" name="PHẠM DUYÊN 72 - 9Slide.vn">
            <a:extLst>
              <a:ext uri="{FF2B5EF4-FFF2-40B4-BE49-F238E27FC236}">
                <a16:creationId xmlns:a16="http://schemas.microsoft.com/office/drawing/2014/main" id="{CA302563-5F91-9F1A-CC16-E34C4DF50BE0}"/>
              </a:ext>
            </a:extLst>
          </p:cNvPr>
          <p:cNvGrpSpPr/>
          <p:nvPr/>
        </p:nvGrpSpPr>
        <p:grpSpPr>
          <a:xfrm>
            <a:off x="10533162" y="3318862"/>
            <a:ext cx="1670175" cy="784832"/>
            <a:chOff x="358227" y="1143000"/>
            <a:chExt cx="1113450" cy="523221"/>
          </a:xfrm>
        </p:grpSpPr>
        <p:sp>
          <p:nvSpPr>
            <p:cNvPr id="2224" name="Rectangle: Rounded Corners 2223">
              <a:extLst>
                <a:ext uri="{FF2B5EF4-FFF2-40B4-BE49-F238E27FC236}">
                  <a16:creationId xmlns:a16="http://schemas.microsoft.com/office/drawing/2014/main" id="{34FBA405-3B61-389A-38D3-751E08DD183E}"/>
                </a:ext>
              </a:extLst>
            </p:cNvPr>
            <p:cNvSpPr/>
            <p:nvPr/>
          </p:nvSpPr>
          <p:spPr>
            <a:xfrm>
              <a:off x="396327" y="1143000"/>
              <a:ext cx="1037250" cy="523221"/>
            </a:xfrm>
            <a:prstGeom prst="roundRect">
              <a:avLst>
                <a:gd name="adj" fmla="val 30123"/>
              </a:avLst>
            </a:prstGeom>
            <a:noFill/>
            <a:ln w="38100">
              <a:solidFill>
                <a:srgbClr val="DDE789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25" name="TextBox 2224">
              <a:extLst>
                <a:ext uri="{FF2B5EF4-FFF2-40B4-BE49-F238E27FC236}">
                  <a16:creationId xmlns:a16="http://schemas.microsoft.com/office/drawing/2014/main" id="{C11A8C83-8948-C44A-243B-9179F1004D8E}"/>
                </a:ext>
              </a:extLst>
            </p:cNvPr>
            <p:cNvSpPr txBox="1"/>
            <p:nvPr/>
          </p:nvSpPr>
          <p:spPr>
            <a:xfrm>
              <a:off x="358227" y="1219944"/>
              <a:ext cx="111345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700">
                  <a:latin typeface="Arial" panose="020B0604020202020204" pitchFamily="34" charset="0"/>
                  <a:cs typeface="Arial" panose="020B0604020202020204" pitchFamily="34" charset="0"/>
                </a:rPr>
                <a:t>7 – 3 = 4</a:t>
              </a:r>
            </a:p>
          </p:txBody>
        </p:sp>
      </p:grpSp>
      <p:sp>
        <p:nvSpPr>
          <p:cNvPr id="2226" name="PHẠM DUYÊN 73 - 9Slide.vn">
            <a:extLst>
              <a:ext uri="{FF2B5EF4-FFF2-40B4-BE49-F238E27FC236}">
                <a16:creationId xmlns:a16="http://schemas.microsoft.com/office/drawing/2014/main" id="{22E063BF-93FD-853F-ED8C-B6385A7B4790}"/>
              </a:ext>
            </a:extLst>
          </p:cNvPr>
          <p:cNvSpPr/>
          <p:nvPr/>
        </p:nvSpPr>
        <p:spPr>
          <a:xfrm>
            <a:off x="11752231" y="3453729"/>
            <a:ext cx="310796" cy="474746"/>
          </a:xfrm>
          <a:prstGeom prst="roundRect">
            <a:avLst>
              <a:gd name="adj" fmla="val 39214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227" name="PHẠM DUYÊN 74 - 9Slide.vn">
            <a:extLst>
              <a:ext uri="{FF2B5EF4-FFF2-40B4-BE49-F238E27FC236}">
                <a16:creationId xmlns:a16="http://schemas.microsoft.com/office/drawing/2014/main" id="{DCD3FDD5-EC50-3B8C-0931-4F5270195551}"/>
              </a:ext>
            </a:extLst>
          </p:cNvPr>
          <p:cNvSpPr/>
          <p:nvPr/>
        </p:nvSpPr>
        <p:spPr>
          <a:xfrm>
            <a:off x="11201194" y="3468028"/>
            <a:ext cx="334112" cy="486495"/>
          </a:xfrm>
          <a:prstGeom prst="roundRect">
            <a:avLst/>
          </a:prstGeom>
          <a:solidFill>
            <a:srgbClr val="FF0000">
              <a:alpha val="18000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2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2243" name="PHẠM DUYÊN 75 - 9Slide.vn">
            <a:extLst>
              <a:ext uri="{FF2B5EF4-FFF2-40B4-BE49-F238E27FC236}">
                <a16:creationId xmlns:a16="http://schemas.microsoft.com/office/drawing/2014/main" id="{EB7D9049-2EC7-5C3D-5417-A3F4611ACB30}"/>
              </a:ext>
            </a:extLst>
          </p:cNvPr>
          <p:cNvGrpSpPr/>
          <p:nvPr/>
        </p:nvGrpSpPr>
        <p:grpSpPr>
          <a:xfrm>
            <a:off x="10533162" y="4170053"/>
            <a:ext cx="1670175" cy="784832"/>
            <a:chOff x="358227" y="1143000"/>
            <a:chExt cx="1113450" cy="523221"/>
          </a:xfrm>
        </p:grpSpPr>
        <p:sp>
          <p:nvSpPr>
            <p:cNvPr id="2244" name="Rectangle: Rounded Corners 2243">
              <a:extLst>
                <a:ext uri="{FF2B5EF4-FFF2-40B4-BE49-F238E27FC236}">
                  <a16:creationId xmlns:a16="http://schemas.microsoft.com/office/drawing/2014/main" id="{5D7AD08D-8B9A-B6C1-60D9-659C9D84C3EC}"/>
                </a:ext>
              </a:extLst>
            </p:cNvPr>
            <p:cNvSpPr/>
            <p:nvPr/>
          </p:nvSpPr>
          <p:spPr>
            <a:xfrm>
              <a:off x="396327" y="1143000"/>
              <a:ext cx="1037250" cy="523221"/>
            </a:xfrm>
            <a:prstGeom prst="roundRect">
              <a:avLst>
                <a:gd name="adj" fmla="val 30123"/>
              </a:avLst>
            </a:prstGeom>
            <a:noFill/>
            <a:ln w="38100">
              <a:solidFill>
                <a:srgbClr val="DDE789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45" name="TextBox 2244">
              <a:extLst>
                <a:ext uri="{FF2B5EF4-FFF2-40B4-BE49-F238E27FC236}">
                  <a16:creationId xmlns:a16="http://schemas.microsoft.com/office/drawing/2014/main" id="{C5FAE474-555C-901B-1468-AC3352484C79}"/>
                </a:ext>
              </a:extLst>
            </p:cNvPr>
            <p:cNvSpPr txBox="1"/>
            <p:nvPr/>
          </p:nvSpPr>
          <p:spPr>
            <a:xfrm>
              <a:off x="358227" y="1219944"/>
              <a:ext cx="111345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700">
                  <a:latin typeface="Arial" panose="020B0604020202020204" pitchFamily="34" charset="0"/>
                  <a:cs typeface="Arial" panose="020B0604020202020204" pitchFamily="34" charset="0"/>
                </a:rPr>
                <a:t>7 – 4 = 3</a:t>
              </a:r>
            </a:p>
          </p:txBody>
        </p:sp>
      </p:grpSp>
      <p:sp>
        <p:nvSpPr>
          <p:cNvPr id="2246" name="PHẠM DUYÊN 76 - 9Slide.vn">
            <a:extLst>
              <a:ext uri="{FF2B5EF4-FFF2-40B4-BE49-F238E27FC236}">
                <a16:creationId xmlns:a16="http://schemas.microsoft.com/office/drawing/2014/main" id="{A88103EC-AEC9-F72C-9123-2281D128F15E}"/>
              </a:ext>
            </a:extLst>
          </p:cNvPr>
          <p:cNvSpPr/>
          <p:nvPr/>
        </p:nvSpPr>
        <p:spPr>
          <a:xfrm>
            <a:off x="11752231" y="4304921"/>
            <a:ext cx="310796" cy="474746"/>
          </a:xfrm>
          <a:prstGeom prst="roundRect">
            <a:avLst>
              <a:gd name="adj" fmla="val 39214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247" name="PHẠM DUYÊN 77 - 9Slide.vn">
            <a:extLst>
              <a:ext uri="{FF2B5EF4-FFF2-40B4-BE49-F238E27FC236}">
                <a16:creationId xmlns:a16="http://schemas.microsoft.com/office/drawing/2014/main" id="{D5A0416E-3A50-278D-6BA0-12A3DD8FB3AD}"/>
              </a:ext>
            </a:extLst>
          </p:cNvPr>
          <p:cNvSpPr/>
          <p:nvPr/>
        </p:nvSpPr>
        <p:spPr>
          <a:xfrm>
            <a:off x="11201194" y="4319220"/>
            <a:ext cx="334112" cy="486495"/>
          </a:xfrm>
          <a:prstGeom prst="roundRect">
            <a:avLst/>
          </a:prstGeom>
          <a:solidFill>
            <a:srgbClr val="FF0000">
              <a:alpha val="18000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2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2263" name="PHẠM DUYÊN 78 - 9Slide.vn">
            <a:extLst>
              <a:ext uri="{FF2B5EF4-FFF2-40B4-BE49-F238E27FC236}">
                <a16:creationId xmlns:a16="http://schemas.microsoft.com/office/drawing/2014/main" id="{46609B0F-E7E2-4E16-2870-5CB51EBDD857}"/>
              </a:ext>
            </a:extLst>
          </p:cNvPr>
          <p:cNvGrpSpPr/>
          <p:nvPr/>
        </p:nvGrpSpPr>
        <p:grpSpPr>
          <a:xfrm>
            <a:off x="10533162" y="5010370"/>
            <a:ext cx="1670175" cy="784832"/>
            <a:chOff x="358227" y="1143000"/>
            <a:chExt cx="1113450" cy="523221"/>
          </a:xfrm>
        </p:grpSpPr>
        <p:sp>
          <p:nvSpPr>
            <p:cNvPr id="2264" name="Rectangle: Rounded Corners 2263">
              <a:extLst>
                <a:ext uri="{FF2B5EF4-FFF2-40B4-BE49-F238E27FC236}">
                  <a16:creationId xmlns:a16="http://schemas.microsoft.com/office/drawing/2014/main" id="{4222CAAF-73DF-AC23-C39A-1579CB2A3B4C}"/>
                </a:ext>
              </a:extLst>
            </p:cNvPr>
            <p:cNvSpPr/>
            <p:nvPr/>
          </p:nvSpPr>
          <p:spPr>
            <a:xfrm>
              <a:off x="396327" y="1143000"/>
              <a:ext cx="1037250" cy="523221"/>
            </a:xfrm>
            <a:prstGeom prst="roundRect">
              <a:avLst>
                <a:gd name="adj" fmla="val 30123"/>
              </a:avLst>
            </a:prstGeom>
            <a:noFill/>
            <a:ln w="38100">
              <a:solidFill>
                <a:srgbClr val="DDE789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65" name="TextBox 2264">
              <a:extLst>
                <a:ext uri="{FF2B5EF4-FFF2-40B4-BE49-F238E27FC236}">
                  <a16:creationId xmlns:a16="http://schemas.microsoft.com/office/drawing/2014/main" id="{443BD289-13B6-19B9-F909-CD7BAB2E2C5C}"/>
                </a:ext>
              </a:extLst>
            </p:cNvPr>
            <p:cNvSpPr txBox="1"/>
            <p:nvPr/>
          </p:nvSpPr>
          <p:spPr>
            <a:xfrm>
              <a:off x="358227" y="1219944"/>
              <a:ext cx="111345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700">
                  <a:latin typeface="Arial" panose="020B0604020202020204" pitchFamily="34" charset="0"/>
                  <a:cs typeface="Arial" panose="020B0604020202020204" pitchFamily="34" charset="0"/>
                </a:rPr>
                <a:t>7 – 5 = 2</a:t>
              </a:r>
            </a:p>
          </p:txBody>
        </p:sp>
      </p:grpSp>
      <p:sp>
        <p:nvSpPr>
          <p:cNvPr id="2266" name="PHẠM DUYÊN 79 - 9Slide.vn">
            <a:extLst>
              <a:ext uri="{FF2B5EF4-FFF2-40B4-BE49-F238E27FC236}">
                <a16:creationId xmlns:a16="http://schemas.microsoft.com/office/drawing/2014/main" id="{15737459-CFE5-DFD1-9250-8AD21A73998B}"/>
              </a:ext>
            </a:extLst>
          </p:cNvPr>
          <p:cNvSpPr/>
          <p:nvPr/>
        </p:nvSpPr>
        <p:spPr>
          <a:xfrm>
            <a:off x="11752231" y="5145237"/>
            <a:ext cx="310796" cy="474746"/>
          </a:xfrm>
          <a:prstGeom prst="roundRect">
            <a:avLst>
              <a:gd name="adj" fmla="val 39214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267" name="PHẠM DUYÊN 80 - 9Slide.vn">
            <a:extLst>
              <a:ext uri="{FF2B5EF4-FFF2-40B4-BE49-F238E27FC236}">
                <a16:creationId xmlns:a16="http://schemas.microsoft.com/office/drawing/2014/main" id="{EA8AEBE1-0B71-F650-B966-CD3270C08D63}"/>
              </a:ext>
            </a:extLst>
          </p:cNvPr>
          <p:cNvSpPr/>
          <p:nvPr/>
        </p:nvSpPr>
        <p:spPr>
          <a:xfrm>
            <a:off x="11201194" y="5159536"/>
            <a:ext cx="334112" cy="486495"/>
          </a:xfrm>
          <a:prstGeom prst="roundRect">
            <a:avLst/>
          </a:prstGeom>
          <a:solidFill>
            <a:srgbClr val="FF0000">
              <a:alpha val="18000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2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2283" name="PHẠM DUYÊN 81 - 9Slide.vn">
            <a:extLst>
              <a:ext uri="{FF2B5EF4-FFF2-40B4-BE49-F238E27FC236}">
                <a16:creationId xmlns:a16="http://schemas.microsoft.com/office/drawing/2014/main" id="{73E57C89-80AA-58B0-E649-FD6F7AF60FE8}"/>
              </a:ext>
            </a:extLst>
          </p:cNvPr>
          <p:cNvGrpSpPr/>
          <p:nvPr/>
        </p:nvGrpSpPr>
        <p:grpSpPr>
          <a:xfrm>
            <a:off x="10533162" y="5861561"/>
            <a:ext cx="1670175" cy="784832"/>
            <a:chOff x="358227" y="1143000"/>
            <a:chExt cx="1113450" cy="523221"/>
          </a:xfrm>
        </p:grpSpPr>
        <p:sp>
          <p:nvSpPr>
            <p:cNvPr id="2284" name="Rectangle: Rounded Corners 2283">
              <a:extLst>
                <a:ext uri="{FF2B5EF4-FFF2-40B4-BE49-F238E27FC236}">
                  <a16:creationId xmlns:a16="http://schemas.microsoft.com/office/drawing/2014/main" id="{3CFA74EE-263D-AC4A-D847-E68673DD9915}"/>
                </a:ext>
              </a:extLst>
            </p:cNvPr>
            <p:cNvSpPr/>
            <p:nvPr/>
          </p:nvSpPr>
          <p:spPr>
            <a:xfrm>
              <a:off x="396327" y="1143000"/>
              <a:ext cx="1037250" cy="523221"/>
            </a:xfrm>
            <a:prstGeom prst="roundRect">
              <a:avLst>
                <a:gd name="adj" fmla="val 30123"/>
              </a:avLst>
            </a:prstGeom>
            <a:noFill/>
            <a:ln w="38100">
              <a:solidFill>
                <a:srgbClr val="DDE789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85" name="TextBox 2284">
              <a:extLst>
                <a:ext uri="{FF2B5EF4-FFF2-40B4-BE49-F238E27FC236}">
                  <a16:creationId xmlns:a16="http://schemas.microsoft.com/office/drawing/2014/main" id="{FC5716F4-FE42-5A41-A1CB-E0DB50792574}"/>
                </a:ext>
              </a:extLst>
            </p:cNvPr>
            <p:cNvSpPr txBox="1"/>
            <p:nvPr/>
          </p:nvSpPr>
          <p:spPr>
            <a:xfrm>
              <a:off x="358227" y="1219944"/>
              <a:ext cx="111345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700">
                  <a:latin typeface="Arial" panose="020B0604020202020204" pitchFamily="34" charset="0"/>
                  <a:cs typeface="Arial" panose="020B0604020202020204" pitchFamily="34" charset="0"/>
                </a:rPr>
                <a:t>7 – 6 = 1</a:t>
              </a:r>
            </a:p>
          </p:txBody>
        </p:sp>
      </p:grpSp>
      <p:sp>
        <p:nvSpPr>
          <p:cNvPr id="2286" name="PHẠM DUYÊN 82 - 9Slide.vn">
            <a:extLst>
              <a:ext uri="{FF2B5EF4-FFF2-40B4-BE49-F238E27FC236}">
                <a16:creationId xmlns:a16="http://schemas.microsoft.com/office/drawing/2014/main" id="{B8893B98-9EF2-F16B-A2C1-EF43A39756CB}"/>
              </a:ext>
            </a:extLst>
          </p:cNvPr>
          <p:cNvSpPr/>
          <p:nvPr/>
        </p:nvSpPr>
        <p:spPr>
          <a:xfrm>
            <a:off x="11752231" y="5996429"/>
            <a:ext cx="310796" cy="474746"/>
          </a:xfrm>
          <a:prstGeom prst="roundRect">
            <a:avLst>
              <a:gd name="adj" fmla="val 39214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287" name="PHẠM DUYÊN 83 - 9Slide.vn">
            <a:extLst>
              <a:ext uri="{FF2B5EF4-FFF2-40B4-BE49-F238E27FC236}">
                <a16:creationId xmlns:a16="http://schemas.microsoft.com/office/drawing/2014/main" id="{DA8275C3-1938-6051-056E-45A011C6F663}"/>
              </a:ext>
            </a:extLst>
          </p:cNvPr>
          <p:cNvSpPr/>
          <p:nvPr/>
        </p:nvSpPr>
        <p:spPr>
          <a:xfrm>
            <a:off x="11201194" y="6010728"/>
            <a:ext cx="334112" cy="486495"/>
          </a:xfrm>
          <a:prstGeom prst="roundRect">
            <a:avLst/>
          </a:prstGeom>
          <a:solidFill>
            <a:srgbClr val="FF0000">
              <a:alpha val="18000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2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2303" name="PHẠM DUYÊN 84 - 9Slide.vn">
            <a:extLst>
              <a:ext uri="{FF2B5EF4-FFF2-40B4-BE49-F238E27FC236}">
                <a16:creationId xmlns:a16="http://schemas.microsoft.com/office/drawing/2014/main" id="{37A9CA97-8264-6739-961B-08A381CC4A75}"/>
              </a:ext>
            </a:extLst>
          </p:cNvPr>
          <p:cNvGrpSpPr/>
          <p:nvPr/>
        </p:nvGrpSpPr>
        <p:grpSpPr>
          <a:xfrm>
            <a:off x="10533162" y="6686752"/>
            <a:ext cx="1670175" cy="784832"/>
            <a:chOff x="358227" y="1143000"/>
            <a:chExt cx="1113450" cy="523221"/>
          </a:xfrm>
        </p:grpSpPr>
        <p:sp>
          <p:nvSpPr>
            <p:cNvPr id="2304" name="Rectangle: Rounded Corners 2303">
              <a:extLst>
                <a:ext uri="{FF2B5EF4-FFF2-40B4-BE49-F238E27FC236}">
                  <a16:creationId xmlns:a16="http://schemas.microsoft.com/office/drawing/2014/main" id="{6FCF4D4F-EE45-BDB4-8C92-E5F5476F1118}"/>
                </a:ext>
              </a:extLst>
            </p:cNvPr>
            <p:cNvSpPr/>
            <p:nvPr/>
          </p:nvSpPr>
          <p:spPr>
            <a:xfrm>
              <a:off x="396327" y="1143000"/>
              <a:ext cx="1037250" cy="523221"/>
            </a:xfrm>
            <a:prstGeom prst="roundRect">
              <a:avLst>
                <a:gd name="adj" fmla="val 30123"/>
              </a:avLst>
            </a:prstGeom>
            <a:noFill/>
            <a:ln w="38100">
              <a:solidFill>
                <a:srgbClr val="DDE789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05" name="TextBox 2304">
              <a:extLst>
                <a:ext uri="{FF2B5EF4-FFF2-40B4-BE49-F238E27FC236}">
                  <a16:creationId xmlns:a16="http://schemas.microsoft.com/office/drawing/2014/main" id="{7648D8B4-24CF-5257-1A72-DC3AD7CA5686}"/>
                </a:ext>
              </a:extLst>
            </p:cNvPr>
            <p:cNvSpPr txBox="1"/>
            <p:nvPr/>
          </p:nvSpPr>
          <p:spPr>
            <a:xfrm>
              <a:off x="358227" y="1219944"/>
              <a:ext cx="111345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700">
                  <a:latin typeface="Arial" panose="020B0604020202020204" pitchFamily="34" charset="0"/>
                  <a:cs typeface="Arial" panose="020B0604020202020204" pitchFamily="34" charset="0"/>
                </a:rPr>
                <a:t>7 – 7 = 0</a:t>
              </a:r>
            </a:p>
          </p:txBody>
        </p:sp>
      </p:grpSp>
      <p:sp>
        <p:nvSpPr>
          <p:cNvPr id="2306" name="PHẠM DUYÊN 85 - 9Slide.vn">
            <a:extLst>
              <a:ext uri="{FF2B5EF4-FFF2-40B4-BE49-F238E27FC236}">
                <a16:creationId xmlns:a16="http://schemas.microsoft.com/office/drawing/2014/main" id="{A5FCDE15-6D62-73AF-A789-496B9188AE0B}"/>
              </a:ext>
            </a:extLst>
          </p:cNvPr>
          <p:cNvSpPr/>
          <p:nvPr/>
        </p:nvSpPr>
        <p:spPr>
          <a:xfrm>
            <a:off x="11752231" y="6821619"/>
            <a:ext cx="310796" cy="474746"/>
          </a:xfrm>
          <a:prstGeom prst="roundRect">
            <a:avLst>
              <a:gd name="adj" fmla="val 39214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307" name="PHẠM DUYÊN 86 - 9Slide.vn">
            <a:extLst>
              <a:ext uri="{FF2B5EF4-FFF2-40B4-BE49-F238E27FC236}">
                <a16:creationId xmlns:a16="http://schemas.microsoft.com/office/drawing/2014/main" id="{FD5C6310-5672-DEE5-6479-A1029A1D6561}"/>
              </a:ext>
            </a:extLst>
          </p:cNvPr>
          <p:cNvSpPr/>
          <p:nvPr/>
        </p:nvSpPr>
        <p:spPr>
          <a:xfrm>
            <a:off x="11201194" y="6835918"/>
            <a:ext cx="334112" cy="486495"/>
          </a:xfrm>
          <a:prstGeom prst="roundRect">
            <a:avLst/>
          </a:prstGeom>
          <a:solidFill>
            <a:srgbClr val="FF0000">
              <a:alpha val="18000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2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2353" name="PHẠM DUYÊN 87 - 9Slide.vn">
            <a:extLst>
              <a:ext uri="{FF2B5EF4-FFF2-40B4-BE49-F238E27FC236}">
                <a16:creationId xmlns:a16="http://schemas.microsoft.com/office/drawing/2014/main" id="{8A3799BC-9566-9989-1FA8-989CEA790998}"/>
              </a:ext>
            </a:extLst>
          </p:cNvPr>
          <p:cNvGrpSpPr/>
          <p:nvPr/>
        </p:nvGrpSpPr>
        <p:grpSpPr>
          <a:xfrm>
            <a:off x="12147582" y="1642480"/>
            <a:ext cx="1670175" cy="784832"/>
            <a:chOff x="358227" y="1143000"/>
            <a:chExt cx="1113450" cy="523221"/>
          </a:xfrm>
        </p:grpSpPr>
        <p:sp>
          <p:nvSpPr>
            <p:cNvPr id="2354" name="Rectangle: Rounded Corners 2353">
              <a:extLst>
                <a:ext uri="{FF2B5EF4-FFF2-40B4-BE49-F238E27FC236}">
                  <a16:creationId xmlns:a16="http://schemas.microsoft.com/office/drawing/2014/main" id="{13ECC504-B82B-02E6-78CB-0A510F3EBBCE}"/>
                </a:ext>
              </a:extLst>
            </p:cNvPr>
            <p:cNvSpPr/>
            <p:nvPr/>
          </p:nvSpPr>
          <p:spPr>
            <a:xfrm>
              <a:off x="396327" y="1143000"/>
              <a:ext cx="1037250" cy="523221"/>
            </a:xfrm>
            <a:prstGeom prst="roundRect">
              <a:avLst>
                <a:gd name="adj" fmla="val 30123"/>
              </a:avLst>
            </a:prstGeom>
            <a:noFill/>
            <a:ln w="38100">
              <a:solidFill>
                <a:srgbClr val="DDE789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55" name="TextBox 2354">
              <a:extLst>
                <a:ext uri="{FF2B5EF4-FFF2-40B4-BE49-F238E27FC236}">
                  <a16:creationId xmlns:a16="http://schemas.microsoft.com/office/drawing/2014/main" id="{A33055B6-F49D-46A0-D47F-9842CF5C5DF5}"/>
                </a:ext>
              </a:extLst>
            </p:cNvPr>
            <p:cNvSpPr txBox="1"/>
            <p:nvPr/>
          </p:nvSpPr>
          <p:spPr>
            <a:xfrm>
              <a:off x="358227" y="1219944"/>
              <a:ext cx="111345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700">
                  <a:latin typeface="Arial" panose="020B0604020202020204" pitchFamily="34" charset="0"/>
                  <a:cs typeface="Arial" panose="020B0604020202020204" pitchFamily="34" charset="0"/>
                </a:rPr>
                <a:t>8 – 1 = 7</a:t>
              </a:r>
            </a:p>
          </p:txBody>
        </p:sp>
      </p:grpSp>
      <p:sp>
        <p:nvSpPr>
          <p:cNvPr id="2356" name="PHẠM DUYÊN 88 - 9Slide.vn">
            <a:extLst>
              <a:ext uri="{FF2B5EF4-FFF2-40B4-BE49-F238E27FC236}">
                <a16:creationId xmlns:a16="http://schemas.microsoft.com/office/drawing/2014/main" id="{BB30913E-2AD6-5B64-C3D3-62A341F6D3B5}"/>
              </a:ext>
            </a:extLst>
          </p:cNvPr>
          <p:cNvSpPr/>
          <p:nvPr/>
        </p:nvSpPr>
        <p:spPr>
          <a:xfrm>
            <a:off x="13366651" y="1777347"/>
            <a:ext cx="310796" cy="474746"/>
          </a:xfrm>
          <a:prstGeom prst="roundRect">
            <a:avLst>
              <a:gd name="adj" fmla="val 39214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357" name="PHẠM DUYÊN 89 - 9Slide.vn">
            <a:extLst>
              <a:ext uri="{FF2B5EF4-FFF2-40B4-BE49-F238E27FC236}">
                <a16:creationId xmlns:a16="http://schemas.microsoft.com/office/drawing/2014/main" id="{4B38C786-5515-6E0F-29DE-FC32AE4439A4}"/>
              </a:ext>
            </a:extLst>
          </p:cNvPr>
          <p:cNvSpPr/>
          <p:nvPr/>
        </p:nvSpPr>
        <p:spPr>
          <a:xfrm>
            <a:off x="12815614" y="1791646"/>
            <a:ext cx="334112" cy="486495"/>
          </a:xfrm>
          <a:prstGeom prst="roundRect">
            <a:avLst/>
          </a:prstGeom>
          <a:solidFill>
            <a:srgbClr val="FF0000">
              <a:alpha val="18000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2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2368" name="PHẠM DUYÊN 90 - 9Slide.vn">
            <a:extLst>
              <a:ext uri="{FF2B5EF4-FFF2-40B4-BE49-F238E27FC236}">
                <a16:creationId xmlns:a16="http://schemas.microsoft.com/office/drawing/2014/main" id="{32518FFC-169A-4BAD-C9E8-2C3F3CCB14CB}"/>
              </a:ext>
            </a:extLst>
          </p:cNvPr>
          <p:cNvGrpSpPr/>
          <p:nvPr/>
        </p:nvGrpSpPr>
        <p:grpSpPr>
          <a:xfrm>
            <a:off x="12147582" y="2493671"/>
            <a:ext cx="1670175" cy="784832"/>
            <a:chOff x="358227" y="1143000"/>
            <a:chExt cx="1113450" cy="523221"/>
          </a:xfrm>
        </p:grpSpPr>
        <p:sp>
          <p:nvSpPr>
            <p:cNvPr id="2369" name="Rectangle: Rounded Corners 2368">
              <a:extLst>
                <a:ext uri="{FF2B5EF4-FFF2-40B4-BE49-F238E27FC236}">
                  <a16:creationId xmlns:a16="http://schemas.microsoft.com/office/drawing/2014/main" id="{66467570-1065-F238-9968-1B1B45799FD7}"/>
                </a:ext>
              </a:extLst>
            </p:cNvPr>
            <p:cNvSpPr/>
            <p:nvPr/>
          </p:nvSpPr>
          <p:spPr>
            <a:xfrm>
              <a:off x="396327" y="1143000"/>
              <a:ext cx="1037250" cy="523221"/>
            </a:xfrm>
            <a:prstGeom prst="roundRect">
              <a:avLst>
                <a:gd name="adj" fmla="val 30123"/>
              </a:avLst>
            </a:prstGeom>
            <a:noFill/>
            <a:ln w="38100">
              <a:solidFill>
                <a:srgbClr val="DDE789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70" name="TextBox 2369">
              <a:extLst>
                <a:ext uri="{FF2B5EF4-FFF2-40B4-BE49-F238E27FC236}">
                  <a16:creationId xmlns:a16="http://schemas.microsoft.com/office/drawing/2014/main" id="{253454EB-48FD-284D-228E-B23EAEB0C92C}"/>
                </a:ext>
              </a:extLst>
            </p:cNvPr>
            <p:cNvSpPr txBox="1"/>
            <p:nvPr/>
          </p:nvSpPr>
          <p:spPr>
            <a:xfrm>
              <a:off x="358227" y="1219944"/>
              <a:ext cx="111345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700">
                  <a:latin typeface="Arial" panose="020B0604020202020204" pitchFamily="34" charset="0"/>
                  <a:cs typeface="Arial" panose="020B0604020202020204" pitchFamily="34" charset="0"/>
                </a:rPr>
                <a:t>8 – 2 = 6</a:t>
              </a:r>
            </a:p>
          </p:txBody>
        </p:sp>
      </p:grpSp>
      <p:sp>
        <p:nvSpPr>
          <p:cNvPr id="2371" name="PHẠM DUYÊN 91 - 9Slide.vn">
            <a:extLst>
              <a:ext uri="{FF2B5EF4-FFF2-40B4-BE49-F238E27FC236}">
                <a16:creationId xmlns:a16="http://schemas.microsoft.com/office/drawing/2014/main" id="{911CA556-6EB5-06E0-7B2D-3900DF42FBE6}"/>
              </a:ext>
            </a:extLst>
          </p:cNvPr>
          <p:cNvSpPr/>
          <p:nvPr/>
        </p:nvSpPr>
        <p:spPr>
          <a:xfrm>
            <a:off x="13366651" y="2628539"/>
            <a:ext cx="310796" cy="474746"/>
          </a:xfrm>
          <a:prstGeom prst="roundRect">
            <a:avLst>
              <a:gd name="adj" fmla="val 39214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372" name="PHẠM DUYÊN 92 - 9Slide.vn">
            <a:extLst>
              <a:ext uri="{FF2B5EF4-FFF2-40B4-BE49-F238E27FC236}">
                <a16:creationId xmlns:a16="http://schemas.microsoft.com/office/drawing/2014/main" id="{B7E35BD5-59B0-F5AD-F760-0EA81688E386}"/>
              </a:ext>
            </a:extLst>
          </p:cNvPr>
          <p:cNvSpPr/>
          <p:nvPr/>
        </p:nvSpPr>
        <p:spPr>
          <a:xfrm>
            <a:off x="12815614" y="2642838"/>
            <a:ext cx="334112" cy="486495"/>
          </a:xfrm>
          <a:prstGeom prst="roundRect">
            <a:avLst/>
          </a:prstGeom>
          <a:solidFill>
            <a:srgbClr val="FF0000">
              <a:alpha val="18000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2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2383" name="PHẠM DUYÊN 93 - 9Slide.vn">
            <a:extLst>
              <a:ext uri="{FF2B5EF4-FFF2-40B4-BE49-F238E27FC236}">
                <a16:creationId xmlns:a16="http://schemas.microsoft.com/office/drawing/2014/main" id="{A388B7A2-A428-6C0F-6A2B-7F3843A1BDD4}"/>
              </a:ext>
            </a:extLst>
          </p:cNvPr>
          <p:cNvGrpSpPr/>
          <p:nvPr/>
        </p:nvGrpSpPr>
        <p:grpSpPr>
          <a:xfrm>
            <a:off x="12147582" y="3318862"/>
            <a:ext cx="1670175" cy="784832"/>
            <a:chOff x="358227" y="1143000"/>
            <a:chExt cx="1113450" cy="523221"/>
          </a:xfrm>
        </p:grpSpPr>
        <p:sp>
          <p:nvSpPr>
            <p:cNvPr id="2384" name="Rectangle: Rounded Corners 2383">
              <a:extLst>
                <a:ext uri="{FF2B5EF4-FFF2-40B4-BE49-F238E27FC236}">
                  <a16:creationId xmlns:a16="http://schemas.microsoft.com/office/drawing/2014/main" id="{E1AA300E-B849-DD86-5B1D-A91CE9DDA788}"/>
                </a:ext>
              </a:extLst>
            </p:cNvPr>
            <p:cNvSpPr/>
            <p:nvPr/>
          </p:nvSpPr>
          <p:spPr>
            <a:xfrm>
              <a:off x="396327" y="1143000"/>
              <a:ext cx="1037250" cy="523221"/>
            </a:xfrm>
            <a:prstGeom prst="roundRect">
              <a:avLst>
                <a:gd name="adj" fmla="val 30123"/>
              </a:avLst>
            </a:prstGeom>
            <a:noFill/>
            <a:ln w="38100">
              <a:solidFill>
                <a:srgbClr val="DDE789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85" name="TextBox 2384">
              <a:extLst>
                <a:ext uri="{FF2B5EF4-FFF2-40B4-BE49-F238E27FC236}">
                  <a16:creationId xmlns:a16="http://schemas.microsoft.com/office/drawing/2014/main" id="{C23EBB17-4B1F-98ED-C764-ADFD7D9B78B5}"/>
                </a:ext>
              </a:extLst>
            </p:cNvPr>
            <p:cNvSpPr txBox="1"/>
            <p:nvPr/>
          </p:nvSpPr>
          <p:spPr>
            <a:xfrm>
              <a:off x="358227" y="1219944"/>
              <a:ext cx="111345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700">
                  <a:latin typeface="Arial" panose="020B0604020202020204" pitchFamily="34" charset="0"/>
                  <a:cs typeface="Arial" panose="020B0604020202020204" pitchFamily="34" charset="0"/>
                </a:rPr>
                <a:t>8 – 3 = 5</a:t>
              </a:r>
            </a:p>
          </p:txBody>
        </p:sp>
      </p:grpSp>
      <p:sp>
        <p:nvSpPr>
          <p:cNvPr id="2386" name="PHẠM DUYÊN 94 - 9Slide.vn">
            <a:extLst>
              <a:ext uri="{FF2B5EF4-FFF2-40B4-BE49-F238E27FC236}">
                <a16:creationId xmlns:a16="http://schemas.microsoft.com/office/drawing/2014/main" id="{4B0EF97C-DAA8-45F9-7827-AE19034541F6}"/>
              </a:ext>
            </a:extLst>
          </p:cNvPr>
          <p:cNvSpPr/>
          <p:nvPr/>
        </p:nvSpPr>
        <p:spPr>
          <a:xfrm>
            <a:off x="13366651" y="3453729"/>
            <a:ext cx="310796" cy="474746"/>
          </a:xfrm>
          <a:prstGeom prst="roundRect">
            <a:avLst>
              <a:gd name="adj" fmla="val 39214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387" name="PHẠM DUYÊN 95 - 9Slide.vn">
            <a:extLst>
              <a:ext uri="{FF2B5EF4-FFF2-40B4-BE49-F238E27FC236}">
                <a16:creationId xmlns:a16="http://schemas.microsoft.com/office/drawing/2014/main" id="{6576CA60-13EA-14B6-57AB-758925D3E558}"/>
              </a:ext>
            </a:extLst>
          </p:cNvPr>
          <p:cNvSpPr/>
          <p:nvPr/>
        </p:nvSpPr>
        <p:spPr>
          <a:xfrm>
            <a:off x="12815614" y="3468028"/>
            <a:ext cx="334112" cy="486495"/>
          </a:xfrm>
          <a:prstGeom prst="roundRect">
            <a:avLst/>
          </a:prstGeom>
          <a:solidFill>
            <a:srgbClr val="FF0000">
              <a:alpha val="18000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2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2398" name="PHẠM DUYÊN 96 - 9Slide.vn">
            <a:extLst>
              <a:ext uri="{FF2B5EF4-FFF2-40B4-BE49-F238E27FC236}">
                <a16:creationId xmlns:a16="http://schemas.microsoft.com/office/drawing/2014/main" id="{E5A5CB51-1174-7A4A-01C2-681B3206B2CA}"/>
              </a:ext>
            </a:extLst>
          </p:cNvPr>
          <p:cNvGrpSpPr/>
          <p:nvPr/>
        </p:nvGrpSpPr>
        <p:grpSpPr>
          <a:xfrm>
            <a:off x="12147582" y="4170053"/>
            <a:ext cx="1670175" cy="784832"/>
            <a:chOff x="358227" y="1143000"/>
            <a:chExt cx="1113450" cy="523221"/>
          </a:xfrm>
        </p:grpSpPr>
        <p:sp>
          <p:nvSpPr>
            <p:cNvPr id="2399" name="Rectangle: Rounded Corners 2398">
              <a:extLst>
                <a:ext uri="{FF2B5EF4-FFF2-40B4-BE49-F238E27FC236}">
                  <a16:creationId xmlns:a16="http://schemas.microsoft.com/office/drawing/2014/main" id="{ECD3FF83-0BF6-7BDF-C9F3-9AEDD0B1082E}"/>
                </a:ext>
              </a:extLst>
            </p:cNvPr>
            <p:cNvSpPr/>
            <p:nvPr/>
          </p:nvSpPr>
          <p:spPr>
            <a:xfrm>
              <a:off x="396327" y="1143000"/>
              <a:ext cx="1037250" cy="523221"/>
            </a:xfrm>
            <a:prstGeom prst="roundRect">
              <a:avLst>
                <a:gd name="adj" fmla="val 30123"/>
              </a:avLst>
            </a:prstGeom>
            <a:noFill/>
            <a:ln w="38100">
              <a:solidFill>
                <a:srgbClr val="DDE789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00" name="TextBox 2399">
              <a:extLst>
                <a:ext uri="{FF2B5EF4-FFF2-40B4-BE49-F238E27FC236}">
                  <a16:creationId xmlns:a16="http://schemas.microsoft.com/office/drawing/2014/main" id="{7F903A84-050E-0C9C-DAB1-3D269E0729BE}"/>
                </a:ext>
              </a:extLst>
            </p:cNvPr>
            <p:cNvSpPr txBox="1"/>
            <p:nvPr/>
          </p:nvSpPr>
          <p:spPr>
            <a:xfrm>
              <a:off x="358227" y="1219944"/>
              <a:ext cx="111345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700">
                  <a:latin typeface="Arial" panose="020B0604020202020204" pitchFamily="34" charset="0"/>
                  <a:cs typeface="Arial" panose="020B0604020202020204" pitchFamily="34" charset="0"/>
                </a:rPr>
                <a:t>8 – 4 = 4</a:t>
              </a:r>
            </a:p>
          </p:txBody>
        </p:sp>
      </p:grpSp>
      <p:sp>
        <p:nvSpPr>
          <p:cNvPr id="2401" name="PHẠM DUYÊN 97 - 9Slide.vn">
            <a:extLst>
              <a:ext uri="{FF2B5EF4-FFF2-40B4-BE49-F238E27FC236}">
                <a16:creationId xmlns:a16="http://schemas.microsoft.com/office/drawing/2014/main" id="{EF1F759D-BBEF-1F52-C9F8-5F31A54F5F84}"/>
              </a:ext>
            </a:extLst>
          </p:cNvPr>
          <p:cNvSpPr/>
          <p:nvPr/>
        </p:nvSpPr>
        <p:spPr>
          <a:xfrm>
            <a:off x="13366651" y="4304921"/>
            <a:ext cx="310796" cy="474746"/>
          </a:xfrm>
          <a:prstGeom prst="roundRect">
            <a:avLst>
              <a:gd name="adj" fmla="val 39214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402" name="PHẠM DUYÊN 98 - 9Slide.vn">
            <a:extLst>
              <a:ext uri="{FF2B5EF4-FFF2-40B4-BE49-F238E27FC236}">
                <a16:creationId xmlns:a16="http://schemas.microsoft.com/office/drawing/2014/main" id="{1CB4C2C5-74E3-21B2-18B3-C2A33516C98E}"/>
              </a:ext>
            </a:extLst>
          </p:cNvPr>
          <p:cNvSpPr/>
          <p:nvPr/>
        </p:nvSpPr>
        <p:spPr>
          <a:xfrm>
            <a:off x="12815614" y="4319220"/>
            <a:ext cx="334112" cy="486495"/>
          </a:xfrm>
          <a:prstGeom prst="roundRect">
            <a:avLst/>
          </a:prstGeom>
          <a:solidFill>
            <a:srgbClr val="FF0000">
              <a:alpha val="18000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2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2413" name="PHẠM DUYÊN 99 - 9Slide.vn">
            <a:extLst>
              <a:ext uri="{FF2B5EF4-FFF2-40B4-BE49-F238E27FC236}">
                <a16:creationId xmlns:a16="http://schemas.microsoft.com/office/drawing/2014/main" id="{93D2CFDD-5B8A-11CF-325E-02DCB47DE13F}"/>
              </a:ext>
            </a:extLst>
          </p:cNvPr>
          <p:cNvGrpSpPr/>
          <p:nvPr/>
        </p:nvGrpSpPr>
        <p:grpSpPr>
          <a:xfrm>
            <a:off x="12147582" y="5010370"/>
            <a:ext cx="1670175" cy="784832"/>
            <a:chOff x="358227" y="1143000"/>
            <a:chExt cx="1113450" cy="523221"/>
          </a:xfrm>
        </p:grpSpPr>
        <p:sp>
          <p:nvSpPr>
            <p:cNvPr id="2414" name="Rectangle: Rounded Corners 2413">
              <a:extLst>
                <a:ext uri="{FF2B5EF4-FFF2-40B4-BE49-F238E27FC236}">
                  <a16:creationId xmlns:a16="http://schemas.microsoft.com/office/drawing/2014/main" id="{19B5EB72-2D69-F1F8-BBF0-7C384A3E2F29}"/>
                </a:ext>
              </a:extLst>
            </p:cNvPr>
            <p:cNvSpPr/>
            <p:nvPr/>
          </p:nvSpPr>
          <p:spPr>
            <a:xfrm>
              <a:off x="396327" y="1143000"/>
              <a:ext cx="1037250" cy="523221"/>
            </a:xfrm>
            <a:prstGeom prst="roundRect">
              <a:avLst>
                <a:gd name="adj" fmla="val 30123"/>
              </a:avLst>
            </a:prstGeom>
            <a:noFill/>
            <a:ln w="38100">
              <a:solidFill>
                <a:srgbClr val="DDE789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15" name="TextBox 2414">
              <a:extLst>
                <a:ext uri="{FF2B5EF4-FFF2-40B4-BE49-F238E27FC236}">
                  <a16:creationId xmlns:a16="http://schemas.microsoft.com/office/drawing/2014/main" id="{67374CF6-E9B9-E7DC-EE89-220EEF4064EB}"/>
                </a:ext>
              </a:extLst>
            </p:cNvPr>
            <p:cNvSpPr txBox="1"/>
            <p:nvPr/>
          </p:nvSpPr>
          <p:spPr>
            <a:xfrm>
              <a:off x="358227" y="1219944"/>
              <a:ext cx="111345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700">
                  <a:latin typeface="Arial" panose="020B0604020202020204" pitchFamily="34" charset="0"/>
                  <a:cs typeface="Arial" panose="020B0604020202020204" pitchFamily="34" charset="0"/>
                </a:rPr>
                <a:t>8 – 5 = 3</a:t>
              </a:r>
            </a:p>
          </p:txBody>
        </p:sp>
      </p:grpSp>
      <p:sp>
        <p:nvSpPr>
          <p:cNvPr id="2416" name="PHẠM DUYÊN 100 - 9Slide.vn">
            <a:extLst>
              <a:ext uri="{FF2B5EF4-FFF2-40B4-BE49-F238E27FC236}">
                <a16:creationId xmlns:a16="http://schemas.microsoft.com/office/drawing/2014/main" id="{A6D4EA84-4FED-0806-55D2-B7E4F9030434}"/>
              </a:ext>
            </a:extLst>
          </p:cNvPr>
          <p:cNvSpPr/>
          <p:nvPr/>
        </p:nvSpPr>
        <p:spPr>
          <a:xfrm>
            <a:off x="13366651" y="5145237"/>
            <a:ext cx="310796" cy="474746"/>
          </a:xfrm>
          <a:prstGeom prst="roundRect">
            <a:avLst>
              <a:gd name="adj" fmla="val 39214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417" name="PHẠM DUYÊN 101 - 9Slide.vn">
            <a:extLst>
              <a:ext uri="{FF2B5EF4-FFF2-40B4-BE49-F238E27FC236}">
                <a16:creationId xmlns:a16="http://schemas.microsoft.com/office/drawing/2014/main" id="{B34E01E0-F3A3-F0C7-5F74-1B50D79389CB}"/>
              </a:ext>
            </a:extLst>
          </p:cNvPr>
          <p:cNvSpPr/>
          <p:nvPr/>
        </p:nvSpPr>
        <p:spPr>
          <a:xfrm>
            <a:off x="12815614" y="5159536"/>
            <a:ext cx="334112" cy="486495"/>
          </a:xfrm>
          <a:prstGeom prst="roundRect">
            <a:avLst/>
          </a:prstGeom>
          <a:solidFill>
            <a:srgbClr val="FF0000">
              <a:alpha val="18000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2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2428" name="PHẠM DUYÊN 102 - 9Slide.vn">
            <a:extLst>
              <a:ext uri="{FF2B5EF4-FFF2-40B4-BE49-F238E27FC236}">
                <a16:creationId xmlns:a16="http://schemas.microsoft.com/office/drawing/2014/main" id="{01A23E79-6B5F-F662-47A2-838B8CA2D6A3}"/>
              </a:ext>
            </a:extLst>
          </p:cNvPr>
          <p:cNvGrpSpPr/>
          <p:nvPr/>
        </p:nvGrpSpPr>
        <p:grpSpPr>
          <a:xfrm>
            <a:off x="12147582" y="5861561"/>
            <a:ext cx="1670175" cy="784832"/>
            <a:chOff x="358227" y="1143000"/>
            <a:chExt cx="1113450" cy="523221"/>
          </a:xfrm>
        </p:grpSpPr>
        <p:sp>
          <p:nvSpPr>
            <p:cNvPr id="2429" name="Rectangle: Rounded Corners 2428">
              <a:extLst>
                <a:ext uri="{FF2B5EF4-FFF2-40B4-BE49-F238E27FC236}">
                  <a16:creationId xmlns:a16="http://schemas.microsoft.com/office/drawing/2014/main" id="{33280366-42B7-5B81-CA84-B8775BC225B2}"/>
                </a:ext>
              </a:extLst>
            </p:cNvPr>
            <p:cNvSpPr/>
            <p:nvPr/>
          </p:nvSpPr>
          <p:spPr>
            <a:xfrm>
              <a:off x="396327" y="1143000"/>
              <a:ext cx="1037250" cy="523221"/>
            </a:xfrm>
            <a:prstGeom prst="roundRect">
              <a:avLst>
                <a:gd name="adj" fmla="val 30123"/>
              </a:avLst>
            </a:prstGeom>
            <a:noFill/>
            <a:ln w="38100">
              <a:solidFill>
                <a:srgbClr val="DDE789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30" name="TextBox 2429">
              <a:extLst>
                <a:ext uri="{FF2B5EF4-FFF2-40B4-BE49-F238E27FC236}">
                  <a16:creationId xmlns:a16="http://schemas.microsoft.com/office/drawing/2014/main" id="{23E4E2E1-99D9-04DE-45CA-0DF076313127}"/>
                </a:ext>
              </a:extLst>
            </p:cNvPr>
            <p:cNvSpPr txBox="1"/>
            <p:nvPr/>
          </p:nvSpPr>
          <p:spPr>
            <a:xfrm>
              <a:off x="358227" y="1219944"/>
              <a:ext cx="111345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700">
                  <a:latin typeface="Arial" panose="020B0604020202020204" pitchFamily="34" charset="0"/>
                  <a:cs typeface="Arial" panose="020B0604020202020204" pitchFamily="34" charset="0"/>
                </a:rPr>
                <a:t>8 – 6 = 2</a:t>
              </a:r>
            </a:p>
          </p:txBody>
        </p:sp>
      </p:grpSp>
      <p:sp>
        <p:nvSpPr>
          <p:cNvPr id="2431" name="PHẠM DUYÊN 103 - 9Slide.vn">
            <a:extLst>
              <a:ext uri="{FF2B5EF4-FFF2-40B4-BE49-F238E27FC236}">
                <a16:creationId xmlns:a16="http://schemas.microsoft.com/office/drawing/2014/main" id="{221FB3FF-2AA9-2B9F-AE47-C52EF4A1C103}"/>
              </a:ext>
            </a:extLst>
          </p:cNvPr>
          <p:cNvSpPr/>
          <p:nvPr/>
        </p:nvSpPr>
        <p:spPr>
          <a:xfrm>
            <a:off x="13366651" y="5996429"/>
            <a:ext cx="310796" cy="474746"/>
          </a:xfrm>
          <a:prstGeom prst="roundRect">
            <a:avLst>
              <a:gd name="adj" fmla="val 39214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432" name="PHẠM DUYÊN 104 - 9Slide.vn">
            <a:extLst>
              <a:ext uri="{FF2B5EF4-FFF2-40B4-BE49-F238E27FC236}">
                <a16:creationId xmlns:a16="http://schemas.microsoft.com/office/drawing/2014/main" id="{EC32119D-DA47-CA85-9F44-2C36F0FF506E}"/>
              </a:ext>
            </a:extLst>
          </p:cNvPr>
          <p:cNvSpPr/>
          <p:nvPr/>
        </p:nvSpPr>
        <p:spPr>
          <a:xfrm>
            <a:off x="12815614" y="6010728"/>
            <a:ext cx="334112" cy="486495"/>
          </a:xfrm>
          <a:prstGeom prst="roundRect">
            <a:avLst/>
          </a:prstGeom>
          <a:solidFill>
            <a:srgbClr val="FF0000">
              <a:alpha val="18000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2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2443" name="PHẠM DUYÊN 105 - 9Slide.vn">
            <a:extLst>
              <a:ext uri="{FF2B5EF4-FFF2-40B4-BE49-F238E27FC236}">
                <a16:creationId xmlns:a16="http://schemas.microsoft.com/office/drawing/2014/main" id="{C296F12C-0356-D960-726A-A622F7901D5F}"/>
              </a:ext>
            </a:extLst>
          </p:cNvPr>
          <p:cNvGrpSpPr/>
          <p:nvPr/>
        </p:nvGrpSpPr>
        <p:grpSpPr>
          <a:xfrm>
            <a:off x="12147582" y="6686752"/>
            <a:ext cx="1670175" cy="784832"/>
            <a:chOff x="358227" y="1143000"/>
            <a:chExt cx="1113450" cy="523221"/>
          </a:xfrm>
        </p:grpSpPr>
        <p:sp>
          <p:nvSpPr>
            <p:cNvPr id="2444" name="Rectangle: Rounded Corners 2443">
              <a:extLst>
                <a:ext uri="{FF2B5EF4-FFF2-40B4-BE49-F238E27FC236}">
                  <a16:creationId xmlns:a16="http://schemas.microsoft.com/office/drawing/2014/main" id="{96973133-8019-64EF-7E1F-F9906910E7E4}"/>
                </a:ext>
              </a:extLst>
            </p:cNvPr>
            <p:cNvSpPr/>
            <p:nvPr/>
          </p:nvSpPr>
          <p:spPr>
            <a:xfrm>
              <a:off x="396327" y="1143000"/>
              <a:ext cx="1037250" cy="523221"/>
            </a:xfrm>
            <a:prstGeom prst="roundRect">
              <a:avLst>
                <a:gd name="adj" fmla="val 30123"/>
              </a:avLst>
            </a:prstGeom>
            <a:noFill/>
            <a:ln w="38100">
              <a:solidFill>
                <a:srgbClr val="DDE789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45" name="TextBox 2444">
              <a:extLst>
                <a:ext uri="{FF2B5EF4-FFF2-40B4-BE49-F238E27FC236}">
                  <a16:creationId xmlns:a16="http://schemas.microsoft.com/office/drawing/2014/main" id="{F8937351-F121-ADA0-56B4-002D09B14976}"/>
                </a:ext>
              </a:extLst>
            </p:cNvPr>
            <p:cNvSpPr txBox="1"/>
            <p:nvPr/>
          </p:nvSpPr>
          <p:spPr>
            <a:xfrm>
              <a:off x="358227" y="1219944"/>
              <a:ext cx="111345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700">
                  <a:latin typeface="Arial" panose="020B0604020202020204" pitchFamily="34" charset="0"/>
                  <a:cs typeface="Arial" panose="020B0604020202020204" pitchFamily="34" charset="0"/>
                </a:rPr>
                <a:t>8 – 7 = 1</a:t>
              </a:r>
            </a:p>
          </p:txBody>
        </p:sp>
      </p:grpSp>
      <p:sp>
        <p:nvSpPr>
          <p:cNvPr id="2446" name="PHẠM DUYÊN 106 - 9Slide.vn">
            <a:extLst>
              <a:ext uri="{FF2B5EF4-FFF2-40B4-BE49-F238E27FC236}">
                <a16:creationId xmlns:a16="http://schemas.microsoft.com/office/drawing/2014/main" id="{1B3F2B38-B43B-9DC1-3465-5B6E4FE833A0}"/>
              </a:ext>
            </a:extLst>
          </p:cNvPr>
          <p:cNvSpPr/>
          <p:nvPr/>
        </p:nvSpPr>
        <p:spPr>
          <a:xfrm>
            <a:off x="13366651" y="6821619"/>
            <a:ext cx="310796" cy="474746"/>
          </a:xfrm>
          <a:prstGeom prst="roundRect">
            <a:avLst>
              <a:gd name="adj" fmla="val 39214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447" name="PHẠM DUYÊN 107 - 9Slide.vn">
            <a:extLst>
              <a:ext uri="{FF2B5EF4-FFF2-40B4-BE49-F238E27FC236}">
                <a16:creationId xmlns:a16="http://schemas.microsoft.com/office/drawing/2014/main" id="{C6EB9897-C08E-1279-1203-630BD6E2A356}"/>
              </a:ext>
            </a:extLst>
          </p:cNvPr>
          <p:cNvSpPr/>
          <p:nvPr/>
        </p:nvSpPr>
        <p:spPr>
          <a:xfrm>
            <a:off x="12815614" y="6835918"/>
            <a:ext cx="334112" cy="486495"/>
          </a:xfrm>
          <a:prstGeom prst="roundRect">
            <a:avLst/>
          </a:prstGeom>
          <a:solidFill>
            <a:srgbClr val="FF0000">
              <a:alpha val="18000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2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2458" name="PHẠM DUYÊN 108 - 9Slide.vn">
            <a:extLst>
              <a:ext uri="{FF2B5EF4-FFF2-40B4-BE49-F238E27FC236}">
                <a16:creationId xmlns:a16="http://schemas.microsoft.com/office/drawing/2014/main" id="{BB000606-61AD-E790-CCC5-FB48EAE07CC7}"/>
              </a:ext>
            </a:extLst>
          </p:cNvPr>
          <p:cNvGrpSpPr/>
          <p:nvPr/>
        </p:nvGrpSpPr>
        <p:grpSpPr>
          <a:xfrm>
            <a:off x="12147582" y="7537943"/>
            <a:ext cx="1670175" cy="784832"/>
            <a:chOff x="358227" y="1143000"/>
            <a:chExt cx="1113450" cy="523221"/>
          </a:xfrm>
        </p:grpSpPr>
        <p:sp>
          <p:nvSpPr>
            <p:cNvPr id="2459" name="Rectangle: Rounded Corners 2458">
              <a:extLst>
                <a:ext uri="{FF2B5EF4-FFF2-40B4-BE49-F238E27FC236}">
                  <a16:creationId xmlns:a16="http://schemas.microsoft.com/office/drawing/2014/main" id="{B59097B9-8334-8784-1926-23D1035580D2}"/>
                </a:ext>
              </a:extLst>
            </p:cNvPr>
            <p:cNvSpPr/>
            <p:nvPr/>
          </p:nvSpPr>
          <p:spPr>
            <a:xfrm>
              <a:off x="396327" y="1143000"/>
              <a:ext cx="1037250" cy="523221"/>
            </a:xfrm>
            <a:prstGeom prst="roundRect">
              <a:avLst>
                <a:gd name="adj" fmla="val 30123"/>
              </a:avLst>
            </a:prstGeom>
            <a:noFill/>
            <a:ln w="38100">
              <a:solidFill>
                <a:srgbClr val="DDE789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60" name="TextBox 2459">
              <a:extLst>
                <a:ext uri="{FF2B5EF4-FFF2-40B4-BE49-F238E27FC236}">
                  <a16:creationId xmlns:a16="http://schemas.microsoft.com/office/drawing/2014/main" id="{5170F75A-E5F8-3373-1620-76A4ACB6BF81}"/>
                </a:ext>
              </a:extLst>
            </p:cNvPr>
            <p:cNvSpPr txBox="1"/>
            <p:nvPr/>
          </p:nvSpPr>
          <p:spPr>
            <a:xfrm>
              <a:off x="358227" y="1219944"/>
              <a:ext cx="111345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700">
                  <a:latin typeface="Arial" panose="020B0604020202020204" pitchFamily="34" charset="0"/>
                  <a:cs typeface="Arial" panose="020B0604020202020204" pitchFamily="34" charset="0"/>
                </a:rPr>
                <a:t>8 – 8 = 0</a:t>
              </a:r>
            </a:p>
          </p:txBody>
        </p:sp>
      </p:grpSp>
      <p:sp>
        <p:nvSpPr>
          <p:cNvPr id="2461" name="PHẠM DUYÊN 109 - 9Slide.vn">
            <a:extLst>
              <a:ext uri="{FF2B5EF4-FFF2-40B4-BE49-F238E27FC236}">
                <a16:creationId xmlns:a16="http://schemas.microsoft.com/office/drawing/2014/main" id="{0880D69F-10A2-F7C8-6C34-5F9A4A625D20}"/>
              </a:ext>
            </a:extLst>
          </p:cNvPr>
          <p:cNvSpPr/>
          <p:nvPr/>
        </p:nvSpPr>
        <p:spPr>
          <a:xfrm>
            <a:off x="13366651" y="7672811"/>
            <a:ext cx="310796" cy="474746"/>
          </a:xfrm>
          <a:prstGeom prst="roundRect">
            <a:avLst>
              <a:gd name="adj" fmla="val 39214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462" name="PHẠM DUYÊN 110 - 9Slide.vn">
            <a:extLst>
              <a:ext uri="{FF2B5EF4-FFF2-40B4-BE49-F238E27FC236}">
                <a16:creationId xmlns:a16="http://schemas.microsoft.com/office/drawing/2014/main" id="{258844C8-FC9C-A49C-495D-24B1DBA37FB8}"/>
              </a:ext>
            </a:extLst>
          </p:cNvPr>
          <p:cNvSpPr/>
          <p:nvPr/>
        </p:nvSpPr>
        <p:spPr>
          <a:xfrm>
            <a:off x="12815614" y="7687110"/>
            <a:ext cx="334112" cy="486495"/>
          </a:xfrm>
          <a:prstGeom prst="roundRect">
            <a:avLst/>
          </a:prstGeom>
          <a:solidFill>
            <a:srgbClr val="FF0000">
              <a:alpha val="18000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2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2488" name="PHẠM DUYÊN 111 - 9Slide.vn">
            <a:extLst>
              <a:ext uri="{FF2B5EF4-FFF2-40B4-BE49-F238E27FC236}">
                <a16:creationId xmlns:a16="http://schemas.microsoft.com/office/drawing/2014/main" id="{61420A13-7830-BD98-E41B-A6356526627E}"/>
              </a:ext>
            </a:extLst>
          </p:cNvPr>
          <p:cNvGrpSpPr/>
          <p:nvPr/>
        </p:nvGrpSpPr>
        <p:grpSpPr>
          <a:xfrm>
            <a:off x="13762001" y="1642480"/>
            <a:ext cx="1670175" cy="784832"/>
            <a:chOff x="358227" y="1143000"/>
            <a:chExt cx="1113450" cy="523221"/>
          </a:xfrm>
        </p:grpSpPr>
        <p:sp>
          <p:nvSpPr>
            <p:cNvPr id="2489" name="Rectangle: Rounded Corners 2488">
              <a:extLst>
                <a:ext uri="{FF2B5EF4-FFF2-40B4-BE49-F238E27FC236}">
                  <a16:creationId xmlns:a16="http://schemas.microsoft.com/office/drawing/2014/main" id="{008ABB1A-6DD8-28A1-23ED-BB1D0F960BC8}"/>
                </a:ext>
              </a:extLst>
            </p:cNvPr>
            <p:cNvSpPr/>
            <p:nvPr/>
          </p:nvSpPr>
          <p:spPr>
            <a:xfrm>
              <a:off x="396327" y="1143000"/>
              <a:ext cx="1037250" cy="523221"/>
            </a:xfrm>
            <a:prstGeom prst="roundRect">
              <a:avLst>
                <a:gd name="adj" fmla="val 30123"/>
              </a:avLst>
            </a:prstGeom>
            <a:noFill/>
            <a:ln w="38100">
              <a:solidFill>
                <a:srgbClr val="DDE789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90" name="TextBox 2489">
              <a:extLst>
                <a:ext uri="{FF2B5EF4-FFF2-40B4-BE49-F238E27FC236}">
                  <a16:creationId xmlns:a16="http://schemas.microsoft.com/office/drawing/2014/main" id="{AF679566-AD9E-19A6-239F-A4EE92E81E67}"/>
                </a:ext>
              </a:extLst>
            </p:cNvPr>
            <p:cNvSpPr txBox="1"/>
            <p:nvPr/>
          </p:nvSpPr>
          <p:spPr>
            <a:xfrm>
              <a:off x="358227" y="1219944"/>
              <a:ext cx="111345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700">
                  <a:latin typeface="Arial" panose="020B0604020202020204" pitchFamily="34" charset="0"/>
                  <a:cs typeface="Arial" panose="020B0604020202020204" pitchFamily="34" charset="0"/>
                </a:rPr>
                <a:t>9 – 1 = 8</a:t>
              </a:r>
            </a:p>
          </p:txBody>
        </p:sp>
      </p:grpSp>
      <p:sp>
        <p:nvSpPr>
          <p:cNvPr id="2491" name="PHẠM DUYÊN 112 - 9Slide.vn">
            <a:extLst>
              <a:ext uri="{FF2B5EF4-FFF2-40B4-BE49-F238E27FC236}">
                <a16:creationId xmlns:a16="http://schemas.microsoft.com/office/drawing/2014/main" id="{EB99405A-645A-43F5-95A3-30D0AC9D6F31}"/>
              </a:ext>
            </a:extLst>
          </p:cNvPr>
          <p:cNvSpPr/>
          <p:nvPr/>
        </p:nvSpPr>
        <p:spPr>
          <a:xfrm>
            <a:off x="14981069" y="1777347"/>
            <a:ext cx="310796" cy="474746"/>
          </a:xfrm>
          <a:prstGeom prst="roundRect">
            <a:avLst>
              <a:gd name="adj" fmla="val 39214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492" name="PHẠM DUYÊN 113 - 9Slide.vn">
            <a:extLst>
              <a:ext uri="{FF2B5EF4-FFF2-40B4-BE49-F238E27FC236}">
                <a16:creationId xmlns:a16="http://schemas.microsoft.com/office/drawing/2014/main" id="{BB061BE7-5039-CA7A-95B1-8B360186CFFF}"/>
              </a:ext>
            </a:extLst>
          </p:cNvPr>
          <p:cNvSpPr/>
          <p:nvPr/>
        </p:nvSpPr>
        <p:spPr>
          <a:xfrm>
            <a:off x="14430032" y="1791646"/>
            <a:ext cx="334112" cy="486495"/>
          </a:xfrm>
          <a:prstGeom prst="roundRect">
            <a:avLst/>
          </a:prstGeom>
          <a:solidFill>
            <a:srgbClr val="FF0000">
              <a:alpha val="18000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2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2498" name="PHẠM DUYÊN 114 - 9Slide.vn">
            <a:extLst>
              <a:ext uri="{FF2B5EF4-FFF2-40B4-BE49-F238E27FC236}">
                <a16:creationId xmlns:a16="http://schemas.microsoft.com/office/drawing/2014/main" id="{6FC57479-4036-B21F-C5B1-17610E8A4BF5}"/>
              </a:ext>
            </a:extLst>
          </p:cNvPr>
          <p:cNvGrpSpPr/>
          <p:nvPr/>
        </p:nvGrpSpPr>
        <p:grpSpPr>
          <a:xfrm>
            <a:off x="13762001" y="2493671"/>
            <a:ext cx="1670175" cy="784832"/>
            <a:chOff x="358227" y="1143000"/>
            <a:chExt cx="1113450" cy="523221"/>
          </a:xfrm>
        </p:grpSpPr>
        <p:sp>
          <p:nvSpPr>
            <p:cNvPr id="2499" name="Rectangle: Rounded Corners 2498">
              <a:extLst>
                <a:ext uri="{FF2B5EF4-FFF2-40B4-BE49-F238E27FC236}">
                  <a16:creationId xmlns:a16="http://schemas.microsoft.com/office/drawing/2014/main" id="{569188F8-0AD5-0F18-5721-9514F9A1428B}"/>
                </a:ext>
              </a:extLst>
            </p:cNvPr>
            <p:cNvSpPr/>
            <p:nvPr/>
          </p:nvSpPr>
          <p:spPr>
            <a:xfrm>
              <a:off x="396327" y="1143000"/>
              <a:ext cx="1037250" cy="523221"/>
            </a:xfrm>
            <a:prstGeom prst="roundRect">
              <a:avLst>
                <a:gd name="adj" fmla="val 30123"/>
              </a:avLst>
            </a:prstGeom>
            <a:noFill/>
            <a:ln w="38100">
              <a:solidFill>
                <a:srgbClr val="DDE789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00" name="TextBox 2499">
              <a:extLst>
                <a:ext uri="{FF2B5EF4-FFF2-40B4-BE49-F238E27FC236}">
                  <a16:creationId xmlns:a16="http://schemas.microsoft.com/office/drawing/2014/main" id="{4BA55AC3-821E-CB8F-956E-11A8479E029B}"/>
                </a:ext>
              </a:extLst>
            </p:cNvPr>
            <p:cNvSpPr txBox="1"/>
            <p:nvPr/>
          </p:nvSpPr>
          <p:spPr>
            <a:xfrm>
              <a:off x="358227" y="1219944"/>
              <a:ext cx="111345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700">
                  <a:latin typeface="Arial" panose="020B0604020202020204" pitchFamily="34" charset="0"/>
                  <a:cs typeface="Arial" panose="020B0604020202020204" pitchFamily="34" charset="0"/>
                </a:rPr>
                <a:t>9 – 2 = 7</a:t>
              </a:r>
            </a:p>
          </p:txBody>
        </p:sp>
      </p:grpSp>
      <p:sp>
        <p:nvSpPr>
          <p:cNvPr id="2501" name="PHẠM DUYÊN 115 - 9Slide.vn">
            <a:extLst>
              <a:ext uri="{FF2B5EF4-FFF2-40B4-BE49-F238E27FC236}">
                <a16:creationId xmlns:a16="http://schemas.microsoft.com/office/drawing/2014/main" id="{E6C83190-3CCE-5537-2F7E-D5F13D63F33B}"/>
              </a:ext>
            </a:extLst>
          </p:cNvPr>
          <p:cNvSpPr/>
          <p:nvPr/>
        </p:nvSpPr>
        <p:spPr>
          <a:xfrm>
            <a:off x="14981069" y="2628539"/>
            <a:ext cx="310796" cy="474746"/>
          </a:xfrm>
          <a:prstGeom prst="roundRect">
            <a:avLst>
              <a:gd name="adj" fmla="val 39214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502" name="PHẠM DUYÊN 116 - 9Slide.vn">
            <a:extLst>
              <a:ext uri="{FF2B5EF4-FFF2-40B4-BE49-F238E27FC236}">
                <a16:creationId xmlns:a16="http://schemas.microsoft.com/office/drawing/2014/main" id="{1E02AA21-D8C7-02BC-7D61-A42401213CC5}"/>
              </a:ext>
            </a:extLst>
          </p:cNvPr>
          <p:cNvSpPr/>
          <p:nvPr/>
        </p:nvSpPr>
        <p:spPr>
          <a:xfrm>
            <a:off x="14430032" y="2642838"/>
            <a:ext cx="334112" cy="486495"/>
          </a:xfrm>
          <a:prstGeom prst="roundRect">
            <a:avLst/>
          </a:prstGeom>
          <a:solidFill>
            <a:srgbClr val="FF0000">
              <a:alpha val="18000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2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2508" name="PHẠM DUYÊN 117 - 9Slide.vn">
            <a:extLst>
              <a:ext uri="{FF2B5EF4-FFF2-40B4-BE49-F238E27FC236}">
                <a16:creationId xmlns:a16="http://schemas.microsoft.com/office/drawing/2014/main" id="{A3E706D5-2E9C-53E6-F5E1-C6954482FAED}"/>
              </a:ext>
            </a:extLst>
          </p:cNvPr>
          <p:cNvGrpSpPr/>
          <p:nvPr/>
        </p:nvGrpSpPr>
        <p:grpSpPr>
          <a:xfrm>
            <a:off x="13762001" y="3318862"/>
            <a:ext cx="1670175" cy="784832"/>
            <a:chOff x="358227" y="1143000"/>
            <a:chExt cx="1113450" cy="523221"/>
          </a:xfrm>
        </p:grpSpPr>
        <p:sp>
          <p:nvSpPr>
            <p:cNvPr id="2509" name="Rectangle: Rounded Corners 2508">
              <a:extLst>
                <a:ext uri="{FF2B5EF4-FFF2-40B4-BE49-F238E27FC236}">
                  <a16:creationId xmlns:a16="http://schemas.microsoft.com/office/drawing/2014/main" id="{DD596ACB-84A5-DF91-04B1-F53249F1B629}"/>
                </a:ext>
              </a:extLst>
            </p:cNvPr>
            <p:cNvSpPr/>
            <p:nvPr/>
          </p:nvSpPr>
          <p:spPr>
            <a:xfrm>
              <a:off x="396327" y="1143000"/>
              <a:ext cx="1037250" cy="523221"/>
            </a:xfrm>
            <a:prstGeom prst="roundRect">
              <a:avLst>
                <a:gd name="adj" fmla="val 30123"/>
              </a:avLst>
            </a:prstGeom>
            <a:noFill/>
            <a:ln w="38100">
              <a:solidFill>
                <a:srgbClr val="DDE789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10" name="TextBox 2509">
              <a:extLst>
                <a:ext uri="{FF2B5EF4-FFF2-40B4-BE49-F238E27FC236}">
                  <a16:creationId xmlns:a16="http://schemas.microsoft.com/office/drawing/2014/main" id="{EB972278-D2AB-48E5-163D-BB710F4B9FAD}"/>
                </a:ext>
              </a:extLst>
            </p:cNvPr>
            <p:cNvSpPr txBox="1"/>
            <p:nvPr/>
          </p:nvSpPr>
          <p:spPr>
            <a:xfrm>
              <a:off x="358227" y="1219944"/>
              <a:ext cx="111345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700">
                  <a:latin typeface="Arial" panose="020B0604020202020204" pitchFamily="34" charset="0"/>
                  <a:cs typeface="Arial" panose="020B0604020202020204" pitchFamily="34" charset="0"/>
                </a:rPr>
                <a:t>9 – 3 = 6</a:t>
              </a:r>
            </a:p>
          </p:txBody>
        </p:sp>
      </p:grpSp>
      <p:sp>
        <p:nvSpPr>
          <p:cNvPr id="2511" name="PHẠM DUYÊN 118 - 9Slide.vn">
            <a:extLst>
              <a:ext uri="{FF2B5EF4-FFF2-40B4-BE49-F238E27FC236}">
                <a16:creationId xmlns:a16="http://schemas.microsoft.com/office/drawing/2014/main" id="{7653F17D-854D-4AA4-FA9F-B8FA6E0E5215}"/>
              </a:ext>
            </a:extLst>
          </p:cNvPr>
          <p:cNvSpPr/>
          <p:nvPr/>
        </p:nvSpPr>
        <p:spPr>
          <a:xfrm>
            <a:off x="14981069" y="3453729"/>
            <a:ext cx="310796" cy="474746"/>
          </a:xfrm>
          <a:prstGeom prst="roundRect">
            <a:avLst>
              <a:gd name="adj" fmla="val 39214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512" name="PHẠM DUYÊN 119 - 9Slide.vn">
            <a:extLst>
              <a:ext uri="{FF2B5EF4-FFF2-40B4-BE49-F238E27FC236}">
                <a16:creationId xmlns:a16="http://schemas.microsoft.com/office/drawing/2014/main" id="{4CFE57C5-E4FB-6C7C-1F03-ACFE6357A1FF}"/>
              </a:ext>
            </a:extLst>
          </p:cNvPr>
          <p:cNvSpPr/>
          <p:nvPr/>
        </p:nvSpPr>
        <p:spPr>
          <a:xfrm>
            <a:off x="14430032" y="3468028"/>
            <a:ext cx="334112" cy="486495"/>
          </a:xfrm>
          <a:prstGeom prst="roundRect">
            <a:avLst/>
          </a:prstGeom>
          <a:solidFill>
            <a:srgbClr val="FF0000">
              <a:alpha val="18000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2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2518" name="PHẠM DUYÊN 120 - 9Slide.vn">
            <a:extLst>
              <a:ext uri="{FF2B5EF4-FFF2-40B4-BE49-F238E27FC236}">
                <a16:creationId xmlns:a16="http://schemas.microsoft.com/office/drawing/2014/main" id="{F4665B2A-1F92-444D-44D4-4FD2B90BF724}"/>
              </a:ext>
            </a:extLst>
          </p:cNvPr>
          <p:cNvGrpSpPr/>
          <p:nvPr/>
        </p:nvGrpSpPr>
        <p:grpSpPr>
          <a:xfrm>
            <a:off x="13762001" y="4170053"/>
            <a:ext cx="1670175" cy="784832"/>
            <a:chOff x="358227" y="1143000"/>
            <a:chExt cx="1113450" cy="523221"/>
          </a:xfrm>
        </p:grpSpPr>
        <p:sp>
          <p:nvSpPr>
            <p:cNvPr id="2519" name="Rectangle: Rounded Corners 2518">
              <a:extLst>
                <a:ext uri="{FF2B5EF4-FFF2-40B4-BE49-F238E27FC236}">
                  <a16:creationId xmlns:a16="http://schemas.microsoft.com/office/drawing/2014/main" id="{AEA01A39-1FBB-9A7C-0982-054BE660CA42}"/>
                </a:ext>
              </a:extLst>
            </p:cNvPr>
            <p:cNvSpPr/>
            <p:nvPr/>
          </p:nvSpPr>
          <p:spPr>
            <a:xfrm>
              <a:off x="396327" y="1143000"/>
              <a:ext cx="1037250" cy="523221"/>
            </a:xfrm>
            <a:prstGeom prst="roundRect">
              <a:avLst>
                <a:gd name="adj" fmla="val 30123"/>
              </a:avLst>
            </a:prstGeom>
            <a:noFill/>
            <a:ln w="38100">
              <a:solidFill>
                <a:srgbClr val="DDE789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20" name="TextBox 2519">
              <a:extLst>
                <a:ext uri="{FF2B5EF4-FFF2-40B4-BE49-F238E27FC236}">
                  <a16:creationId xmlns:a16="http://schemas.microsoft.com/office/drawing/2014/main" id="{0B86A649-7AFD-AC71-802A-DFEC27B52CB5}"/>
                </a:ext>
              </a:extLst>
            </p:cNvPr>
            <p:cNvSpPr txBox="1"/>
            <p:nvPr/>
          </p:nvSpPr>
          <p:spPr>
            <a:xfrm>
              <a:off x="358227" y="1219944"/>
              <a:ext cx="111345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700">
                  <a:latin typeface="Arial" panose="020B0604020202020204" pitchFamily="34" charset="0"/>
                  <a:cs typeface="Arial" panose="020B0604020202020204" pitchFamily="34" charset="0"/>
                </a:rPr>
                <a:t>9 – 4 = 5</a:t>
              </a:r>
            </a:p>
          </p:txBody>
        </p:sp>
      </p:grpSp>
      <p:sp>
        <p:nvSpPr>
          <p:cNvPr id="2521" name="PHẠM DUYÊN 121 - 9Slide.vn">
            <a:extLst>
              <a:ext uri="{FF2B5EF4-FFF2-40B4-BE49-F238E27FC236}">
                <a16:creationId xmlns:a16="http://schemas.microsoft.com/office/drawing/2014/main" id="{92F7DEB1-8ABB-198F-4BA3-DA02D7154F09}"/>
              </a:ext>
            </a:extLst>
          </p:cNvPr>
          <p:cNvSpPr/>
          <p:nvPr/>
        </p:nvSpPr>
        <p:spPr>
          <a:xfrm>
            <a:off x="14981069" y="4304921"/>
            <a:ext cx="310796" cy="474746"/>
          </a:xfrm>
          <a:prstGeom prst="roundRect">
            <a:avLst>
              <a:gd name="adj" fmla="val 39214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522" name="PHẠM DUYÊN 122 - 9Slide.vn">
            <a:extLst>
              <a:ext uri="{FF2B5EF4-FFF2-40B4-BE49-F238E27FC236}">
                <a16:creationId xmlns:a16="http://schemas.microsoft.com/office/drawing/2014/main" id="{1753CDBE-B9DC-834D-DCB0-04182300D092}"/>
              </a:ext>
            </a:extLst>
          </p:cNvPr>
          <p:cNvSpPr/>
          <p:nvPr/>
        </p:nvSpPr>
        <p:spPr>
          <a:xfrm>
            <a:off x="14430032" y="4319220"/>
            <a:ext cx="334112" cy="486495"/>
          </a:xfrm>
          <a:prstGeom prst="roundRect">
            <a:avLst/>
          </a:prstGeom>
          <a:solidFill>
            <a:srgbClr val="FF0000">
              <a:alpha val="18000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2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2528" name="PHẠM DUYÊN 123 - 9Slide.vn">
            <a:extLst>
              <a:ext uri="{FF2B5EF4-FFF2-40B4-BE49-F238E27FC236}">
                <a16:creationId xmlns:a16="http://schemas.microsoft.com/office/drawing/2014/main" id="{0FE2A180-683E-396C-88D3-DC974D7928B3}"/>
              </a:ext>
            </a:extLst>
          </p:cNvPr>
          <p:cNvGrpSpPr/>
          <p:nvPr/>
        </p:nvGrpSpPr>
        <p:grpSpPr>
          <a:xfrm>
            <a:off x="13762001" y="5010370"/>
            <a:ext cx="1670175" cy="784832"/>
            <a:chOff x="358227" y="1143000"/>
            <a:chExt cx="1113450" cy="523221"/>
          </a:xfrm>
        </p:grpSpPr>
        <p:sp>
          <p:nvSpPr>
            <p:cNvPr id="2529" name="Rectangle: Rounded Corners 2528">
              <a:extLst>
                <a:ext uri="{FF2B5EF4-FFF2-40B4-BE49-F238E27FC236}">
                  <a16:creationId xmlns:a16="http://schemas.microsoft.com/office/drawing/2014/main" id="{758704ED-5E14-7DAA-F05D-7D0A7C5E5324}"/>
                </a:ext>
              </a:extLst>
            </p:cNvPr>
            <p:cNvSpPr/>
            <p:nvPr/>
          </p:nvSpPr>
          <p:spPr>
            <a:xfrm>
              <a:off x="396327" y="1143000"/>
              <a:ext cx="1037250" cy="523221"/>
            </a:xfrm>
            <a:prstGeom prst="roundRect">
              <a:avLst>
                <a:gd name="adj" fmla="val 30123"/>
              </a:avLst>
            </a:prstGeom>
            <a:noFill/>
            <a:ln w="38100">
              <a:solidFill>
                <a:srgbClr val="DDE789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30" name="TextBox 2529">
              <a:extLst>
                <a:ext uri="{FF2B5EF4-FFF2-40B4-BE49-F238E27FC236}">
                  <a16:creationId xmlns:a16="http://schemas.microsoft.com/office/drawing/2014/main" id="{410AB5DB-1A96-23B6-F11D-5BD8C7B3C178}"/>
                </a:ext>
              </a:extLst>
            </p:cNvPr>
            <p:cNvSpPr txBox="1"/>
            <p:nvPr/>
          </p:nvSpPr>
          <p:spPr>
            <a:xfrm>
              <a:off x="358227" y="1219944"/>
              <a:ext cx="111345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700">
                  <a:latin typeface="Arial" panose="020B0604020202020204" pitchFamily="34" charset="0"/>
                  <a:cs typeface="Arial" panose="020B0604020202020204" pitchFamily="34" charset="0"/>
                </a:rPr>
                <a:t>9 – 5 = 4</a:t>
              </a:r>
            </a:p>
          </p:txBody>
        </p:sp>
      </p:grpSp>
      <p:sp>
        <p:nvSpPr>
          <p:cNvPr id="2531" name="PHẠM DUYÊN 124 - 9Slide.vn">
            <a:extLst>
              <a:ext uri="{FF2B5EF4-FFF2-40B4-BE49-F238E27FC236}">
                <a16:creationId xmlns:a16="http://schemas.microsoft.com/office/drawing/2014/main" id="{0E27596A-41B2-0DCD-FBA9-66ADD4E0CC84}"/>
              </a:ext>
            </a:extLst>
          </p:cNvPr>
          <p:cNvSpPr/>
          <p:nvPr/>
        </p:nvSpPr>
        <p:spPr>
          <a:xfrm>
            <a:off x="14981069" y="5145237"/>
            <a:ext cx="310796" cy="474746"/>
          </a:xfrm>
          <a:prstGeom prst="roundRect">
            <a:avLst>
              <a:gd name="adj" fmla="val 39214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532" name="PHẠM DUYÊN 125 - 9Slide.vn">
            <a:extLst>
              <a:ext uri="{FF2B5EF4-FFF2-40B4-BE49-F238E27FC236}">
                <a16:creationId xmlns:a16="http://schemas.microsoft.com/office/drawing/2014/main" id="{D7D85003-261F-FD10-2F3D-EE632616E90B}"/>
              </a:ext>
            </a:extLst>
          </p:cNvPr>
          <p:cNvSpPr/>
          <p:nvPr/>
        </p:nvSpPr>
        <p:spPr>
          <a:xfrm>
            <a:off x="14430032" y="5159536"/>
            <a:ext cx="334112" cy="486495"/>
          </a:xfrm>
          <a:prstGeom prst="roundRect">
            <a:avLst/>
          </a:prstGeom>
          <a:solidFill>
            <a:srgbClr val="FF0000">
              <a:alpha val="18000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2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2538" name="PHẠM DUYÊN 126 - 9Slide.vn">
            <a:extLst>
              <a:ext uri="{FF2B5EF4-FFF2-40B4-BE49-F238E27FC236}">
                <a16:creationId xmlns:a16="http://schemas.microsoft.com/office/drawing/2014/main" id="{8491AA05-EC28-C49F-EC37-438658EDF397}"/>
              </a:ext>
            </a:extLst>
          </p:cNvPr>
          <p:cNvGrpSpPr/>
          <p:nvPr/>
        </p:nvGrpSpPr>
        <p:grpSpPr>
          <a:xfrm>
            <a:off x="13762001" y="5861561"/>
            <a:ext cx="1670175" cy="784832"/>
            <a:chOff x="358227" y="1143000"/>
            <a:chExt cx="1113450" cy="523221"/>
          </a:xfrm>
        </p:grpSpPr>
        <p:sp>
          <p:nvSpPr>
            <p:cNvPr id="2539" name="Rectangle: Rounded Corners 2538">
              <a:extLst>
                <a:ext uri="{FF2B5EF4-FFF2-40B4-BE49-F238E27FC236}">
                  <a16:creationId xmlns:a16="http://schemas.microsoft.com/office/drawing/2014/main" id="{5F8FA630-0E65-BB04-664A-FB3492CF4D9D}"/>
                </a:ext>
              </a:extLst>
            </p:cNvPr>
            <p:cNvSpPr/>
            <p:nvPr/>
          </p:nvSpPr>
          <p:spPr>
            <a:xfrm>
              <a:off x="396327" y="1143000"/>
              <a:ext cx="1037250" cy="523221"/>
            </a:xfrm>
            <a:prstGeom prst="roundRect">
              <a:avLst>
                <a:gd name="adj" fmla="val 30123"/>
              </a:avLst>
            </a:prstGeom>
            <a:noFill/>
            <a:ln w="38100">
              <a:solidFill>
                <a:srgbClr val="DDE789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40" name="TextBox 2539">
              <a:extLst>
                <a:ext uri="{FF2B5EF4-FFF2-40B4-BE49-F238E27FC236}">
                  <a16:creationId xmlns:a16="http://schemas.microsoft.com/office/drawing/2014/main" id="{F0CE0E15-945F-1A7E-A2B2-B9241C202588}"/>
                </a:ext>
              </a:extLst>
            </p:cNvPr>
            <p:cNvSpPr txBox="1"/>
            <p:nvPr/>
          </p:nvSpPr>
          <p:spPr>
            <a:xfrm>
              <a:off x="358227" y="1219944"/>
              <a:ext cx="111345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700">
                  <a:latin typeface="Arial" panose="020B0604020202020204" pitchFamily="34" charset="0"/>
                  <a:cs typeface="Arial" panose="020B0604020202020204" pitchFamily="34" charset="0"/>
                </a:rPr>
                <a:t>9 – 6 = 3</a:t>
              </a:r>
            </a:p>
          </p:txBody>
        </p:sp>
      </p:grpSp>
      <p:sp>
        <p:nvSpPr>
          <p:cNvPr id="2541" name="PHẠM DUYÊN 127 - 9Slide.vn">
            <a:extLst>
              <a:ext uri="{FF2B5EF4-FFF2-40B4-BE49-F238E27FC236}">
                <a16:creationId xmlns:a16="http://schemas.microsoft.com/office/drawing/2014/main" id="{A993294B-E2ED-2637-740F-44957E2538D2}"/>
              </a:ext>
            </a:extLst>
          </p:cNvPr>
          <p:cNvSpPr/>
          <p:nvPr/>
        </p:nvSpPr>
        <p:spPr>
          <a:xfrm>
            <a:off x="14981069" y="5996429"/>
            <a:ext cx="310796" cy="474746"/>
          </a:xfrm>
          <a:prstGeom prst="roundRect">
            <a:avLst>
              <a:gd name="adj" fmla="val 39214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542" name="PHẠM DUYÊN 128 - 9Slide.vn">
            <a:extLst>
              <a:ext uri="{FF2B5EF4-FFF2-40B4-BE49-F238E27FC236}">
                <a16:creationId xmlns:a16="http://schemas.microsoft.com/office/drawing/2014/main" id="{FBBDDBCC-50CD-ED2C-F1F3-EC488C92CA13}"/>
              </a:ext>
            </a:extLst>
          </p:cNvPr>
          <p:cNvSpPr/>
          <p:nvPr/>
        </p:nvSpPr>
        <p:spPr>
          <a:xfrm>
            <a:off x="14430032" y="6010728"/>
            <a:ext cx="334112" cy="486495"/>
          </a:xfrm>
          <a:prstGeom prst="roundRect">
            <a:avLst/>
          </a:prstGeom>
          <a:solidFill>
            <a:srgbClr val="FF0000">
              <a:alpha val="18000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2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2548" name="PHẠM DUYÊN 129 - 9Slide.vn">
            <a:extLst>
              <a:ext uri="{FF2B5EF4-FFF2-40B4-BE49-F238E27FC236}">
                <a16:creationId xmlns:a16="http://schemas.microsoft.com/office/drawing/2014/main" id="{D1AD9B4F-E56A-6E0E-603D-AC02F323765A}"/>
              </a:ext>
            </a:extLst>
          </p:cNvPr>
          <p:cNvGrpSpPr/>
          <p:nvPr/>
        </p:nvGrpSpPr>
        <p:grpSpPr>
          <a:xfrm>
            <a:off x="13762001" y="6686752"/>
            <a:ext cx="1670175" cy="784832"/>
            <a:chOff x="358227" y="1143000"/>
            <a:chExt cx="1113450" cy="523221"/>
          </a:xfrm>
        </p:grpSpPr>
        <p:sp>
          <p:nvSpPr>
            <p:cNvPr id="2549" name="Rectangle: Rounded Corners 2548">
              <a:extLst>
                <a:ext uri="{FF2B5EF4-FFF2-40B4-BE49-F238E27FC236}">
                  <a16:creationId xmlns:a16="http://schemas.microsoft.com/office/drawing/2014/main" id="{58E3E842-877F-D827-8B7F-782A03BD0B72}"/>
                </a:ext>
              </a:extLst>
            </p:cNvPr>
            <p:cNvSpPr/>
            <p:nvPr/>
          </p:nvSpPr>
          <p:spPr>
            <a:xfrm>
              <a:off x="396327" y="1143000"/>
              <a:ext cx="1037250" cy="523221"/>
            </a:xfrm>
            <a:prstGeom prst="roundRect">
              <a:avLst>
                <a:gd name="adj" fmla="val 30123"/>
              </a:avLst>
            </a:prstGeom>
            <a:noFill/>
            <a:ln w="38100">
              <a:solidFill>
                <a:srgbClr val="DDE789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50" name="TextBox 2549">
              <a:extLst>
                <a:ext uri="{FF2B5EF4-FFF2-40B4-BE49-F238E27FC236}">
                  <a16:creationId xmlns:a16="http://schemas.microsoft.com/office/drawing/2014/main" id="{AF56DE52-0AFA-93ED-3317-160B1C0C9FD9}"/>
                </a:ext>
              </a:extLst>
            </p:cNvPr>
            <p:cNvSpPr txBox="1"/>
            <p:nvPr/>
          </p:nvSpPr>
          <p:spPr>
            <a:xfrm>
              <a:off x="358227" y="1219944"/>
              <a:ext cx="111345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700">
                  <a:latin typeface="Arial" panose="020B0604020202020204" pitchFamily="34" charset="0"/>
                  <a:cs typeface="Arial" panose="020B0604020202020204" pitchFamily="34" charset="0"/>
                </a:rPr>
                <a:t>9 – 7 = 2</a:t>
              </a:r>
            </a:p>
          </p:txBody>
        </p:sp>
      </p:grpSp>
      <p:sp>
        <p:nvSpPr>
          <p:cNvPr id="2551" name="PHẠM DUYÊN 130 - 9Slide.vn">
            <a:extLst>
              <a:ext uri="{FF2B5EF4-FFF2-40B4-BE49-F238E27FC236}">
                <a16:creationId xmlns:a16="http://schemas.microsoft.com/office/drawing/2014/main" id="{C2FD88A1-0ED5-DA37-6BE3-C917C3CCAE4B}"/>
              </a:ext>
            </a:extLst>
          </p:cNvPr>
          <p:cNvSpPr/>
          <p:nvPr/>
        </p:nvSpPr>
        <p:spPr>
          <a:xfrm>
            <a:off x="14981069" y="6821619"/>
            <a:ext cx="310796" cy="474746"/>
          </a:xfrm>
          <a:prstGeom prst="roundRect">
            <a:avLst>
              <a:gd name="adj" fmla="val 39214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552" name="PHẠM DUYÊN 131 - 9Slide.vn">
            <a:extLst>
              <a:ext uri="{FF2B5EF4-FFF2-40B4-BE49-F238E27FC236}">
                <a16:creationId xmlns:a16="http://schemas.microsoft.com/office/drawing/2014/main" id="{645FABCC-C613-697D-59CF-2B5552089CDD}"/>
              </a:ext>
            </a:extLst>
          </p:cNvPr>
          <p:cNvSpPr/>
          <p:nvPr/>
        </p:nvSpPr>
        <p:spPr>
          <a:xfrm>
            <a:off x="14430032" y="6835918"/>
            <a:ext cx="334112" cy="486495"/>
          </a:xfrm>
          <a:prstGeom prst="roundRect">
            <a:avLst/>
          </a:prstGeom>
          <a:solidFill>
            <a:srgbClr val="FF0000">
              <a:alpha val="18000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2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2558" name="PHẠM DUYÊN 132 - 9Slide.vn">
            <a:extLst>
              <a:ext uri="{FF2B5EF4-FFF2-40B4-BE49-F238E27FC236}">
                <a16:creationId xmlns:a16="http://schemas.microsoft.com/office/drawing/2014/main" id="{599CECD3-F593-6D59-2A6D-E5B814B7DCF3}"/>
              </a:ext>
            </a:extLst>
          </p:cNvPr>
          <p:cNvGrpSpPr/>
          <p:nvPr/>
        </p:nvGrpSpPr>
        <p:grpSpPr>
          <a:xfrm>
            <a:off x="13762001" y="7537943"/>
            <a:ext cx="1670175" cy="784832"/>
            <a:chOff x="358227" y="1143000"/>
            <a:chExt cx="1113450" cy="523221"/>
          </a:xfrm>
        </p:grpSpPr>
        <p:sp>
          <p:nvSpPr>
            <p:cNvPr id="2559" name="Rectangle: Rounded Corners 2558">
              <a:extLst>
                <a:ext uri="{FF2B5EF4-FFF2-40B4-BE49-F238E27FC236}">
                  <a16:creationId xmlns:a16="http://schemas.microsoft.com/office/drawing/2014/main" id="{93C64412-BB55-D343-18B7-2B11466C93B3}"/>
                </a:ext>
              </a:extLst>
            </p:cNvPr>
            <p:cNvSpPr/>
            <p:nvPr/>
          </p:nvSpPr>
          <p:spPr>
            <a:xfrm>
              <a:off x="396327" y="1143000"/>
              <a:ext cx="1037250" cy="523221"/>
            </a:xfrm>
            <a:prstGeom prst="roundRect">
              <a:avLst>
                <a:gd name="adj" fmla="val 30123"/>
              </a:avLst>
            </a:prstGeom>
            <a:noFill/>
            <a:ln w="38100">
              <a:solidFill>
                <a:srgbClr val="DDE789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60" name="TextBox 2559">
              <a:extLst>
                <a:ext uri="{FF2B5EF4-FFF2-40B4-BE49-F238E27FC236}">
                  <a16:creationId xmlns:a16="http://schemas.microsoft.com/office/drawing/2014/main" id="{AC9D2636-0B80-CDDE-E6FC-DC6915838F05}"/>
                </a:ext>
              </a:extLst>
            </p:cNvPr>
            <p:cNvSpPr txBox="1"/>
            <p:nvPr/>
          </p:nvSpPr>
          <p:spPr>
            <a:xfrm>
              <a:off x="358227" y="1219944"/>
              <a:ext cx="111345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700">
                  <a:latin typeface="Arial" panose="020B0604020202020204" pitchFamily="34" charset="0"/>
                  <a:cs typeface="Arial" panose="020B0604020202020204" pitchFamily="34" charset="0"/>
                </a:rPr>
                <a:t>9 – 8 = 1</a:t>
              </a:r>
            </a:p>
          </p:txBody>
        </p:sp>
      </p:grpSp>
      <p:sp>
        <p:nvSpPr>
          <p:cNvPr id="2561" name="PHẠM DUYÊN 133 - 9Slide.vn">
            <a:extLst>
              <a:ext uri="{FF2B5EF4-FFF2-40B4-BE49-F238E27FC236}">
                <a16:creationId xmlns:a16="http://schemas.microsoft.com/office/drawing/2014/main" id="{7C62777C-69FD-7C64-8549-FF3C691A5DA6}"/>
              </a:ext>
            </a:extLst>
          </p:cNvPr>
          <p:cNvSpPr/>
          <p:nvPr/>
        </p:nvSpPr>
        <p:spPr>
          <a:xfrm>
            <a:off x="14981069" y="7672811"/>
            <a:ext cx="310796" cy="474746"/>
          </a:xfrm>
          <a:prstGeom prst="roundRect">
            <a:avLst>
              <a:gd name="adj" fmla="val 39214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562" name="PHẠM DUYÊN 134 - 9Slide.vn">
            <a:extLst>
              <a:ext uri="{FF2B5EF4-FFF2-40B4-BE49-F238E27FC236}">
                <a16:creationId xmlns:a16="http://schemas.microsoft.com/office/drawing/2014/main" id="{754BA6F8-1EDA-A8D2-B94F-923E63A82887}"/>
              </a:ext>
            </a:extLst>
          </p:cNvPr>
          <p:cNvSpPr/>
          <p:nvPr/>
        </p:nvSpPr>
        <p:spPr>
          <a:xfrm>
            <a:off x="14430032" y="7687110"/>
            <a:ext cx="334112" cy="486495"/>
          </a:xfrm>
          <a:prstGeom prst="roundRect">
            <a:avLst/>
          </a:prstGeom>
          <a:solidFill>
            <a:srgbClr val="FF0000">
              <a:alpha val="18000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2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2568" name="PHẠM DUYÊN 135 - 9Slide.vn">
            <a:extLst>
              <a:ext uri="{FF2B5EF4-FFF2-40B4-BE49-F238E27FC236}">
                <a16:creationId xmlns:a16="http://schemas.microsoft.com/office/drawing/2014/main" id="{20CADE45-69F3-CA87-DCF5-811553B10DAD}"/>
              </a:ext>
            </a:extLst>
          </p:cNvPr>
          <p:cNvGrpSpPr/>
          <p:nvPr/>
        </p:nvGrpSpPr>
        <p:grpSpPr>
          <a:xfrm>
            <a:off x="13762001" y="8384276"/>
            <a:ext cx="1670175" cy="784832"/>
            <a:chOff x="358227" y="1143000"/>
            <a:chExt cx="1113450" cy="523221"/>
          </a:xfrm>
        </p:grpSpPr>
        <p:sp>
          <p:nvSpPr>
            <p:cNvPr id="2569" name="Rectangle: Rounded Corners 2568">
              <a:extLst>
                <a:ext uri="{FF2B5EF4-FFF2-40B4-BE49-F238E27FC236}">
                  <a16:creationId xmlns:a16="http://schemas.microsoft.com/office/drawing/2014/main" id="{91BF8C5D-B269-0EFF-4088-3DB44BFC0519}"/>
                </a:ext>
              </a:extLst>
            </p:cNvPr>
            <p:cNvSpPr/>
            <p:nvPr/>
          </p:nvSpPr>
          <p:spPr>
            <a:xfrm>
              <a:off x="396327" y="1143000"/>
              <a:ext cx="1037250" cy="523221"/>
            </a:xfrm>
            <a:prstGeom prst="roundRect">
              <a:avLst>
                <a:gd name="adj" fmla="val 30123"/>
              </a:avLst>
            </a:prstGeom>
            <a:noFill/>
            <a:ln w="38100">
              <a:solidFill>
                <a:srgbClr val="DDE789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70" name="TextBox 2569">
              <a:extLst>
                <a:ext uri="{FF2B5EF4-FFF2-40B4-BE49-F238E27FC236}">
                  <a16:creationId xmlns:a16="http://schemas.microsoft.com/office/drawing/2014/main" id="{140F301A-52B1-BD18-6021-ED9834802997}"/>
                </a:ext>
              </a:extLst>
            </p:cNvPr>
            <p:cNvSpPr txBox="1"/>
            <p:nvPr/>
          </p:nvSpPr>
          <p:spPr>
            <a:xfrm>
              <a:off x="358227" y="1219944"/>
              <a:ext cx="111345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700">
                  <a:latin typeface="Arial" panose="020B0604020202020204" pitchFamily="34" charset="0"/>
                  <a:cs typeface="Arial" panose="020B0604020202020204" pitchFamily="34" charset="0"/>
                </a:rPr>
                <a:t>9 – 9 = 0</a:t>
              </a:r>
            </a:p>
          </p:txBody>
        </p:sp>
      </p:grpSp>
      <p:sp>
        <p:nvSpPr>
          <p:cNvPr id="2571" name="PHẠM DUYÊN 136 - 9Slide.vn">
            <a:extLst>
              <a:ext uri="{FF2B5EF4-FFF2-40B4-BE49-F238E27FC236}">
                <a16:creationId xmlns:a16="http://schemas.microsoft.com/office/drawing/2014/main" id="{A5886D71-9042-BA19-BC1F-CF258FA41E09}"/>
              </a:ext>
            </a:extLst>
          </p:cNvPr>
          <p:cNvSpPr/>
          <p:nvPr/>
        </p:nvSpPr>
        <p:spPr>
          <a:xfrm>
            <a:off x="14981069" y="8519144"/>
            <a:ext cx="310796" cy="474746"/>
          </a:xfrm>
          <a:prstGeom prst="roundRect">
            <a:avLst>
              <a:gd name="adj" fmla="val 39214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572" name="PHẠM DUYÊN 137 - 9Slide.vn">
            <a:extLst>
              <a:ext uri="{FF2B5EF4-FFF2-40B4-BE49-F238E27FC236}">
                <a16:creationId xmlns:a16="http://schemas.microsoft.com/office/drawing/2014/main" id="{50AB7FD5-2E0D-AA32-684C-B8BBA9137BD4}"/>
              </a:ext>
            </a:extLst>
          </p:cNvPr>
          <p:cNvSpPr/>
          <p:nvPr/>
        </p:nvSpPr>
        <p:spPr>
          <a:xfrm>
            <a:off x="14430032" y="8533443"/>
            <a:ext cx="334112" cy="486495"/>
          </a:xfrm>
          <a:prstGeom prst="roundRect">
            <a:avLst/>
          </a:prstGeom>
          <a:solidFill>
            <a:srgbClr val="FF0000">
              <a:alpha val="18000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2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2583" name="PHẠM DUYÊN 138 - 9Slide.vn">
            <a:extLst>
              <a:ext uri="{FF2B5EF4-FFF2-40B4-BE49-F238E27FC236}">
                <a16:creationId xmlns:a16="http://schemas.microsoft.com/office/drawing/2014/main" id="{00C3A407-FDF1-5134-BF76-87A92CEC3E43}"/>
              </a:ext>
            </a:extLst>
          </p:cNvPr>
          <p:cNvGrpSpPr/>
          <p:nvPr/>
        </p:nvGrpSpPr>
        <p:grpSpPr>
          <a:xfrm>
            <a:off x="15346308" y="1642480"/>
            <a:ext cx="1912992" cy="784832"/>
            <a:chOff x="338154" y="1143000"/>
            <a:chExt cx="1275328" cy="523221"/>
          </a:xfrm>
        </p:grpSpPr>
        <p:sp>
          <p:nvSpPr>
            <p:cNvPr id="2584" name="Rectangle: Rounded Corners 2583">
              <a:extLst>
                <a:ext uri="{FF2B5EF4-FFF2-40B4-BE49-F238E27FC236}">
                  <a16:creationId xmlns:a16="http://schemas.microsoft.com/office/drawing/2014/main" id="{775DA16B-BFF1-ABDE-FA02-043F5E3681B1}"/>
                </a:ext>
              </a:extLst>
            </p:cNvPr>
            <p:cNvSpPr/>
            <p:nvPr/>
          </p:nvSpPr>
          <p:spPr>
            <a:xfrm>
              <a:off x="396326" y="1143000"/>
              <a:ext cx="1161027" cy="523221"/>
            </a:xfrm>
            <a:prstGeom prst="roundRect">
              <a:avLst>
                <a:gd name="adj" fmla="val 30123"/>
              </a:avLst>
            </a:prstGeom>
            <a:noFill/>
            <a:ln w="38100">
              <a:solidFill>
                <a:srgbClr val="DDE789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85" name="TextBox 2584">
              <a:extLst>
                <a:ext uri="{FF2B5EF4-FFF2-40B4-BE49-F238E27FC236}">
                  <a16:creationId xmlns:a16="http://schemas.microsoft.com/office/drawing/2014/main" id="{9CC52133-FFE1-E802-27F6-216EB8B24E06}"/>
                </a:ext>
              </a:extLst>
            </p:cNvPr>
            <p:cNvSpPr txBox="1"/>
            <p:nvPr/>
          </p:nvSpPr>
          <p:spPr>
            <a:xfrm>
              <a:off x="338154" y="1219944"/>
              <a:ext cx="1275328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700">
                  <a:latin typeface="Arial" panose="020B0604020202020204" pitchFamily="34" charset="0"/>
                  <a:cs typeface="Arial" panose="020B0604020202020204" pitchFamily="34" charset="0"/>
                </a:rPr>
                <a:t>10 – 1 = 9</a:t>
              </a:r>
            </a:p>
          </p:txBody>
        </p:sp>
      </p:grpSp>
      <p:sp>
        <p:nvSpPr>
          <p:cNvPr id="2586" name="PHẠM DUYÊN 139 - 9Slide.vn">
            <a:extLst>
              <a:ext uri="{FF2B5EF4-FFF2-40B4-BE49-F238E27FC236}">
                <a16:creationId xmlns:a16="http://schemas.microsoft.com/office/drawing/2014/main" id="{B73A782E-0FEB-7A9B-E71A-18B621E6FBED}"/>
              </a:ext>
            </a:extLst>
          </p:cNvPr>
          <p:cNvSpPr/>
          <p:nvPr/>
        </p:nvSpPr>
        <p:spPr>
          <a:xfrm>
            <a:off x="16819918" y="1777347"/>
            <a:ext cx="310796" cy="474746"/>
          </a:xfrm>
          <a:prstGeom prst="roundRect">
            <a:avLst>
              <a:gd name="adj" fmla="val 39214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587" name="PHẠM DUYÊN 140 - 9Slide.vn">
            <a:extLst>
              <a:ext uri="{FF2B5EF4-FFF2-40B4-BE49-F238E27FC236}">
                <a16:creationId xmlns:a16="http://schemas.microsoft.com/office/drawing/2014/main" id="{4639A38E-6206-2897-FCCB-2A39D09AEF04}"/>
              </a:ext>
            </a:extLst>
          </p:cNvPr>
          <p:cNvSpPr/>
          <p:nvPr/>
        </p:nvSpPr>
        <p:spPr>
          <a:xfrm>
            <a:off x="16239278" y="1795218"/>
            <a:ext cx="334112" cy="486495"/>
          </a:xfrm>
          <a:prstGeom prst="roundRect">
            <a:avLst/>
          </a:prstGeom>
          <a:solidFill>
            <a:srgbClr val="FF0000">
              <a:alpha val="18000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2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2588" name="PHẠM DUYÊN 141 - 9Slide.vn">
            <a:extLst>
              <a:ext uri="{FF2B5EF4-FFF2-40B4-BE49-F238E27FC236}">
                <a16:creationId xmlns:a16="http://schemas.microsoft.com/office/drawing/2014/main" id="{325BD67B-CC7C-9ED2-6A02-62F05AF8030A}"/>
              </a:ext>
            </a:extLst>
          </p:cNvPr>
          <p:cNvGrpSpPr/>
          <p:nvPr/>
        </p:nvGrpSpPr>
        <p:grpSpPr>
          <a:xfrm>
            <a:off x="15346308" y="2493671"/>
            <a:ext cx="1912992" cy="784832"/>
            <a:chOff x="338154" y="1143000"/>
            <a:chExt cx="1275328" cy="523221"/>
          </a:xfrm>
        </p:grpSpPr>
        <p:sp>
          <p:nvSpPr>
            <p:cNvPr id="2589" name="Rectangle: Rounded Corners 2588">
              <a:extLst>
                <a:ext uri="{FF2B5EF4-FFF2-40B4-BE49-F238E27FC236}">
                  <a16:creationId xmlns:a16="http://schemas.microsoft.com/office/drawing/2014/main" id="{1BC679BB-5FD5-3592-2643-8A4BCB07AE24}"/>
                </a:ext>
              </a:extLst>
            </p:cNvPr>
            <p:cNvSpPr/>
            <p:nvPr/>
          </p:nvSpPr>
          <p:spPr>
            <a:xfrm>
              <a:off x="396326" y="1143000"/>
              <a:ext cx="1161027" cy="523221"/>
            </a:xfrm>
            <a:prstGeom prst="roundRect">
              <a:avLst>
                <a:gd name="adj" fmla="val 30123"/>
              </a:avLst>
            </a:prstGeom>
            <a:noFill/>
            <a:ln w="38100">
              <a:solidFill>
                <a:srgbClr val="DDE789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90" name="TextBox 2589">
              <a:extLst>
                <a:ext uri="{FF2B5EF4-FFF2-40B4-BE49-F238E27FC236}">
                  <a16:creationId xmlns:a16="http://schemas.microsoft.com/office/drawing/2014/main" id="{AD5386B8-31F5-BDB2-B303-2132B9914DBD}"/>
                </a:ext>
              </a:extLst>
            </p:cNvPr>
            <p:cNvSpPr txBox="1"/>
            <p:nvPr/>
          </p:nvSpPr>
          <p:spPr>
            <a:xfrm>
              <a:off x="338154" y="1219944"/>
              <a:ext cx="1275328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700">
                  <a:latin typeface="Arial" panose="020B0604020202020204" pitchFamily="34" charset="0"/>
                  <a:cs typeface="Arial" panose="020B0604020202020204" pitchFamily="34" charset="0"/>
                </a:rPr>
                <a:t>10 – 2 = 8</a:t>
              </a:r>
            </a:p>
          </p:txBody>
        </p:sp>
      </p:grpSp>
      <p:sp>
        <p:nvSpPr>
          <p:cNvPr id="2591" name="PHẠM DUYÊN 142 - 9Slide.vn">
            <a:extLst>
              <a:ext uri="{FF2B5EF4-FFF2-40B4-BE49-F238E27FC236}">
                <a16:creationId xmlns:a16="http://schemas.microsoft.com/office/drawing/2014/main" id="{FCD13872-98CE-95B0-0FAD-E95276E19BAC}"/>
              </a:ext>
            </a:extLst>
          </p:cNvPr>
          <p:cNvSpPr/>
          <p:nvPr/>
        </p:nvSpPr>
        <p:spPr>
          <a:xfrm>
            <a:off x="16819918" y="2628539"/>
            <a:ext cx="310796" cy="474746"/>
          </a:xfrm>
          <a:prstGeom prst="roundRect">
            <a:avLst>
              <a:gd name="adj" fmla="val 39214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592" name="PHẠM DUYÊN 143 - 9Slide.vn">
            <a:extLst>
              <a:ext uri="{FF2B5EF4-FFF2-40B4-BE49-F238E27FC236}">
                <a16:creationId xmlns:a16="http://schemas.microsoft.com/office/drawing/2014/main" id="{CBEE2740-FBFA-1553-87DE-4A33DDAA1C6B}"/>
              </a:ext>
            </a:extLst>
          </p:cNvPr>
          <p:cNvSpPr/>
          <p:nvPr/>
        </p:nvSpPr>
        <p:spPr>
          <a:xfrm>
            <a:off x="16239278" y="2646409"/>
            <a:ext cx="334112" cy="486495"/>
          </a:xfrm>
          <a:prstGeom prst="roundRect">
            <a:avLst/>
          </a:prstGeom>
          <a:solidFill>
            <a:srgbClr val="FF0000">
              <a:alpha val="18000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2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2593" name="PHẠM DUYÊN 144 - 9Slide.vn">
            <a:extLst>
              <a:ext uri="{FF2B5EF4-FFF2-40B4-BE49-F238E27FC236}">
                <a16:creationId xmlns:a16="http://schemas.microsoft.com/office/drawing/2014/main" id="{4FF31903-952A-EDD8-17C9-DADF9990E1E4}"/>
              </a:ext>
            </a:extLst>
          </p:cNvPr>
          <p:cNvGrpSpPr/>
          <p:nvPr/>
        </p:nvGrpSpPr>
        <p:grpSpPr>
          <a:xfrm>
            <a:off x="15346308" y="3318862"/>
            <a:ext cx="1912992" cy="784832"/>
            <a:chOff x="338154" y="1143000"/>
            <a:chExt cx="1275328" cy="523221"/>
          </a:xfrm>
        </p:grpSpPr>
        <p:sp>
          <p:nvSpPr>
            <p:cNvPr id="2594" name="Rectangle: Rounded Corners 2593">
              <a:extLst>
                <a:ext uri="{FF2B5EF4-FFF2-40B4-BE49-F238E27FC236}">
                  <a16:creationId xmlns:a16="http://schemas.microsoft.com/office/drawing/2014/main" id="{748F1433-FFA3-3644-29F1-84596F447585}"/>
                </a:ext>
              </a:extLst>
            </p:cNvPr>
            <p:cNvSpPr/>
            <p:nvPr/>
          </p:nvSpPr>
          <p:spPr>
            <a:xfrm>
              <a:off x="396326" y="1143000"/>
              <a:ext cx="1161027" cy="523221"/>
            </a:xfrm>
            <a:prstGeom prst="roundRect">
              <a:avLst>
                <a:gd name="adj" fmla="val 30123"/>
              </a:avLst>
            </a:prstGeom>
            <a:noFill/>
            <a:ln w="38100">
              <a:solidFill>
                <a:srgbClr val="DDE789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95" name="TextBox 2594">
              <a:extLst>
                <a:ext uri="{FF2B5EF4-FFF2-40B4-BE49-F238E27FC236}">
                  <a16:creationId xmlns:a16="http://schemas.microsoft.com/office/drawing/2014/main" id="{7FC67F8B-B385-BDF7-AACC-E53422695A37}"/>
                </a:ext>
              </a:extLst>
            </p:cNvPr>
            <p:cNvSpPr txBox="1"/>
            <p:nvPr/>
          </p:nvSpPr>
          <p:spPr>
            <a:xfrm>
              <a:off x="338154" y="1219944"/>
              <a:ext cx="1275328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700">
                  <a:latin typeface="Arial" panose="020B0604020202020204" pitchFamily="34" charset="0"/>
                  <a:cs typeface="Arial" panose="020B0604020202020204" pitchFamily="34" charset="0"/>
                </a:rPr>
                <a:t>10 – 3 = 7</a:t>
              </a:r>
            </a:p>
          </p:txBody>
        </p:sp>
      </p:grpSp>
      <p:sp>
        <p:nvSpPr>
          <p:cNvPr id="2596" name="PHẠM DUYÊN 145 - 9Slide.vn">
            <a:extLst>
              <a:ext uri="{FF2B5EF4-FFF2-40B4-BE49-F238E27FC236}">
                <a16:creationId xmlns:a16="http://schemas.microsoft.com/office/drawing/2014/main" id="{FCA5D50F-3AA0-B087-9FFB-49959467ED30}"/>
              </a:ext>
            </a:extLst>
          </p:cNvPr>
          <p:cNvSpPr/>
          <p:nvPr/>
        </p:nvSpPr>
        <p:spPr>
          <a:xfrm>
            <a:off x="16819918" y="3453729"/>
            <a:ext cx="310796" cy="474746"/>
          </a:xfrm>
          <a:prstGeom prst="roundRect">
            <a:avLst>
              <a:gd name="adj" fmla="val 39214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597" name="PHẠM DUYÊN 146 - 9Slide.vn">
            <a:extLst>
              <a:ext uri="{FF2B5EF4-FFF2-40B4-BE49-F238E27FC236}">
                <a16:creationId xmlns:a16="http://schemas.microsoft.com/office/drawing/2014/main" id="{7379CE84-08B9-DBAE-725A-142C68987E81}"/>
              </a:ext>
            </a:extLst>
          </p:cNvPr>
          <p:cNvSpPr/>
          <p:nvPr/>
        </p:nvSpPr>
        <p:spPr>
          <a:xfrm>
            <a:off x="16239278" y="3471600"/>
            <a:ext cx="334112" cy="486495"/>
          </a:xfrm>
          <a:prstGeom prst="roundRect">
            <a:avLst/>
          </a:prstGeom>
          <a:solidFill>
            <a:srgbClr val="FF0000">
              <a:alpha val="18000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2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2598" name="PHẠM DUYÊN 147 - 9Slide.vn">
            <a:extLst>
              <a:ext uri="{FF2B5EF4-FFF2-40B4-BE49-F238E27FC236}">
                <a16:creationId xmlns:a16="http://schemas.microsoft.com/office/drawing/2014/main" id="{09A76E32-2A50-9A2E-3FCC-76E9992D4CA9}"/>
              </a:ext>
            </a:extLst>
          </p:cNvPr>
          <p:cNvGrpSpPr/>
          <p:nvPr/>
        </p:nvGrpSpPr>
        <p:grpSpPr>
          <a:xfrm>
            <a:off x="15346308" y="4170053"/>
            <a:ext cx="1912992" cy="784832"/>
            <a:chOff x="338154" y="1143000"/>
            <a:chExt cx="1275328" cy="523221"/>
          </a:xfrm>
        </p:grpSpPr>
        <p:sp>
          <p:nvSpPr>
            <p:cNvPr id="2599" name="Rectangle: Rounded Corners 2598">
              <a:extLst>
                <a:ext uri="{FF2B5EF4-FFF2-40B4-BE49-F238E27FC236}">
                  <a16:creationId xmlns:a16="http://schemas.microsoft.com/office/drawing/2014/main" id="{5057FD9F-2AD4-B819-8B8F-B7E285017A1B}"/>
                </a:ext>
              </a:extLst>
            </p:cNvPr>
            <p:cNvSpPr/>
            <p:nvPr/>
          </p:nvSpPr>
          <p:spPr>
            <a:xfrm>
              <a:off x="396326" y="1143000"/>
              <a:ext cx="1161027" cy="523221"/>
            </a:xfrm>
            <a:prstGeom prst="roundRect">
              <a:avLst>
                <a:gd name="adj" fmla="val 30123"/>
              </a:avLst>
            </a:prstGeom>
            <a:noFill/>
            <a:ln w="38100">
              <a:solidFill>
                <a:srgbClr val="DDE789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00" name="TextBox 2599">
              <a:extLst>
                <a:ext uri="{FF2B5EF4-FFF2-40B4-BE49-F238E27FC236}">
                  <a16:creationId xmlns:a16="http://schemas.microsoft.com/office/drawing/2014/main" id="{C3CA136A-42C6-D999-43C1-59A6CED5BB69}"/>
                </a:ext>
              </a:extLst>
            </p:cNvPr>
            <p:cNvSpPr txBox="1"/>
            <p:nvPr/>
          </p:nvSpPr>
          <p:spPr>
            <a:xfrm>
              <a:off x="338154" y="1219944"/>
              <a:ext cx="1275328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700">
                  <a:latin typeface="Arial" panose="020B0604020202020204" pitchFamily="34" charset="0"/>
                  <a:cs typeface="Arial" panose="020B0604020202020204" pitchFamily="34" charset="0"/>
                </a:rPr>
                <a:t>10 – 4 = 6</a:t>
              </a:r>
            </a:p>
          </p:txBody>
        </p:sp>
      </p:grpSp>
      <p:sp>
        <p:nvSpPr>
          <p:cNvPr id="2601" name="PHẠM DUYÊN 148 - 9Slide.vn">
            <a:extLst>
              <a:ext uri="{FF2B5EF4-FFF2-40B4-BE49-F238E27FC236}">
                <a16:creationId xmlns:a16="http://schemas.microsoft.com/office/drawing/2014/main" id="{4D7681E1-BE31-232A-A8ED-90C398AD9301}"/>
              </a:ext>
            </a:extLst>
          </p:cNvPr>
          <p:cNvSpPr/>
          <p:nvPr/>
        </p:nvSpPr>
        <p:spPr>
          <a:xfrm>
            <a:off x="16819918" y="4304921"/>
            <a:ext cx="310796" cy="474746"/>
          </a:xfrm>
          <a:prstGeom prst="roundRect">
            <a:avLst>
              <a:gd name="adj" fmla="val 39214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602" name="PHẠM DUYÊN 149 - 9Slide.vn">
            <a:extLst>
              <a:ext uri="{FF2B5EF4-FFF2-40B4-BE49-F238E27FC236}">
                <a16:creationId xmlns:a16="http://schemas.microsoft.com/office/drawing/2014/main" id="{268C0909-DB6C-F3FF-4BB1-A452F27F5A6C}"/>
              </a:ext>
            </a:extLst>
          </p:cNvPr>
          <p:cNvSpPr/>
          <p:nvPr/>
        </p:nvSpPr>
        <p:spPr>
          <a:xfrm>
            <a:off x="16239278" y="4322791"/>
            <a:ext cx="334112" cy="486495"/>
          </a:xfrm>
          <a:prstGeom prst="roundRect">
            <a:avLst/>
          </a:prstGeom>
          <a:solidFill>
            <a:srgbClr val="FF0000">
              <a:alpha val="18000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2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2603" name="PHẠM DUYÊN 150 - 9Slide.vn">
            <a:extLst>
              <a:ext uri="{FF2B5EF4-FFF2-40B4-BE49-F238E27FC236}">
                <a16:creationId xmlns:a16="http://schemas.microsoft.com/office/drawing/2014/main" id="{66161ADF-514A-B8BA-C634-49EB50A3A79B}"/>
              </a:ext>
            </a:extLst>
          </p:cNvPr>
          <p:cNvGrpSpPr/>
          <p:nvPr/>
        </p:nvGrpSpPr>
        <p:grpSpPr>
          <a:xfrm>
            <a:off x="15346308" y="5010370"/>
            <a:ext cx="1912992" cy="784832"/>
            <a:chOff x="338154" y="1143000"/>
            <a:chExt cx="1275328" cy="523221"/>
          </a:xfrm>
        </p:grpSpPr>
        <p:sp>
          <p:nvSpPr>
            <p:cNvPr id="2604" name="Rectangle: Rounded Corners 2603">
              <a:extLst>
                <a:ext uri="{FF2B5EF4-FFF2-40B4-BE49-F238E27FC236}">
                  <a16:creationId xmlns:a16="http://schemas.microsoft.com/office/drawing/2014/main" id="{EAA1128D-1F45-EC25-A69C-D6FEB8244B55}"/>
                </a:ext>
              </a:extLst>
            </p:cNvPr>
            <p:cNvSpPr/>
            <p:nvPr/>
          </p:nvSpPr>
          <p:spPr>
            <a:xfrm>
              <a:off x="396326" y="1143000"/>
              <a:ext cx="1161027" cy="523221"/>
            </a:xfrm>
            <a:prstGeom prst="roundRect">
              <a:avLst>
                <a:gd name="adj" fmla="val 30123"/>
              </a:avLst>
            </a:prstGeom>
            <a:noFill/>
            <a:ln w="38100">
              <a:solidFill>
                <a:srgbClr val="DDE789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05" name="TextBox 2604">
              <a:extLst>
                <a:ext uri="{FF2B5EF4-FFF2-40B4-BE49-F238E27FC236}">
                  <a16:creationId xmlns:a16="http://schemas.microsoft.com/office/drawing/2014/main" id="{3F0B4C3A-C3CD-5F88-C922-DED45CCB6D83}"/>
                </a:ext>
              </a:extLst>
            </p:cNvPr>
            <p:cNvSpPr txBox="1"/>
            <p:nvPr/>
          </p:nvSpPr>
          <p:spPr>
            <a:xfrm>
              <a:off x="338154" y="1219944"/>
              <a:ext cx="1275328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700">
                  <a:latin typeface="Arial" panose="020B0604020202020204" pitchFamily="34" charset="0"/>
                  <a:cs typeface="Arial" panose="020B0604020202020204" pitchFamily="34" charset="0"/>
                </a:rPr>
                <a:t>10 – 5 = 5</a:t>
              </a:r>
            </a:p>
          </p:txBody>
        </p:sp>
      </p:grpSp>
      <p:sp>
        <p:nvSpPr>
          <p:cNvPr id="2606" name="PHẠM DUYÊN 151 - 9Slide.vn">
            <a:extLst>
              <a:ext uri="{FF2B5EF4-FFF2-40B4-BE49-F238E27FC236}">
                <a16:creationId xmlns:a16="http://schemas.microsoft.com/office/drawing/2014/main" id="{45DB6737-0594-35D2-0804-32DE56205B2B}"/>
              </a:ext>
            </a:extLst>
          </p:cNvPr>
          <p:cNvSpPr/>
          <p:nvPr/>
        </p:nvSpPr>
        <p:spPr>
          <a:xfrm>
            <a:off x="16819918" y="5145237"/>
            <a:ext cx="310796" cy="474746"/>
          </a:xfrm>
          <a:prstGeom prst="roundRect">
            <a:avLst>
              <a:gd name="adj" fmla="val 39214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607" name="PHẠM DUYÊN 152 - 9Slide.vn">
            <a:extLst>
              <a:ext uri="{FF2B5EF4-FFF2-40B4-BE49-F238E27FC236}">
                <a16:creationId xmlns:a16="http://schemas.microsoft.com/office/drawing/2014/main" id="{AC8CDF9E-95EF-2D66-3549-70D3C45121CD}"/>
              </a:ext>
            </a:extLst>
          </p:cNvPr>
          <p:cNvSpPr/>
          <p:nvPr/>
        </p:nvSpPr>
        <p:spPr>
          <a:xfrm>
            <a:off x="16239278" y="5163108"/>
            <a:ext cx="334112" cy="486495"/>
          </a:xfrm>
          <a:prstGeom prst="roundRect">
            <a:avLst/>
          </a:prstGeom>
          <a:solidFill>
            <a:srgbClr val="FF0000">
              <a:alpha val="18000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2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2608" name="PHẠM DUYÊN 153 - 9Slide.vn">
            <a:extLst>
              <a:ext uri="{FF2B5EF4-FFF2-40B4-BE49-F238E27FC236}">
                <a16:creationId xmlns:a16="http://schemas.microsoft.com/office/drawing/2014/main" id="{EFBE0EC7-2E9B-3A63-DE55-CF628D3900FB}"/>
              </a:ext>
            </a:extLst>
          </p:cNvPr>
          <p:cNvGrpSpPr/>
          <p:nvPr/>
        </p:nvGrpSpPr>
        <p:grpSpPr>
          <a:xfrm>
            <a:off x="15346308" y="5861561"/>
            <a:ext cx="1912992" cy="784832"/>
            <a:chOff x="338154" y="1143000"/>
            <a:chExt cx="1275328" cy="523221"/>
          </a:xfrm>
        </p:grpSpPr>
        <p:sp>
          <p:nvSpPr>
            <p:cNvPr id="2609" name="Rectangle: Rounded Corners 2608">
              <a:extLst>
                <a:ext uri="{FF2B5EF4-FFF2-40B4-BE49-F238E27FC236}">
                  <a16:creationId xmlns:a16="http://schemas.microsoft.com/office/drawing/2014/main" id="{28849704-B96A-5554-3FBA-CEDBE824B622}"/>
                </a:ext>
              </a:extLst>
            </p:cNvPr>
            <p:cNvSpPr/>
            <p:nvPr/>
          </p:nvSpPr>
          <p:spPr>
            <a:xfrm>
              <a:off x="396326" y="1143000"/>
              <a:ext cx="1161027" cy="523221"/>
            </a:xfrm>
            <a:prstGeom prst="roundRect">
              <a:avLst>
                <a:gd name="adj" fmla="val 30123"/>
              </a:avLst>
            </a:prstGeom>
            <a:noFill/>
            <a:ln w="38100">
              <a:solidFill>
                <a:srgbClr val="DDE789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10" name="TextBox 2609">
              <a:extLst>
                <a:ext uri="{FF2B5EF4-FFF2-40B4-BE49-F238E27FC236}">
                  <a16:creationId xmlns:a16="http://schemas.microsoft.com/office/drawing/2014/main" id="{CE29C13B-C27F-00F0-72AD-90BF66017DF4}"/>
                </a:ext>
              </a:extLst>
            </p:cNvPr>
            <p:cNvSpPr txBox="1"/>
            <p:nvPr/>
          </p:nvSpPr>
          <p:spPr>
            <a:xfrm>
              <a:off x="338154" y="1219944"/>
              <a:ext cx="1275328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700">
                  <a:latin typeface="Arial" panose="020B0604020202020204" pitchFamily="34" charset="0"/>
                  <a:cs typeface="Arial" panose="020B0604020202020204" pitchFamily="34" charset="0"/>
                </a:rPr>
                <a:t>10 – 6 = 4</a:t>
              </a:r>
            </a:p>
          </p:txBody>
        </p:sp>
      </p:grpSp>
      <p:sp>
        <p:nvSpPr>
          <p:cNvPr id="2611" name="PHẠM DUYÊN 154 - 9Slide.vn">
            <a:extLst>
              <a:ext uri="{FF2B5EF4-FFF2-40B4-BE49-F238E27FC236}">
                <a16:creationId xmlns:a16="http://schemas.microsoft.com/office/drawing/2014/main" id="{A6253029-F86F-E6DC-8895-F10BE65BA42C}"/>
              </a:ext>
            </a:extLst>
          </p:cNvPr>
          <p:cNvSpPr/>
          <p:nvPr/>
        </p:nvSpPr>
        <p:spPr>
          <a:xfrm>
            <a:off x="16819918" y="5996429"/>
            <a:ext cx="310796" cy="474746"/>
          </a:xfrm>
          <a:prstGeom prst="roundRect">
            <a:avLst>
              <a:gd name="adj" fmla="val 39214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612" name="PHẠM DUYÊN 155 - 9Slide.vn">
            <a:extLst>
              <a:ext uri="{FF2B5EF4-FFF2-40B4-BE49-F238E27FC236}">
                <a16:creationId xmlns:a16="http://schemas.microsoft.com/office/drawing/2014/main" id="{5C58CF04-83E6-9DB1-A21C-4DE6FC92EC8F}"/>
              </a:ext>
            </a:extLst>
          </p:cNvPr>
          <p:cNvSpPr/>
          <p:nvPr/>
        </p:nvSpPr>
        <p:spPr>
          <a:xfrm>
            <a:off x="16239278" y="6014299"/>
            <a:ext cx="334112" cy="486495"/>
          </a:xfrm>
          <a:prstGeom prst="roundRect">
            <a:avLst/>
          </a:prstGeom>
          <a:solidFill>
            <a:srgbClr val="FF0000">
              <a:alpha val="18000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2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2613" name="PHẠM DUYÊN 156 - 9Slide.vn">
            <a:extLst>
              <a:ext uri="{FF2B5EF4-FFF2-40B4-BE49-F238E27FC236}">
                <a16:creationId xmlns:a16="http://schemas.microsoft.com/office/drawing/2014/main" id="{4DDDE4E2-0EAB-14B3-0C1B-AD424D6D7D19}"/>
              </a:ext>
            </a:extLst>
          </p:cNvPr>
          <p:cNvGrpSpPr/>
          <p:nvPr/>
        </p:nvGrpSpPr>
        <p:grpSpPr>
          <a:xfrm>
            <a:off x="15346308" y="6686752"/>
            <a:ext cx="1912992" cy="784832"/>
            <a:chOff x="338154" y="1143000"/>
            <a:chExt cx="1275328" cy="523221"/>
          </a:xfrm>
        </p:grpSpPr>
        <p:sp>
          <p:nvSpPr>
            <p:cNvPr id="2614" name="Rectangle: Rounded Corners 2613">
              <a:extLst>
                <a:ext uri="{FF2B5EF4-FFF2-40B4-BE49-F238E27FC236}">
                  <a16:creationId xmlns:a16="http://schemas.microsoft.com/office/drawing/2014/main" id="{84C3AC71-DB79-5C48-1CFE-307B174D13F5}"/>
                </a:ext>
              </a:extLst>
            </p:cNvPr>
            <p:cNvSpPr/>
            <p:nvPr/>
          </p:nvSpPr>
          <p:spPr>
            <a:xfrm>
              <a:off x="396326" y="1143000"/>
              <a:ext cx="1161027" cy="523221"/>
            </a:xfrm>
            <a:prstGeom prst="roundRect">
              <a:avLst>
                <a:gd name="adj" fmla="val 30123"/>
              </a:avLst>
            </a:prstGeom>
            <a:noFill/>
            <a:ln w="38100">
              <a:solidFill>
                <a:srgbClr val="DDE789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15" name="TextBox 2614">
              <a:extLst>
                <a:ext uri="{FF2B5EF4-FFF2-40B4-BE49-F238E27FC236}">
                  <a16:creationId xmlns:a16="http://schemas.microsoft.com/office/drawing/2014/main" id="{606AE088-664B-BFAB-963D-5D0F27ACE062}"/>
                </a:ext>
              </a:extLst>
            </p:cNvPr>
            <p:cNvSpPr txBox="1"/>
            <p:nvPr/>
          </p:nvSpPr>
          <p:spPr>
            <a:xfrm>
              <a:off x="338154" y="1219944"/>
              <a:ext cx="1275328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700">
                  <a:latin typeface="Arial" panose="020B0604020202020204" pitchFamily="34" charset="0"/>
                  <a:cs typeface="Arial" panose="020B0604020202020204" pitchFamily="34" charset="0"/>
                </a:rPr>
                <a:t>10 – 7 = 3</a:t>
              </a:r>
            </a:p>
          </p:txBody>
        </p:sp>
      </p:grpSp>
      <p:sp>
        <p:nvSpPr>
          <p:cNvPr id="2616" name="PHẠM DUYÊN 157 - 9Slide.vn">
            <a:extLst>
              <a:ext uri="{FF2B5EF4-FFF2-40B4-BE49-F238E27FC236}">
                <a16:creationId xmlns:a16="http://schemas.microsoft.com/office/drawing/2014/main" id="{76EF83AE-E77A-545B-BDA9-4948F5FD6753}"/>
              </a:ext>
            </a:extLst>
          </p:cNvPr>
          <p:cNvSpPr/>
          <p:nvPr/>
        </p:nvSpPr>
        <p:spPr>
          <a:xfrm>
            <a:off x="16819918" y="6821619"/>
            <a:ext cx="310796" cy="474746"/>
          </a:xfrm>
          <a:prstGeom prst="roundRect">
            <a:avLst>
              <a:gd name="adj" fmla="val 39214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617" name="PHẠM DUYÊN 158 - 9Slide.vn">
            <a:extLst>
              <a:ext uri="{FF2B5EF4-FFF2-40B4-BE49-F238E27FC236}">
                <a16:creationId xmlns:a16="http://schemas.microsoft.com/office/drawing/2014/main" id="{91B38117-45C7-68F4-CA11-8E364BA0C09E}"/>
              </a:ext>
            </a:extLst>
          </p:cNvPr>
          <p:cNvSpPr/>
          <p:nvPr/>
        </p:nvSpPr>
        <p:spPr>
          <a:xfrm>
            <a:off x="16239278" y="6839490"/>
            <a:ext cx="334112" cy="486495"/>
          </a:xfrm>
          <a:prstGeom prst="roundRect">
            <a:avLst/>
          </a:prstGeom>
          <a:solidFill>
            <a:srgbClr val="FF0000">
              <a:alpha val="18000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2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2618" name="PHẠM DUYÊN 159 - 9Slide.vn">
            <a:extLst>
              <a:ext uri="{FF2B5EF4-FFF2-40B4-BE49-F238E27FC236}">
                <a16:creationId xmlns:a16="http://schemas.microsoft.com/office/drawing/2014/main" id="{7315FB8C-9E1E-59A9-518B-B02B07F637F7}"/>
              </a:ext>
            </a:extLst>
          </p:cNvPr>
          <p:cNvGrpSpPr/>
          <p:nvPr/>
        </p:nvGrpSpPr>
        <p:grpSpPr>
          <a:xfrm>
            <a:off x="15346308" y="7537943"/>
            <a:ext cx="1912992" cy="784832"/>
            <a:chOff x="338154" y="1143000"/>
            <a:chExt cx="1275328" cy="523221"/>
          </a:xfrm>
        </p:grpSpPr>
        <p:sp>
          <p:nvSpPr>
            <p:cNvPr id="2619" name="Rectangle: Rounded Corners 2618">
              <a:extLst>
                <a:ext uri="{FF2B5EF4-FFF2-40B4-BE49-F238E27FC236}">
                  <a16:creationId xmlns:a16="http://schemas.microsoft.com/office/drawing/2014/main" id="{15452BEA-E63D-EFB0-5208-CCA2F7977994}"/>
                </a:ext>
              </a:extLst>
            </p:cNvPr>
            <p:cNvSpPr/>
            <p:nvPr/>
          </p:nvSpPr>
          <p:spPr>
            <a:xfrm>
              <a:off x="396326" y="1143000"/>
              <a:ext cx="1161027" cy="523221"/>
            </a:xfrm>
            <a:prstGeom prst="roundRect">
              <a:avLst>
                <a:gd name="adj" fmla="val 30123"/>
              </a:avLst>
            </a:prstGeom>
            <a:noFill/>
            <a:ln w="38100">
              <a:solidFill>
                <a:srgbClr val="DDE789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20" name="TextBox 2619">
              <a:extLst>
                <a:ext uri="{FF2B5EF4-FFF2-40B4-BE49-F238E27FC236}">
                  <a16:creationId xmlns:a16="http://schemas.microsoft.com/office/drawing/2014/main" id="{44FC8DD3-DAE1-44FF-B725-EF53111E3F19}"/>
                </a:ext>
              </a:extLst>
            </p:cNvPr>
            <p:cNvSpPr txBox="1"/>
            <p:nvPr/>
          </p:nvSpPr>
          <p:spPr>
            <a:xfrm>
              <a:off x="338154" y="1219944"/>
              <a:ext cx="1275328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700">
                  <a:latin typeface="Arial" panose="020B0604020202020204" pitchFamily="34" charset="0"/>
                  <a:cs typeface="Arial" panose="020B0604020202020204" pitchFamily="34" charset="0"/>
                </a:rPr>
                <a:t>10 – 8 = 2</a:t>
              </a:r>
            </a:p>
          </p:txBody>
        </p:sp>
      </p:grpSp>
      <p:sp>
        <p:nvSpPr>
          <p:cNvPr id="2621" name="PHẠM DUYÊN 160 - 9Slide.vn">
            <a:extLst>
              <a:ext uri="{FF2B5EF4-FFF2-40B4-BE49-F238E27FC236}">
                <a16:creationId xmlns:a16="http://schemas.microsoft.com/office/drawing/2014/main" id="{6F7AD80A-D672-BED9-AA97-74C033C1D1DE}"/>
              </a:ext>
            </a:extLst>
          </p:cNvPr>
          <p:cNvSpPr/>
          <p:nvPr/>
        </p:nvSpPr>
        <p:spPr>
          <a:xfrm>
            <a:off x="16819918" y="7672811"/>
            <a:ext cx="310796" cy="474746"/>
          </a:xfrm>
          <a:prstGeom prst="roundRect">
            <a:avLst>
              <a:gd name="adj" fmla="val 39214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622" name="PHẠM DUYÊN 161 - 9Slide.vn">
            <a:extLst>
              <a:ext uri="{FF2B5EF4-FFF2-40B4-BE49-F238E27FC236}">
                <a16:creationId xmlns:a16="http://schemas.microsoft.com/office/drawing/2014/main" id="{EF5022E9-57EA-651B-0C11-442FB946B42F}"/>
              </a:ext>
            </a:extLst>
          </p:cNvPr>
          <p:cNvSpPr/>
          <p:nvPr/>
        </p:nvSpPr>
        <p:spPr>
          <a:xfrm>
            <a:off x="16239278" y="7690681"/>
            <a:ext cx="334112" cy="486495"/>
          </a:xfrm>
          <a:prstGeom prst="roundRect">
            <a:avLst/>
          </a:prstGeom>
          <a:solidFill>
            <a:srgbClr val="FF0000">
              <a:alpha val="18000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2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2623" name="PHẠM DUYÊN 162 - 9Slide.vn">
            <a:extLst>
              <a:ext uri="{FF2B5EF4-FFF2-40B4-BE49-F238E27FC236}">
                <a16:creationId xmlns:a16="http://schemas.microsoft.com/office/drawing/2014/main" id="{274DB085-38A2-A124-08D2-F3668E505D16}"/>
              </a:ext>
            </a:extLst>
          </p:cNvPr>
          <p:cNvGrpSpPr/>
          <p:nvPr/>
        </p:nvGrpSpPr>
        <p:grpSpPr>
          <a:xfrm>
            <a:off x="15346308" y="8384276"/>
            <a:ext cx="1912992" cy="784832"/>
            <a:chOff x="338154" y="1143000"/>
            <a:chExt cx="1275328" cy="523221"/>
          </a:xfrm>
        </p:grpSpPr>
        <p:sp>
          <p:nvSpPr>
            <p:cNvPr id="2624" name="Rectangle: Rounded Corners 2623">
              <a:extLst>
                <a:ext uri="{FF2B5EF4-FFF2-40B4-BE49-F238E27FC236}">
                  <a16:creationId xmlns:a16="http://schemas.microsoft.com/office/drawing/2014/main" id="{F17414F1-8E30-5EF5-070A-38C3AA4F4045}"/>
                </a:ext>
              </a:extLst>
            </p:cNvPr>
            <p:cNvSpPr/>
            <p:nvPr/>
          </p:nvSpPr>
          <p:spPr>
            <a:xfrm>
              <a:off x="396326" y="1143000"/>
              <a:ext cx="1161027" cy="523221"/>
            </a:xfrm>
            <a:prstGeom prst="roundRect">
              <a:avLst>
                <a:gd name="adj" fmla="val 30123"/>
              </a:avLst>
            </a:prstGeom>
            <a:noFill/>
            <a:ln w="38100">
              <a:solidFill>
                <a:srgbClr val="DDE789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25" name="TextBox 2624">
              <a:extLst>
                <a:ext uri="{FF2B5EF4-FFF2-40B4-BE49-F238E27FC236}">
                  <a16:creationId xmlns:a16="http://schemas.microsoft.com/office/drawing/2014/main" id="{226EAF27-C205-8E7F-EC38-50CD974511E1}"/>
                </a:ext>
              </a:extLst>
            </p:cNvPr>
            <p:cNvSpPr txBox="1"/>
            <p:nvPr/>
          </p:nvSpPr>
          <p:spPr>
            <a:xfrm>
              <a:off x="338154" y="1219944"/>
              <a:ext cx="1275328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700">
                  <a:latin typeface="Arial" panose="020B0604020202020204" pitchFamily="34" charset="0"/>
                  <a:cs typeface="Arial" panose="020B0604020202020204" pitchFamily="34" charset="0"/>
                </a:rPr>
                <a:t>10 – 9 = 1</a:t>
              </a:r>
            </a:p>
          </p:txBody>
        </p:sp>
      </p:grpSp>
      <p:sp>
        <p:nvSpPr>
          <p:cNvPr id="2626" name="PHẠM DUYÊN 163 - 9Slide.vn">
            <a:extLst>
              <a:ext uri="{FF2B5EF4-FFF2-40B4-BE49-F238E27FC236}">
                <a16:creationId xmlns:a16="http://schemas.microsoft.com/office/drawing/2014/main" id="{58DED8AB-57A2-21B3-84FC-0F0581B03FF6}"/>
              </a:ext>
            </a:extLst>
          </p:cNvPr>
          <p:cNvSpPr/>
          <p:nvPr/>
        </p:nvSpPr>
        <p:spPr>
          <a:xfrm>
            <a:off x="16819918" y="8519144"/>
            <a:ext cx="310796" cy="474746"/>
          </a:xfrm>
          <a:prstGeom prst="roundRect">
            <a:avLst>
              <a:gd name="adj" fmla="val 39214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627" name="PHẠM DUYÊN 164 - 9Slide.vn">
            <a:extLst>
              <a:ext uri="{FF2B5EF4-FFF2-40B4-BE49-F238E27FC236}">
                <a16:creationId xmlns:a16="http://schemas.microsoft.com/office/drawing/2014/main" id="{D7EC4547-7254-5636-B63C-805D272E32E6}"/>
              </a:ext>
            </a:extLst>
          </p:cNvPr>
          <p:cNvSpPr/>
          <p:nvPr/>
        </p:nvSpPr>
        <p:spPr>
          <a:xfrm>
            <a:off x="16239278" y="8537014"/>
            <a:ext cx="334112" cy="486495"/>
          </a:xfrm>
          <a:prstGeom prst="roundRect">
            <a:avLst/>
          </a:prstGeom>
          <a:solidFill>
            <a:srgbClr val="FF0000">
              <a:alpha val="18000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2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2630" name="PHẠM DUYÊN 165 - 9Slide.vn">
            <a:extLst>
              <a:ext uri="{FF2B5EF4-FFF2-40B4-BE49-F238E27FC236}">
                <a16:creationId xmlns:a16="http://schemas.microsoft.com/office/drawing/2014/main" id="{6526776F-FDEC-58FB-6F81-2B485A3400FC}"/>
              </a:ext>
            </a:extLst>
          </p:cNvPr>
          <p:cNvGrpSpPr/>
          <p:nvPr/>
        </p:nvGrpSpPr>
        <p:grpSpPr>
          <a:xfrm>
            <a:off x="15269766" y="9235468"/>
            <a:ext cx="2057400" cy="784832"/>
            <a:chOff x="287126" y="1143000"/>
            <a:chExt cx="1371600" cy="523221"/>
          </a:xfrm>
        </p:grpSpPr>
        <p:sp>
          <p:nvSpPr>
            <p:cNvPr id="2631" name="Rectangle: Rounded Corners 2630">
              <a:extLst>
                <a:ext uri="{FF2B5EF4-FFF2-40B4-BE49-F238E27FC236}">
                  <a16:creationId xmlns:a16="http://schemas.microsoft.com/office/drawing/2014/main" id="{245A995F-03E0-E4DA-38B7-E76A4314C2EC}"/>
                </a:ext>
              </a:extLst>
            </p:cNvPr>
            <p:cNvSpPr/>
            <p:nvPr/>
          </p:nvSpPr>
          <p:spPr>
            <a:xfrm>
              <a:off x="396326" y="1143000"/>
              <a:ext cx="1161027" cy="523221"/>
            </a:xfrm>
            <a:prstGeom prst="roundRect">
              <a:avLst>
                <a:gd name="adj" fmla="val 30123"/>
              </a:avLst>
            </a:prstGeom>
            <a:noFill/>
            <a:ln w="38100">
              <a:solidFill>
                <a:srgbClr val="DDE789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32" name="TextBox 2631">
              <a:extLst>
                <a:ext uri="{FF2B5EF4-FFF2-40B4-BE49-F238E27FC236}">
                  <a16:creationId xmlns:a16="http://schemas.microsoft.com/office/drawing/2014/main" id="{33D9F399-3B7F-5B19-E563-C6BC4FCEEADA}"/>
                </a:ext>
              </a:extLst>
            </p:cNvPr>
            <p:cNvSpPr txBox="1"/>
            <p:nvPr/>
          </p:nvSpPr>
          <p:spPr>
            <a:xfrm>
              <a:off x="287126" y="1217563"/>
              <a:ext cx="137160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700">
                  <a:latin typeface="Arial" panose="020B0604020202020204" pitchFamily="34" charset="0"/>
                  <a:cs typeface="Arial" panose="020B0604020202020204" pitchFamily="34" charset="0"/>
                </a:rPr>
                <a:t>10 – 10 = 0</a:t>
              </a:r>
            </a:p>
          </p:txBody>
        </p:sp>
      </p:grpSp>
      <p:sp>
        <p:nvSpPr>
          <p:cNvPr id="2633" name="PHẠM DUYÊN 166 - 9Slide.vn">
            <a:extLst>
              <a:ext uri="{FF2B5EF4-FFF2-40B4-BE49-F238E27FC236}">
                <a16:creationId xmlns:a16="http://schemas.microsoft.com/office/drawing/2014/main" id="{6E518847-CAE9-3392-0693-E618F43310F1}"/>
              </a:ext>
            </a:extLst>
          </p:cNvPr>
          <p:cNvSpPr/>
          <p:nvPr/>
        </p:nvSpPr>
        <p:spPr>
          <a:xfrm>
            <a:off x="16819918" y="9370335"/>
            <a:ext cx="328655" cy="474746"/>
          </a:xfrm>
          <a:prstGeom prst="roundRect">
            <a:avLst>
              <a:gd name="adj" fmla="val 39214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634" name="PHẠM DUYÊN 167 - 9Slide.vn">
            <a:extLst>
              <a:ext uri="{FF2B5EF4-FFF2-40B4-BE49-F238E27FC236}">
                <a16:creationId xmlns:a16="http://schemas.microsoft.com/office/drawing/2014/main" id="{C59D5B72-7B05-6F16-3C93-AE740F901909}"/>
              </a:ext>
            </a:extLst>
          </p:cNvPr>
          <p:cNvSpPr/>
          <p:nvPr/>
        </p:nvSpPr>
        <p:spPr>
          <a:xfrm>
            <a:off x="16239278" y="9388206"/>
            <a:ext cx="334112" cy="486495"/>
          </a:xfrm>
          <a:prstGeom prst="roundRect">
            <a:avLst/>
          </a:prstGeom>
          <a:solidFill>
            <a:srgbClr val="FF0000">
              <a:alpha val="18000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2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0029947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6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6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1250"/>
                                        <p:tgtEl>
                                          <p:spTgt spid="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125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8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8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1250"/>
                                        <p:tgtEl>
                                          <p:spTgt spid="8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8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8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7" dur="1250"/>
                                        <p:tgtEl>
                                          <p:spTgt spid="8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10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10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4" dur="1250"/>
                                        <p:tgtEl>
                                          <p:spTgt spid="1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4" dur="500"/>
                                        <p:tgtEl>
                                          <p:spTgt spid="15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15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1" dur="1250"/>
                                        <p:tgtEl>
                                          <p:spTgt spid="1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1" dur="500"/>
                                        <p:tgtEl>
                                          <p:spTgt spid="15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/>
                                        <p:tgtEl>
                                          <p:spTgt spid="15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8" dur="1250"/>
                                        <p:tgtEl>
                                          <p:spTgt spid="1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8" dur="500"/>
                                        <p:tgtEl>
                                          <p:spTgt spid="15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500"/>
                                        <p:tgtEl>
                                          <p:spTgt spid="15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5" dur="1250"/>
                                        <p:tgtEl>
                                          <p:spTgt spid="1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5" dur="500"/>
                                        <p:tgtEl>
                                          <p:spTgt spid="16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6" dur="500"/>
                                        <p:tgtEl>
                                          <p:spTgt spid="16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2" dur="1250"/>
                                        <p:tgtEl>
                                          <p:spTgt spid="1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2" dur="500"/>
                                        <p:tgtEl>
                                          <p:spTgt spid="17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3" dur="500"/>
                                        <p:tgtEl>
                                          <p:spTgt spid="17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9" dur="1250"/>
                                        <p:tgtEl>
                                          <p:spTgt spid="1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9" dur="500"/>
                                        <p:tgtEl>
                                          <p:spTgt spid="17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0" dur="500"/>
                                        <p:tgtEl>
                                          <p:spTgt spid="17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6" dur="1250"/>
                                        <p:tgtEl>
                                          <p:spTgt spid="17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6" dur="500"/>
                                        <p:tgtEl>
                                          <p:spTgt spid="1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7" dur="500"/>
                                        <p:tgtEl>
                                          <p:spTgt spid="1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3" dur="1250"/>
                                        <p:tgtEl>
                                          <p:spTgt spid="1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0" fill="hold">
                      <p:stCondLst>
                        <p:cond delay="indefinite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3" dur="500"/>
                                        <p:tgtEl>
                                          <p:spTgt spid="18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4" dur="500"/>
                                        <p:tgtEl>
                                          <p:spTgt spid="18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0" dur="1250"/>
                                        <p:tgtEl>
                                          <p:spTgt spid="1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0" dur="500"/>
                                        <p:tgtEl>
                                          <p:spTgt spid="18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1" dur="500"/>
                                        <p:tgtEl>
                                          <p:spTgt spid="18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7" dur="1250"/>
                                        <p:tgtEl>
                                          <p:spTgt spid="18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7" dur="500"/>
                                        <p:tgtEl>
                                          <p:spTgt spid="19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8" dur="500"/>
                                        <p:tgtEl>
                                          <p:spTgt spid="19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0" fill="hold">
                      <p:stCondLst>
                        <p:cond delay="indefinite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4" dur="1250"/>
                                        <p:tgtEl>
                                          <p:spTgt spid="1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1" fill="hold">
                      <p:stCondLst>
                        <p:cond delay="indefinite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4" dur="500"/>
                                        <p:tgtEl>
                                          <p:spTgt spid="20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5" dur="500"/>
                                        <p:tgtEl>
                                          <p:spTgt spid="20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1" dur="1250"/>
                                        <p:tgtEl>
                                          <p:spTgt spid="2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2" fill="hold">
                      <p:stCondLst>
                        <p:cond delay="indefinite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8" fill="hold">
                      <p:stCondLst>
                        <p:cond delay="indefinite"/>
                      </p:stCondLst>
                      <p:childTnLst>
                        <p:par>
                          <p:cTn id="299" fill="hold">
                            <p:stCondLst>
                              <p:cond delay="0"/>
                            </p:stCondLst>
                            <p:childTnLst>
                              <p:par>
                                <p:cTn id="30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1" dur="500"/>
                                        <p:tgtEl>
                                          <p:spTgt spid="2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2" dur="500"/>
                                        <p:tgtEl>
                                          <p:spTgt spid="2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4" fill="hold">
                      <p:stCondLst>
                        <p:cond delay="indefinite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8" dur="1250"/>
                                        <p:tgtEl>
                                          <p:spTgt spid="2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8" dur="500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9" dur="500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1" fill="hold">
                      <p:stCondLst>
                        <p:cond delay="indefinite"/>
                      </p:stCondLst>
                      <p:childTnLst>
                        <p:par>
                          <p:cTn id="322" fill="hold">
                            <p:stCondLst>
                              <p:cond delay="0"/>
                            </p:stCondLst>
                            <p:childTnLst>
                              <p:par>
                                <p:cTn id="3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5" dur="125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6" fill="hold">
                      <p:stCondLst>
                        <p:cond delay="indefinite"/>
                      </p:stCondLst>
                      <p:childTnLst>
                        <p:par>
                          <p:cTn id="327" fill="hold">
                            <p:stCondLst>
                              <p:cond delay="0"/>
                            </p:stCondLst>
                            <p:childTnLst>
                              <p:par>
                                <p:cTn id="3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2" fill="hold">
                      <p:stCondLst>
                        <p:cond delay="indefinite"/>
                      </p:stCondLst>
                      <p:childTnLst>
                        <p:par>
                          <p:cTn id="333" fill="hold">
                            <p:stCondLst>
                              <p:cond delay="0"/>
                            </p:stCondLst>
                            <p:childTnLst>
                              <p:par>
                                <p:cTn id="33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5" dur="500"/>
                                        <p:tgtEl>
                                          <p:spTgt spid="20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6" dur="500"/>
                                        <p:tgtEl>
                                          <p:spTgt spid="2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8" fill="hold">
                      <p:stCondLst>
                        <p:cond delay="indefinite"/>
                      </p:stCondLst>
                      <p:childTnLst>
                        <p:par>
                          <p:cTn id="339" fill="hold">
                            <p:stCondLst>
                              <p:cond delay="0"/>
                            </p:stCondLst>
                            <p:childTnLst>
                              <p:par>
                                <p:cTn id="3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2" dur="1250"/>
                                        <p:tgtEl>
                                          <p:spTgt spid="2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3" fill="hold">
                      <p:stCondLst>
                        <p:cond delay="indefinite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9" fill="hold">
                      <p:stCondLst>
                        <p:cond delay="indefinite"/>
                      </p:stCondLst>
                      <p:childTnLst>
                        <p:par>
                          <p:cTn id="350" fill="hold">
                            <p:stCondLst>
                              <p:cond delay="0"/>
                            </p:stCondLst>
                            <p:childTnLst>
                              <p:par>
                                <p:cTn id="35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2" dur="500"/>
                                        <p:tgtEl>
                                          <p:spTgt spid="2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3" dur="500"/>
                                        <p:tgtEl>
                                          <p:spTgt spid="2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5" fill="hold">
                      <p:stCondLst>
                        <p:cond delay="indefinite"/>
                      </p:stCondLst>
                      <p:childTnLst>
                        <p:par>
                          <p:cTn id="356" fill="hold">
                            <p:stCondLst>
                              <p:cond delay="0"/>
                            </p:stCondLst>
                            <p:childTnLst>
                              <p:par>
                                <p:cTn id="35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9" dur="1250"/>
                                        <p:tgtEl>
                                          <p:spTgt spid="2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0" fill="hold">
                      <p:stCondLst>
                        <p:cond delay="indefinite"/>
                      </p:stCondLst>
                      <p:childTnLst>
                        <p:par>
                          <p:cTn id="361" fill="hold">
                            <p:stCondLst>
                              <p:cond delay="0"/>
                            </p:stCondLst>
                            <p:childTnLst>
                              <p:par>
                                <p:cTn id="3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6" fill="hold">
                      <p:stCondLst>
                        <p:cond delay="indefinite"/>
                      </p:stCondLst>
                      <p:childTnLst>
                        <p:par>
                          <p:cTn id="367" fill="hold">
                            <p:stCondLst>
                              <p:cond delay="0"/>
                            </p:stCondLst>
                            <p:childTnLst>
                              <p:par>
                                <p:cTn id="368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9" dur="500"/>
                                        <p:tgtEl>
                                          <p:spTgt spid="2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0" dur="500"/>
                                        <p:tgtEl>
                                          <p:spTgt spid="2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2" fill="hold">
                      <p:stCondLst>
                        <p:cond delay="indefinite"/>
                      </p:stCondLst>
                      <p:childTnLst>
                        <p:par>
                          <p:cTn id="373" fill="hold">
                            <p:stCondLst>
                              <p:cond delay="0"/>
                            </p:stCondLst>
                            <p:childTnLst>
                              <p:par>
                                <p:cTn id="37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6" dur="1250"/>
                                        <p:tgtEl>
                                          <p:spTgt spid="2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7" fill="hold">
                      <p:stCondLst>
                        <p:cond delay="indefinite"/>
                      </p:stCondLst>
                      <p:childTnLst>
                        <p:par>
                          <p:cTn id="378" fill="hold">
                            <p:stCondLst>
                              <p:cond delay="0"/>
                            </p:stCondLst>
                            <p:childTnLst>
                              <p:par>
                                <p:cTn id="3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3" fill="hold">
                      <p:stCondLst>
                        <p:cond delay="indefinite"/>
                      </p:stCondLst>
                      <p:childTnLst>
                        <p:par>
                          <p:cTn id="384" fill="hold">
                            <p:stCondLst>
                              <p:cond delay="0"/>
                            </p:stCondLst>
                            <p:childTnLst>
                              <p:par>
                                <p:cTn id="38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6" dur="500"/>
                                        <p:tgtEl>
                                          <p:spTgt spid="2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7" dur="500"/>
                                        <p:tgtEl>
                                          <p:spTgt spid="2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9" fill="hold">
                      <p:stCondLst>
                        <p:cond delay="indefinite"/>
                      </p:stCondLst>
                      <p:childTnLst>
                        <p:par>
                          <p:cTn id="390" fill="hold">
                            <p:stCondLst>
                              <p:cond delay="0"/>
                            </p:stCondLst>
                            <p:childTnLst>
                              <p:par>
                                <p:cTn id="39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3" dur="1250"/>
                                        <p:tgtEl>
                                          <p:spTgt spid="2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4" fill="hold">
                      <p:stCondLst>
                        <p:cond delay="indefinite"/>
                      </p:stCondLst>
                      <p:childTnLst>
                        <p:par>
                          <p:cTn id="395" fill="hold">
                            <p:stCondLst>
                              <p:cond delay="0"/>
                            </p:stCondLst>
                            <p:childTnLst>
                              <p:par>
                                <p:cTn id="39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0" fill="hold">
                      <p:stCondLst>
                        <p:cond delay="indefinite"/>
                      </p:stCondLst>
                      <p:childTnLst>
                        <p:par>
                          <p:cTn id="401" fill="hold">
                            <p:stCondLst>
                              <p:cond delay="0"/>
                            </p:stCondLst>
                            <p:childTnLst>
                              <p:par>
                                <p:cTn id="40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3" dur="500"/>
                                        <p:tgtEl>
                                          <p:spTgt spid="2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4" dur="500"/>
                                        <p:tgtEl>
                                          <p:spTgt spid="2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6" fill="hold">
                      <p:stCondLst>
                        <p:cond delay="indefinite"/>
                      </p:stCondLst>
                      <p:childTnLst>
                        <p:par>
                          <p:cTn id="407" fill="hold">
                            <p:stCondLst>
                              <p:cond delay="0"/>
                            </p:stCondLst>
                            <p:childTnLst>
                              <p:par>
                                <p:cTn id="40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0" dur="1250"/>
                                        <p:tgtEl>
                                          <p:spTgt spid="2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1" fill="hold">
                      <p:stCondLst>
                        <p:cond delay="indefinite"/>
                      </p:stCondLst>
                      <p:childTnLst>
                        <p:par>
                          <p:cTn id="412" fill="hold">
                            <p:stCondLst>
                              <p:cond delay="0"/>
                            </p:stCondLst>
                            <p:childTnLst>
                              <p:par>
                                <p:cTn id="4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7" fill="hold">
                      <p:stCondLst>
                        <p:cond delay="indefinite"/>
                      </p:stCondLst>
                      <p:childTnLst>
                        <p:par>
                          <p:cTn id="418" fill="hold">
                            <p:stCondLst>
                              <p:cond delay="0"/>
                            </p:stCondLst>
                            <p:childTnLst>
                              <p:par>
                                <p:cTn id="41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0" dur="500"/>
                                        <p:tgtEl>
                                          <p:spTgt spid="2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1" dur="500"/>
                                        <p:tgtEl>
                                          <p:spTgt spid="2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3" fill="hold">
                      <p:stCondLst>
                        <p:cond delay="indefinite"/>
                      </p:stCondLst>
                      <p:childTnLst>
                        <p:par>
                          <p:cTn id="424" fill="hold">
                            <p:stCondLst>
                              <p:cond delay="0"/>
                            </p:stCondLst>
                            <p:childTnLst>
                              <p:par>
                                <p:cTn id="4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7" dur="1250"/>
                                        <p:tgtEl>
                                          <p:spTgt spid="2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8" fill="hold">
                      <p:stCondLst>
                        <p:cond delay="indefinite"/>
                      </p:stCondLst>
                      <p:childTnLst>
                        <p:par>
                          <p:cTn id="429" fill="hold">
                            <p:stCondLst>
                              <p:cond delay="0"/>
                            </p:stCondLst>
                            <p:childTnLst>
                              <p:par>
                                <p:cTn id="4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4" fill="hold">
                      <p:stCondLst>
                        <p:cond delay="indefinite"/>
                      </p:stCondLst>
                      <p:childTnLst>
                        <p:par>
                          <p:cTn id="435" fill="hold">
                            <p:stCondLst>
                              <p:cond delay="0"/>
                            </p:stCondLst>
                            <p:childTnLst>
                              <p:par>
                                <p:cTn id="43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7" dur="500"/>
                                        <p:tgtEl>
                                          <p:spTgt spid="2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8" dur="500"/>
                                        <p:tgtEl>
                                          <p:spTgt spid="2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0" fill="hold">
                      <p:stCondLst>
                        <p:cond delay="indefinite"/>
                      </p:stCondLst>
                      <p:childTnLst>
                        <p:par>
                          <p:cTn id="441" fill="hold">
                            <p:stCondLst>
                              <p:cond delay="0"/>
                            </p:stCondLst>
                            <p:childTnLst>
                              <p:par>
                                <p:cTn id="44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4" dur="1250"/>
                                        <p:tgtEl>
                                          <p:spTgt spid="2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5" fill="hold">
                      <p:stCondLst>
                        <p:cond delay="indefinite"/>
                      </p:stCondLst>
                      <p:childTnLst>
                        <p:par>
                          <p:cTn id="446" fill="hold">
                            <p:stCondLst>
                              <p:cond delay="0"/>
                            </p:stCondLst>
                            <p:childTnLst>
                              <p:par>
                                <p:cTn id="4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1" fill="hold">
                      <p:stCondLst>
                        <p:cond delay="indefinite"/>
                      </p:stCondLst>
                      <p:childTnLst>
                        <p:par>
                          <p:cTn id="452" fill="hold">
                            <p:stCondLst>
                              <p:cond delay="0"/>
                            </p:stCondLst>
                            <p:childTnLst>
                              <p:par>
                                <p:cTn id="45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4" dur="500"/>
                                        <p:tgtEl>
                                          <p:spTgt spid="22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5" dur="500"/>
                                        <p:tgtEl>
                                          <p:spTgt spid="22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7" fill="hold">
                      <p:stCondLst>
                        <p:cond delay="indefinite"/>
                      </p:stCondLst>
                      <p:childTnLst>
                        <p:par>
                          <p:cTn id="458" fill="hold">
                            <p:stCondLst>
                              <p:cond delay="0"/>
                            </p:stCondLst>
                            <p:childTnLst>
                              <p:par>
                                <p:cTn id="45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1" dur="1250"/>
                                        <p:tgtEl>
                                          <p:spTgt spid="2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2" fill="hold">
                      <p:stCondLst>
                        <p:cond delay="indefinite"/>
                      </p:stCondLst>
                      <p:childTnLst>
                        <p:par>
                          <p:cTn id="463" fill="hold">
                            <p:stCondLst>
                              <p:cond delay="0"/>
                            </p:stCondLst>
                            <p:childTnLst>
                              <p:par>
                                <p:cTn id="4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8" fill="hold">
                      <p:stCondLst>
                        <p:cond delay="indefinite"/>
                      </p:stCondLst>
                      <p:childTnLst>
                        <p:par>
                          <p:cTn id="469" fill="hold">
                            <p:stCondLst>
                              <p:cond delay="0"/>
                            </p:stCondLst>
                            <p:childTnLst>
                              <p:par>
                                <p:cTn id="47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1" dur="500"/>
                                        <p:tgtEl>
                                          <p:spTgt spid="23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2" dur="500"/>
                                        <p:tgtEl>
                                          <p:spTgt spid="23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4" fill="hold">
                      <p:stCondLst>
                        <p:cond delay="indefinite"/>
                      </p:stCondLst>
                      <p:childTnLst>
                        <p:par>
                          <p:cTn id="475" fill="hold">
                            <p:stCondLst>
                              <p:cond delay="0"/>
                            </p:stCondLst>
                            <p:childTnLst>
                              <p:par>
                                <p:cTn id="47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8" dur="1250"/>
                                        <p:tgtEl>
                                          <p:spTgt spid="2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9" fill="hold">
                      <p:stCondLst>
                        <p:cond delay="indefinite"/>
                      </p:stCondLst>
                      <p:childTnLst>
                        <p:par>
                          <p:cTn id="480" fill="hold">
                            <p:stCondLst>
                              <p:cond delay="0"/>
                            </p:stCondLst>
                            <p:childTnLst>
                              <p:par>
                                <p:cTn id="4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5" fill="hold">
                      <p:stCondLst>
                        <p:cond delay="indefinite"/>
                      </p:stCondLst>
                      <p:childTnLst>
                        <p:par>
                          <p:cTn id="486" fill="hold">
                            <p:stCondLst>
                              <p:cond delay="0"/>
                            </p:stCondLst>
                            <p:childTnLst>
                              <p:par>
                                <p:cTn id="48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8" dur="500"/>
                                        <p:tgtEl>
                                          <p:spTgt spid="23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9" dur="500"/>
                                        <p:tgtEl>
                                          <p:spTgt spid="23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1" fill="hold">
                      <p:stCondLst>
                        <p:cond delay="indefinite"/>
                      </p:stCondLst>
                      <p:childTnLst>
                        <p:par>
                          <p:cTn id="492" fill="hold">
                            <p:stCondLst>
                              <p:cond delay="0"/>
                            </p:stCondLst>
                            <p:childTnLst>
                              <p:par>
                                <p:cTn id="49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5" dur="1250"/>
                                        <p:tgtEl>
                                          <p:spTgt spid="2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6" fill="hold">
                      <p:stCondLst>
                        <p:cond delay="indefinite"/>
                      </p:stCondLst>
                      <p:childTnLst>
                        <p:par>
                          <p:cTn id="497" fill="hold">
                            <p:stCondLst>
                              <p:cond delay="0"/>
                            </p:stCondLst>
                            <p:childTnLst>
                              <p:par>
                                <p:cTn id="49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2" fill="hold">
                      <p:stCondLst>
                        <p:cond delay="indefinite"/>
                      </p:stCondLst>
                      <p:childTnLst>
                        <p:par>
                          <p:cTn id="503" fill="hold">
                            <p:stCondLst>
                              <p:cond delay="0"/>
                            </p:stCondLst>
                            <p:childTnLst>
                              <p:par>
                                <p:cTn id="50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5" dur="500"/>
                                        <p:tgtEl>
                                          <p:spTgt spid="23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6" dur="500"/>
                                        <p:tgtEl>
                                          <p:spTgt spid="23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8" fill="hold">
                      <p:stCondLst>
                        <p:cond delay="indefinite"/>
                      </p:stCondLst>
                      <p:childTnLst>
                        <p:par>
                          <p:cTn id="509" fill="hold">
                            <p:stCondLst>
                              <p:cond delay="0"/>
                            </p:stCondLst>
                            <p:childTnLst>
                              <p:par>
                                <p:cTn id="5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2" dur="1250"/>
                                        <p:tgtEl>
                                          <p:spTgt spid="2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3" fill="hold">
                      <p:stCondLst>
                        <p:cond delay="indefinite"/>
                      </p:stCondLst>
                      <p:childTnLst>
                        <p:par>
                          <p:cTn id="514" fill="hold">
                            <p:stCondLst>
                              <p:cond delay="0"/>
                            </p:stCondLst>
                            <p:childTnLst>
                              <p:par>
                                <p:cTn id="5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9" fill="hold">
                      <p:stCondLst>
                        <p:cond delay="indefinite"/>
                      </p:stCondLst>
                      <p:childTnLst>
                        <p:par>
                          <p:cTn id="520" fill="hold">
                            <p:stCondLst>
                              <p:cond delay="0"/>
                            </p:stCondLst>
                            <p:childTnLst>
                              <p:par>
                                <p:cTn id="52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2" dur="500"/>
                                        <p:tgtEl>
                                          <p:spTgt spid="2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3" dur="500"/>
                                        <p:tgtEl>
                                          <p:spTgt spid="2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5" fill="hold">
                      <p:stCondLst>
                        <p:cond delay="indefinite"/>
                      </p:stCondLst>
                      <p:childTnLst>
                        <p:par>
                          <p:cTn id="526" fill="hold">
                            <p:stCondLst>
                              <p:cond delay="0"/>
                            </p:stCondLst>
                            <p:childTnLst>
                              <p:par>
                                <p:cTn id="5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9" dur="1250"/>
                                        <p:tgtEl>
                                          <p:spTgt spid="2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0" fill="hold">
                      <p:stCondLst>
                        <p:cond delay="indefinite"/>
                      </p:stCondLst>
                      <p:childTnLst>
                        <p:par>
                          <p:cTn id="531" fill="hold">
                            <p:stCondLst>
                              <p:cond delay="0"/>
                            </p:stCondLst>
                            <p:childTnLst>
                              <p:par>
                                <p:cTn id="5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6" fill="hold">
                      <p:stCondLst>
                        <p:cond delay="indefinite"/>
                      </p:stCondLst>
                      <p:childTnLst>
                        <p:par>
                          <p:cTn id="537" fill="hold">
                            <p:stCondLst>
                              <p:cond delay="0"/>
                            </p:stCondLst>
                            <p:childTnLst>
                              <p:par>
                                <p:cTn id="538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9" dur="500"/>
                                        <p:tgtEl>
                                          <p:spTgt spid="24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0" dur="500"/>
                                        <p:tgtEl>
                                          <p:spTgt spid="24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2" fill="hold">
                      <p:stCondLst>
                        <p:cond delay="indefinite"/>
                      </p:stCondLst>
                      <p:childTnLst>
                        <p:par>
                          <p:cTn id="543" fill="hold">
                            <p:stCondLst>
                              <p:cond delay="0"/>
                            </p:stCondLst>
                            <p:childTnLst>
                              <p:par>
                                <p:cTn id="5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6" dur="1250"/>
                                        <p:tgtEl>
                                          <p:spTgt spid="2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7" fill="hold">
                      <p:stCondLst>
                        <p:cond delay="indefinite"/>
                      </p:stCondLst>
                      <p:childTnLst>
                        <p:par>
                          <p:cTn id="548" fill="hold">
                            <p:stCondLst>
                              <p:cond delay="0"/>
                            </p:stCondLst>
                            <p:childTnLst>
                              <p:par>
                                <p:cTn id="5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3" fill="hold">
                      <p:stCondLst>
                        <p:cond delay="indefinite"/>
                      </p:stCondLst>
                      <p:childTnLst>
                        <p:par>
                          <p:cTn id="554" fill="hold">
                            <p:stCondLst>
                              <p:cond delay="0"/>
                            </p:stCondLst>
                            <p:childTnLst>
                              <p:par>
                                <p:cTn id="55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6" dur="500"/>
                                        <p:tgtEl>
                                          <p:spTgt spid="24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7" dur="500"/>
                                        <p:tgtEl>
                                          <p:spTgt spid="24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9" fill="hold">
                      <p:stCondLst>
                        <p:cond delay="indefinite"/>
                      </p:stCondLst>
                      <p:childTnLst>
                        <p:par>
                          <p:cTn id="560" fill="hold">
                            <p:stCondLst>
                              <p:cond delay="0"/>
                            </p:stCondLst>
                            <p:childTnLst>
                              <p:par>
                                <p:cTn id="56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3" dur="1250"/>
                                        <p:tgtEl>
                                          <p:spTgt spid="2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4" fill="hold">
                      <p:stCondLst>
                        <p:cond delay="indefinite"/>
                      </p:stCondLst>
                      <p:childTnLst>
                        <p:par>
                          <p:cTn id="565" fill="hold">
                            <p:stCondLst>
                              <p:cond delay="0"/>
                            </p:stCondLst>
                            <p:childTnLst>
                              <p:par>
                                <p:cTn id="5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0" fill="hold">
                      <p:stCondLst>
                        <p:cond delay="indefinite"/>
                      </p:stCondLst>
                      <p:childTnLst>
                        <p:par>
                          <p:cTn id="571" fill="hold">
                            <p:stCondLst>
                              <p:cond delay="0"/>
                            </p:stCondLst>
                            <p:childTnLst>
                              <p:par>
                                <p:cTn id="57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73" dur="500"/>
                                        <p:tgtEl>
                                          <p:spTgt spid="24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4" dur="500"/>
                                        <p:tgtEl>
                                          <p:spTgt spid="24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6" fill="hold">
                      <p:stCondLst>
                        <p:cond delay="indefinite"/>
                      </p:stCondLst>
                      <p:childTnLst>
                        <p:par>
                          <p:cTn id="577" fill="hold">
                            <p:stCondLst>
                              <p:cond delay="0"/>
                            </p:stCondLst>
                            <p:childTnLst>
                              <p:par>
                                <p:cTn id="57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0" dur="1250"/>
                                        <p:tgtEl>
                                          <p:spTgt spid="2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1" fill="hold">
                      <p:stCondLst>
                        <p:cond delay="indefinite"/>
                      </p:stCondLst>
                      <p:childTnLst>
                        <p:par>
                          <p:cTn id="582" fill="hold">
                            <p:stCondLst>
                              <p:cond delay="0"/>
                            </p:stCondLst>
                            <p:childTnLst>
                              <p:par>
                                <p:cTn id="5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7" fill="hold">
                      <p:stCondLst>
                        <p:cond delay="indefinite"/>
                      </p:stCondLst>
                      <p:childTnLst>
                        <p:par>
                          <p:cTn id="588" fill="hold">
                            <p:stCondLst>
                              <p:cond delay="0"/>
                            </p:stCondLst>
                            <p:childTnLst>
                              <p:par>
                                <p:cTn id="58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0" dur="500"/>
                                        <p:tgtEl>
                                          <p:spTgt spid="24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1" dur="500"/>
                                        <p:tgtEl>
                                          <p:spTgt spid="24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3" fill="hold">
                      <p:stCondLst>
                        <p:cond delay="indefinite"/>
                      </p:stCondLst>
                      <p:childTnLst>
                        <p:par>
                          <p:cTn id="594" fill="hold">
                            <p:stCondLst>
                              <p:cond delay="0"/>
                            </p:stCondLst>
                            <p:childTnLst>
                              <p:par>
                                <p:cTn id="59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7" dur="1250"/>
                                        <p:tgtEl>
                                          <p:spTgt spid="2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8" fill="hold">
                      <p:stCondLst>
                        <p:cond delay="indefinite"/>
                      </p:stCondLst>
                      <p:childTnLst>
                        <p:par>
                          <p:cTn id="599" fill="hold">
                            <p:stCondLst>
                              <p:cond delay="0"/>
                            </p:stCondLst>
                            <p:childTnLst>
                              <p:par>
                                <p:cTn id="60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4" fill="hold">
                      <p:stCondLst>
                        <p:cond delay="indefinite"/>
                      </p:stCondLst>
                      <p:childTnLst>
                        <p:par>
                          <p:cTn id="605" fill="hold">
                            <p:stCondLst>
                              <p:cond delay="0"/>
                            </p:stCondLst>
                            <p:childTnLst>
                              <p:par>
                                <p:cTn id="60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7" dur="500"/>
                                        <p:tgtEl>
                                          <p:spTgt spid="24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8" dur="500"/>
                                        <p:tgtEl>
                                          <p:spTgt spid="24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0" fill="hold">
                      <p:stCondLst>
                        <p:cond delay="indefinite"/>
                      </p:stCondLst>
                      <p:childTnLst>
                        <p:par>
                          <p:cTn id="611" fill="hold">
                            <p:stCondLst>
                              <p:cond delay="0"/>
                            </p:stCondLst>
                            <p:childTnLst>
                              <p:par>
                                <p:cTn id="6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4" dur="1250"/>
                                        <p:tgtEl>
                                          <p:spTgt spid="2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5" fill="hold">
                      <p:stCondLst>
                        <p:cond delay="indefinite"/>
                      </p:stCondLst>
                      <p:childTnLst>
                        <p:par>
                          <p:cTn id="616" fill="hold">
                            <p:stCondLst>
                              <p:cond delay="0"/>
                            </p:stCondLst>
                            <p:childTnLst>
                              <p:par>
                                <p:cTn id="6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1" fill="hold">
                      <p:stCondLst>
                        <p:cond delay="indefinite"/>
                      </p:stCondLst>
                      <p:childTnLst>
                        <p:par>
                          <p:cTn id="622" fill="hold">
                            <p:stCondLst>
                              <p:cond delay="0"/>
                            </p:stCondLst>
                            <p:childTnLst>
                              <p:par>
                                <p:cTn id="62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4" dur="500"/>
                                        <p:tgtEl>
                                          <p:spTgt spid="24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5" dur="500"/>
                                        <p:tgtEl>
                                          <p:spTgt spid="24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7" fill="hold">
                      <p:stCondLst>
                        <p:cond delay="indefinite"/>
                      </p:stCondLst>
                      <p:childTnLst>
                        <p:par>
                          <p:cTn id="628" fill="hold">
                            <p:stCondLst>
                              <p:cond delay="0"/>
                            </p:stCondLst>
                            <p:childTnLst>
                              <p:par>
                                <p:cTn id="6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1" dur="1250"/>
                                        <p:tgtEl>
                                          <p:spTgt spid="2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2" fill="hold">
                      <p:stCondLst>
                        <p:cond delay="indefinite"/>
                      </p:stCondLst>
                      <p:childTnLst>
                        <p:par>
                          <p:cTn id="633" fill="hold">
                            <p:stCondLst>
                              <p:cond delay="0"/>
                            </p:stCondLst>
                            <p:childTnLst>
                              <p:par>
                                <p:cTn id="6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8" fill="hold">
                      <p:stCondLst>
                        <p:cond delay="indefinite"/>
                      </p:stCondLst>
                      <p:childTnLst>
                        <p:par>
                          <p:cTn id="639" fill="hold">
                            <p:stCondLst>
                              <p:cond delay="0"/>
                            </p:stCondLst>
                            <p:childTnLst>
                              <p:par>
                                <p:cTn id="64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1" dur="500"/>
                                        <p:tgtEl>
                                          <p:spTgt spid="25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2" dur="500"/>
                                        <p:tgtEl>
                                          <p:spTgt spid="25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4" fill="hold">
                      <p:stCondLst>
                        <p:cond delay="indefinite"/>
                      </p:stCondLst>
                      <p:childTnLst>
                        <p:par>
                          <p:cTn id="645" fill="hold">
                            <p:stCondLst>
                              <p:cond delay="0"/>
                            </p:stCondLst>
                            <p:childTnLst>
                              <p:par>
                                <p:cTn id="64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8" dur="1250"/>
                                        <p:tgtEl>
                                          <p:spTgt spid="2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9" fill="hold">
                      <p:stCondLst>
                        <p:cond delay="indefinite"/>
                      </p:stCondLst>
                      <p:childTnLst>
                        <p:par>
                          <p:cTn id="650" fill="hold">
                            <p:stCondLst>
                              <p:cond delay="0"/>
                            </p:stCondLst>
                            <p:childTnLst>
                              <p:par>
                                <p:cTn id="6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5" fill="hold">
                      <p:stCondLst>
                        <p:cond delay="indefinite"/>
                      </p:stCondLst>
                      <p:childTnLst>
                        <p:par>
                          <p:cTn id="656" fill="hold">
                            <p:stCondLst>
                              <p:cond delay="0"/>
                            </p:stCondLst>
                            <p:childTnLst>
                              <p:par>
                                <p:cTn id="65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8" dur="500"/>
                                        <p:tgtEl>
                                          <p:spTgt spid="25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9" dur="500"/>
                                        <p:tgtEl>
                                          <p:spTgt spid="25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1" fill="hold">
                      <p:stCondLst>
                        <p:cond delay="indefinite"/>
                      </p:stCondLst>
                      <p:childTnLst>
                        <p:par>
                          <p:cTn id="662" fill="hold">
                            <p:stCondLst>
                              <p:cond delay="0"/>
                            </p:stCondLst>
                            <p:childTnLst>
                              <p:par>
                                <p:cTn id="66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5" dur="1250"/>
                                        <p:tgtEl>
                                          <p:spTgt spid="2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6" fill="hold">
                      <p:stCondLst>
                        <p:cond delay="indefinite"/>
                      </p:stCondLst>
                      <p:childTnLst>
                        <p:par>
                          <p:cTn id="667" fill="hold">
                            <p:stCondLst>
                              <p:cond delay="0"/>
                            </p:stCondLst>
                            <p:childTnLst>
                              <p:par>
                                <p:cTn id="6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2" fill="hold">
                      <p:stCondLst>
                        <p:cond delay="indefinite"/>
                      </p:stCondLst>
                      <p:childTnLst>
                        <p:par>
                          <p:cTn id="673" fill="hold">
                            <p:stCondLst>
                              <p:cond delay="0"/>
                            </p:stCondLst>
                            <p:childTnLst>
                              <p:par>
                                <p:cTn id="67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5" dur="500"/>
                                        <p:tgtEl>
                                          <p:spTgt spid="25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6" dur="500"/>
                                        <p:tgtEl>
                                          <p:spTgt spid="25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8" fill="hold">
                      <p:stCondLst>
                        <p:cond delay="indefinite"/>
                      </p:stCondLst>
                      <p:childTnLst>
                        <p:par>
                          <p:cTn id="679" fill="hold">
                            <p:stCondLst>
                              <p:cond delay="0"/>
                            </p:stCondLst>
                            <p:childTnLst>
                              <p:par>
                                <p:cTn id="68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2" dur="1250"/>
                                        <p:tgtEl>
                                          <p:spTgt spid="2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3" fill="hold">
                      <p:stCondLst>
                        <p:cond delay="indefinite"/>
                      </p:stCondLst>
                      <p:childTnLst>
                        <p:par>
                          <p:cTn id="684" fill="hold">
                            <p:stCondLst>
                              <p:cond delay="0"/>
                            </p:stCondLst>
                            <p:childTnLst>
                              <p:par>
                                <p:cTn id="6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9" fill="hold">
                      <p:stCondLst>
                        <p:cond delay="indefinite"/>
                      </p:stCondLst>
                      <p:childTnLst>
                        <p:par>
                          <p:cTn id="690" fill="hold">
                            <p:stCondLst>
                              <p:cond delay="0"/>
                            </p:stCondLst>
                            <p:childTnLst>
                              <p:par>
                                <p:cTn id="69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2" dur="500"/>
                                        <p:tgtEl>
                                          <p:spTgt spid="25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3" dur="500"/>
                                        <p:tgtEl>
                                          <p:spTgt spid="25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5" fill="hold">
                      <p:stCondLst>
                        <p:cond delay="indefinite"/>
                      </p:stCondLst>
                      <p:childTnLst>
                        <p:par>
                          <p:cTn id="696" fill="hold">
                            <p:stCondLst>
                              <p:cond delay="0"/>
                            </p:stCondLst>
                            <p:childTnLst>
                              <p:par>
                                <p:cTn id="69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9" dur="1250"/>
                                        <p:tgtEl>
                                          <p:spTgt spid="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0" fill="hold">
                      <p:stCondLst>
                        <p:cond delay="indefinite"/>
                      </p:stCondLst>
                      <p:childTnLst>
                        <p:par>
                          <p:cTn id="701" fill="hold">
                            <p:stCondLst>
                              <p:cond delay="0"/>
                            </p:stCondLst>
                            <p:childTnLst>
                              <p:par>
                                <p:cTn id="70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6" fill="hold">
                      <p:stCondLst>
                        <p:cond delay="indefinite"/>
                      </p:stCondLst>
                      <p:childTnLst>
                        <p:par>
                          <p:cTn id="707" fill="hold">
                            <p:stCondLst>
                              <p:cond delay="0"/>
                            </p:stCondLst>
                            <p:childTnLst>
                              <p:par>
                                <p:cTn id="708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9" dur="500"/>
                                        <p:tgtEl>
                                          <p:spTgt spid="25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0" dur="500"/>
                                        <p:tgtEl>
                                          <p:spTgt spid="25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2" fill="hold">
                      <p:stCondLst>
                        <p:cond delay="indefinite"/>
                      </p:stCondLst>
                      <p:childTnLst>
                        <p:par>
                          <p:cTn id="713" fill="hold">
                            <p:stCondLst>
                              <p:cond delay="0"/>
                            </p:stCondLst>
                            <p:childTnLst>
                              <p:par>
                                <p:cTn id="7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16" dur="1250"/>
                                        <p:tgtEl>
                                          <p:spTgt spid="2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7" fill="hold">
                      <p:stCondLst>
                        <p:cond delay="indefinite"/>
                      </p:stCondLst>
                      <p:childTnLst>
                        <p:par>
                          <p:cTn id="718" fill="hold">
                            <p:stCondLst>
                              <p:cond delay="0"/>
                            </p:stCondLst>
                            <p:childTnLst>
                              <p:par>
                                <p:cTn id="7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3" fill="hold">
                      <p:stCondLst>
                        <p:cond delay="indefinite"/>
                      </p:stCondLst>
                      <p:childTnLst>
                        <p:par>
                          <p:cTn id="724" fill="hold">
                            <p:stCondLst>
                              <p:cond delay="0"/>
                            </p:stCondLst>
                            <p:childTnLst>
                              <p:par>
                                <p:cTn id="72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6" dur="500"/>
                                        <p:tgtEl>
                                          <p:spTgt spid="25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7" dur="500"/>
                                        <p:tgtEl>
                                          <p:spTgt spid="25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9" fill="hold">
                      <p:stCondLst>
                        <p:cond delay="indefinite"/>
                      </p:stCondLst>
                      <p:childTnLst>
                        <p:par>
                          <p:cTn id="730" fill="hold">
                            <p:stCondLst>
                              <p:cond delay="0"/>
                            </p:stCondLst>
                            <p:childTnLst>
                              <p:par>
                                <p:cTn id="7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3" dur="1250"/>
                                        <p:tgtEl>
                                          <p:spTgt spid="2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4" fill="hold">
                      <p:stCondLst>
                        <p:cond delay="indefinite"/>
                      </p:stCondLst>
                      <p:childTnLst>
                        <p:par>
                          <p:cTn id="735" fill="hold">
                            <p:stCondLst>
                              <p:cond delay="0"/>
                            </p:stCondLst>
                            <p:childTnLst>
                              <p:par>
                                <p:cTn id="7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0" fill="hold">
                      <p:stCondLst>
                        <p:cond delay="indefinite"/>
                      </p:stCondLst>
                      <p:childTnLst>
                        <p:par>
                          <p:cTn id="741" fill="hold">
                            <p:stCondLst>
                              <p:cond delay="0"/>
                            </p:stCondLst>
                            <p:childTnLst>
                              <p:par>
                                <p:cTn id="74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3" dur="500"/>
                                        <p:tgtEl>
                                          <p:spTgt spid="25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4" dur="500"/>
                                        <p:tgtEl>
                                          <p:spTgt spid="25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6" fill="hold">
                      <p:stCondLst>
                        <p:cond delay="indefinite"/>
                      </p:stCondLst>
                      <p:childTnLst>
                        <p:par>
                          <p:cTn id="747" fill="hold">
                            <p:stCondLst>
                              <p:cond delay="0"/>
                            </p:stCondLst>
                            <p:childTnLst>
                              <p:par>
                                <p:cTn id="74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50" dur="1250"/>
                                        <p:tgtEl>
                                          <p:spTgt spid="2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1" fill="hold">
                      <p:stCondLst>
                        <p:cond delay="indefinite"/>
                      </p:stCondLst>
                      <p:childTnLst>
                        <p:par>
                          <p:cTn id="752" fill="hold">
                            <p:stCondLst>
                              <p:cond delay="0"/>
                            </p:stCondLst>
                            <p:childTnLst>
                              <p:par>
                                <p:cTn id="7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7" fill="hold">
                      <p:stCondLst>
                        <p:cond delay="indefinite"/>
                      </p:stCondLst>
                      <p:childTnLst>
                        <p:par>
                          <p:cTn id="758" fill="hold">
                            <p:stCondLst>
                              <p:cond delay="0"/>
                            </p:stCondLst>
                            <p:childTnLst>
                              <p:par>
                                <p:cTn id="75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0" dur="500"/>
                                        <p:tgtEl>
                                          <p:spTgt spid="25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1" dur="500"/>
                                        <p:tgtEl>
                                          <p:spTgt spid="25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3" fill="hold">
                      <p:stCondLst>
                        <p:cond delay="indefinite"/>
                      </p:stCondLst>
                      <p:childTnLst>
                        <p:par>
                          <p:cTn id="764" fill="hold">
                            <p:stCondLst>
                              <p:cond delay="0"/>
                            </p:stCondLst>
                            <p:childTnLst>
                              <p:par>
                                <p:cTn id="76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67" dur="1250"/>
                                        <p:tgtEl>
                                          <p:spTgt spid="2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8" fill="hold">
                      <p:stCondLst>
                        <p:cond delay="indefinite"/>
                      </p:stCondLst>
                      <p:childTnLst>
                        <p:par>
                          <p:cTn id="769" fill="hold">
                            <p:stCondLst>
                              <p:cond delay="0"/>
                            </p:stCondLst>
                            <p:childTnLst>
                              <p:par>
                                <p:cTn id="7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4" fill="hold">
                      <p:stCondLst>
                        <p:cond delay="indefinite"/>
                      </p:stCondLst>
                      <p:childTnLst>
                        <p:par>
                          <p:cTn id="775" fill="hold">
                            <p:stCondLst>
                              <p:cond delay="0"/>
                            </p:stCondLst>
                            <p:childTnLst>
                              <p:par>
                                <p:cTn id="77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7" dur="500"/>
                                        <p:tgtEl>
                                          <p:spTgt spid="25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8" dur="500"/>
                                        <p:tgtEl>
                                          <p:spTgt spid="25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0" fill="hold">
                      <p:stCondLst>
                        <p:cond delay="indefinite"/>
                      </p:stCondLst>
                      <p:childTnLst>
                        <p:par>
                          <p:cTn id="781" fill="hold">
                            <p:stCondLst>
                              <p:cond delay="0"/>
                            </p:stCondLst>
                            <p:childTnLst>
                              <p:par>
                                <p:cTn id="78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84" dur="1250"/>
                                        <p:tgtEl>
                                          <p:spTgt spid="2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5" fill="hold">
                      <p:stCondLst>
                        <p:cond delay="indefinite"/>
                      </p:stCondLst>
                      <p:childTnLst>
                        <p:par>
                          <p:cTn id="786" fill="hold">
                            <p:stCondLst>
                              <p:cond delay="0"/>
                            </p:stCondLst>
                            <p:childTnLst>
                              <p:par>
                                <p:cTn id="7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1" fill="hold">
                      <p:stCondLst>
                        <p:cond delay="indefinite"/>
                      </p:stCondLst>
                      <p:childTnLst>
                        <p:par>
                          <p:cTn id="792" fill="hold">
                            <p:stCondLst>
                              <p:cond delay="0"/>
                            </p:stCondLst>
                            <p:childTnLst>
                              <p:par>
                                <p:cTn id="79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94" dur="500"/>
                                        <p:tgtEl>
                                          <p:spTgt spid="25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5" dur="500"/>
                                        <p:tgtEl>
                                          <p:spTgt spid="25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7" fill="hold">
                      <p:stCondLst>
                        <p:cond delay="indefinite"/>
                      </p:stCondLst>
                      <p:childTnLst>
                        <p:par>
                          <p:cTn id="798" fill="hold">
                            <p:stCondLst>
                              <p:cond delay="0"/>
                            </p:stCondLst>
                            <p:childTnLst>
                              <p:par>
                                <p:cTn id="79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01" dur="1250"/>
                                        <p:tgtEl>
                                          <p:spTgt spid="2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2" fill="hold">
                      <p:stCondLst>
                        <p:cond delay="indefinite"/>
                      </p:stCondLst>
                      <p:childTnLst>
                        <p:par>
                          <p:cTn id="803" fill="hold">
                            <p:stCondLst>
                              <p:cond delay="0"/>
                            </p:stCondLst>
                            <p:childTnLst>
                              <p:par>
                                <p:cTn id="80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8" fill="hold">
                      <p:stCondLst>
                        <p:cond delay="indefinite"/>
                      </p:stCondLst>
                      <p:childTnLst>
                        <p:par>
                          <p:cTn id="809" fill="hold">
                            <p:stCondLst>
                              <p:cond delay="0"/>
                            </p:stCondLst>
                            <p:childTnLst>
                              <p:par>
                                <p:cTn id="81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11" dur="500"/>
                                        <p:tgtEl>
                                          <p:spTgt spid="25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2" dur="500"/>
                                        <p:tgtEl>
                                          <p:spTgt spid="25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4" fill="hold">
                      <p:stCondLst>
                        <p:cond delay="indefinite"/>
                      </p:stCondLst>
                      <p:childTnLst>
                        <p:par>
                          <p:cTn id="815" fill="hold">
                            <p:stCondLst>
                              <p:cond delay="0"/>
                            </p:stCondLst>
                            <p:childTnLst>
                              <p:par>
                                <p:cTn id="8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18" dur="1250"/>
                                        <p:tgtEl>
                                          <p:spTgt spid="2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9" fill="hold">
                      <p:stCondLst>
                        <p:cond delay="indefinite"/>
                      </p:stCondLst>
                      <p:childTnLst>
                        <p:par>
                          <p:cTn id="820" fill="hold">
                            <p:stCondLst>
                              <p:cond delay="0"/>
                            </p:stCondLst>
                            <p:childTnLst>
                              <p:par>
                                <p:cTn id="8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5" fill="hold">
                      <p:stCondLst>
                        <p:cond delay="indefinite"/>
                      </p:stCondLst>
                      <p:childTnLst>
                        <p:par>
                          <p:cTn id="826" fill="hold">
                            <p:stCondLst>
                              <p:cond delay="0"/>
                            </p:stCondLst>
                            <p:childTnLst>
                              <p:par>
                                <p:cTn id="82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28" dur="500"/>
                                        <p:tgtEl>
                                          <p:spTgt spid="26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9" dur="500"/>
                                        <p:tgtEl>
                                          <p:spTgt spid="26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1" fill="hold">
                      <p:stCondLst>
                        <p:cond delay="indefinite"/>
                      </p:stCondLst>
                      <p:childTnLst>
                        <p:par>
                          <p:cTn id="832" fill="hold">
                            <p:stCondLst>
                              <p:cond delay="0"/>
                            </p:stCondLst>
                            <p:childTnLst>
                              <p:par>
                                <p:cTn id="8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35" dur="1250"/>
                                        <p:tgtEl>
                                          <p:spTgt spid="2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6" fill="hold">
                      <p:stCondLst>
                        <p:cond delay="indefinite"/>
                      </p:stCondLst>
                      <p:childTnLst>
                        <p:par>
                          <p:cTn id="837" fill="hold">
                            <p:stCondLst>
                              <p:cond delay="0"/>
                            </p:stCondLst>
                            <p:childTnLst>
                              <p:par>
                                <p:cTn id="8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2" fill="hold">
                      <p:stCondLst>
                        <p:cond delay="indefinite"/>
                      </p:stCondLst>
                      <p:childTnLst>
                        <p:par>
                          <p:cTn id="843" fill="hold">
                            <p:stCondLst>
                              <p:cond delay="0"/>
                            </p:stCondLst>
                            <p:childTnLst>
                              <p:par>
                                <p:cTn id="84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5" dur="500"/>
                                        <p:tgtEl>
                                          <p:spTgt spid="26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6" dur="500"/>
                                        <p:tgtEl>
                                          <p:spTgt spid="26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8" fill="hold">
                      <p:stCondLst>
                        <p:cond delay="indefinite"/>
                      </p:stCondLst>
                      <p:childTnLst>
                        <p:par>
                          <p:cTn id="849" fill="hold">
                            <p:stCondLst>
                              <p:cond delay="0"/>
                            </p:stCondLst>
                            <p:childTnLst>
                              <p:par>
                                <p:cTn id="8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52" dur="1250"/>
                                        <p:tgtEl>
                                          <p:spTgt spid="2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3" fill="hold">
                      <p:stCondLst>
                        <p:cond delay="indefinite"/>
                      </p:stCondLst>
                      <p:childTnLst>
                        <p:par>
                          <p:cTn id="854" fill="hold">
                            <p:stCondLst>
                              <p:cond delay="0"/>
                            </p:stCondLst>
                            <p:childTnLst>
                              <p:par>
                                <p:cTn id="8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9" fill="hold">
                      <p:stCondLst>
                        <p:cond delay="indefinite"/>
                      </p:stCondLst>
                      <p:childTnLst>
                        <p:par>
                          <p:cTn id="860" fill="hold">
                            <p:stCondLst>
                              <p:cond delay="0"/>
                            </p:stCondLst>
                            <p:childTnLst>
                              <p:par>
                                <p:cTn id="86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62" dur="500"/>
                                        <p:tgtEl>
                                          <p:spTgt spid="26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3" dur="500"/>
                                        <p:tgtEl>
                                          <p:spTgt spid="26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5" fill="hold">
                      <p:stCondLst>
                        <p:cond delay="indefinite"/>
                      </p:stCondLst>
                      <p:childTnLst>
                        <p:par>
                          <p:cTn id="866" fill="hold">
                            <p:stCondLst>
                              <p:cond delay="0"/>
                            </p:stCondLst>
                            <p:childTnLst>
                              <p:par>
                                <p:cTn id="86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69" dur="1250"/>
                                        <p:tgtEl>
                                          <p:spTgt spid="2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0" fill="hold">
                      <p:stCondLst>
                        <p:cond delay="indefinite"/>
                      </p:stCondLst>
                      <p:childTnLst>
                        <p:par>
                          <p:cTn id="871" fill="hold">
                            <p:stCondLst>
                              <p:cond delay="0"/>
                            </p:stCondLst>
                            <p:childTnLst>
                              <p:par>
                                <p:cTn id="87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6" fill="hold">
                      <p:stCondLst>
                        <p:cond delay="indefinite"/>
                      </p:stCondLst>
                      <p:childTnLst>
                        <p:par>
                          <p:cTn id="877" fill="hold">
                            <p:stCondLst>
                              <p:cond delay="0"/>
                            </p:stCondLst>
                            <p:childTnLst>
                              <p:par>
                                <p:cTn id="878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79" dur="500"/>
                                        <p:tgtEl>
                                          <p:spTgt spid="26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0" dur="500"/>
                                        <p:tgtEl>
                                          <p:spTgt spid="26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2" fill="hold">
                      <p:stCondLst>
                        <p:cond delay="indefinite"/>
                      </p:stCondLst>
                      <p:childTnLst>
                        <p:par>
                          <p:cTn id="883" fill="hold">
                            <p:stCondLst>
                              <p:cond delay="0"/>
                            </p:stCondLst>
                            <p:childTnLst>
                              <p:par>
                                <p:cTn id="88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86" dur="1250"/>
                                        <p:tgtEl>
                                          <p:spTgt spid="2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7" fill="hold">
                      <p:stCondLst>
                        <p:cond delay="indefinite"/>
                      </p:stCondLst>
                      <p:childTnLst>
                        <p:par>
                          <p:cTn id="888" fill="hold">
                            <p:stCondLst>
                              <p:cond delay="0"/>
                            </p:stCondLst>
                            <p:childTnLst>
                              <p:par>
                                <p:cTn id="8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3" fill="hold">
                      <p:stCondLst>
                        <p:cond delay="indefinite"/>
                      </p:stCondLst>
                      <p:childTnLst>
                        <p:par>
                          <p:cTn id="894" fill="hold">
                            <p:stCondLst>
                              <p:cond delay="0"/>
                            </p:stCondLst>
                            <p:childTnLst>
                              <p:par>
                                <p:cTn id="89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96" dur="500"/>
                                        <p:tgtEl>
                                          <p:spTgt spid="26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7" dur="500"/>
                                        <p:tgtEl>
                                          <p:spTgt spid="26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9" fill="hold">
                      <p:stCondLst>
                        <p:cond delay="indefinite"/>
                      </p:stCondLst>
                      <p:childTnLst>
                        <p:par>
                          <p:cTn id="900" fill="hold">
                            <p:stCondLst>
                              <p:cond delay="0"/>
                            </p:stCondLst>
                            <p:childTnLst>
                              <p:par>
                                <p:cTn id="90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03" dur="1250"/>
                                        <p:tgtEl>
                                          <p:spTgt spid="2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4" fill="hold">
                      <p:stCondLst>
                        <p:cond delay="indefinite"/>
                      </p:stCondLst>
                      <p:childTnLst>
                        <p:par>
                          <p:cTn id="905" fill="hold">
                            <p:stCondLst>
                              <p:cond delay="0"/>
                            </p:stCondLst>
                            <p:childTnLst>
                              <p:par>
                                <p:cTn id="90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0" fill="hold">
                      <p:stCondLst>
                        <p:cond delay="indefinite"/>
                      </p:stCondLst>
                      <p:childTnLst>
                        <p:par>
                          <p:cTn id="911" fill="hold">
                            <p:stCondLst>
                              <p:cond delay="0"/>
                            </p:stCondLst>
                            <p:childTnLst>
                              <p:par>
                                <p:cTn id="91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13" dur="500"/>
                                        <p:tgtEl>
                                          <p:spTgt spid="26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4" dur="500"/>
                                        <p:tgtEl>
                                          <p:spTgt spid="26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6" fill="hold">
                      <p:stCondLst>
                        <p:cond delay="indefinite"/>
                      </p:stCondLst>
                      <p:childTnLst>
                        <p:par>
                          <p:cTn id="917" fill="hold">
                            <p:stCondLst>
                              <p:cond delay="0"/>
                            </p:stCondLst>
                            <p:childTnLst>
                              <p:par>
                                <p:cTn id="9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20" dur="1250"/>
                                        <p:tgtEl>
                                          <p:spTgt spid="2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1" fill="hold">
                      <p:stCondLst>
                        <p:cond delay="indefinite"/>
                      </p:stCondLst>
                      <p:childTnLst>
                        <p:par>
                          <p:cTn id="922" fill="hold">
                            <p:stCondLst>
                              <p:cond delay="0"/>
                            </p:stCondLst>
                            <p:childTnLst>
                              <p:par>
                                <p:cTn id="9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7" fill="hold">
                      <p:stCondLst>
                        <p:cond delay="indefinite"/>
                      </p:stCondLst>
                      <p:childTnLst>
                        <p:par>
                          <p:cTn id="928" fill="hold">
                            <p:stCondLst>
                              <p:cond delay="0"/>
                            </p:stCondLst>
                            <p:childTnLst>
                              <p:par>
                                <p:cTn id="92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30" dur="500"/>
                                        <p:tgtEl>
                                          <p:spTgt spid="26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1" dur="500"/>
                                        <p:tgtEl>
                                          <p:spTgt spid="26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3" fill="hold">
                            <p:stCondLst>
                              <p:cond delay="500"/>
                            </p:stCondLst>
                            <p:childTnLst>
                              <p:par>
                                <p:cTn id="93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36" dur="1250"/>
                                        <p:tgtEl>
                                          <p:spTgt spid="2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608" grpId="0" animBg="1"/>
      <p:bldP spid="608" grpId="1" animBg="1"/>
      <p:bldP spid="609" grpId="0" animBg="1"/>
      <p:bldP spid="211" grpId="0" animBg="1"/>
      <p:bldP spid="211" grpId="1" animBg="1"/>
      <p:bldP spid="212" grpId="0" animBg="1"/>
      <p:bldP spid="807" grpId="0" animBg="1"/>
      <p:bldP spid="807" grpId="1" animBg="1"/>
      <p:bldP spid="808" grpId="0" animBg="1"/>
      <p:bldP spid="856" grpId="0" animBg="1"/>
      <p:bldP spid="856" grpId="1" animBg="1"/>
      <p:bldP spid="857" grpId="0" animBg="1"/>
      <p:bldP spid="1091" grpId="0" animBg="1"/>
      <p:bldP spid="1091" grpId="1" animBg="1"/>
      <p:bldP spid="1092" grpId="0" animBg="1"/>
      <p:bldP spid="1516" grpId="0" animBg="1"/>
      <p:bldP spid="1516" grpId="1" animBg="1"/>
      <p:bldP spid="1517" grpId="0" animBg="1"/>
      <p:bldP spid="1551" grpId="0" animBg="1"/>
      <p:bldP spid="1551" grpId="1" animBg="1"/>
      <p:bldP spid="1552" grpId="0" animBg="1"/>
      <p:bldP spid="1586" grpId="0" animBg="1"/>
      <p:bldP spid="1586" grpId="1" animBg="1"/>
      <p:bldP spid="1587" grpId="0" animBg="1"/>
      <p:bldP spid="1621" grpId="0" animBg="1"/>
      <p:bldP spid="1621" grpId="1" animBg="1"/>
      <p:bldP spid="1622" grpId="0" animBg="1"/>
      <p:bldP spid="1761" grpId="0" animBg="1"/>
      <p:bldP spid="1761" grpId="1" animBg="1"/>
      <p:bldP spid="1762" grpId="0" animBg="1"/>
      <p:bldP spid="1791" grpId="0" animBg="1"/>
      <p:bldP spid="1791" grpId="1" animBg="1"/>
      <p:bldP spid="1792" grpId="0" animBg="1"/>
      <p:bldP spid="1821" grpId="0" animBg="1"/>
      <p:bldP spid="1821" grpId="1" animBg="1"/>
      <p:bldP spid="1822" grpId="0" animBg="1"/>
      <p:bldP spid="1851" grpId="0" animBg="1"/>
      <p:bldP spid="1851" grpId="1" animBg="1"/>
      <p:bldP spid="1852" grpId="0" animBg="1"/>
      <p:bldP spid="1881" grpId="0" animBg="1"/>
      <p:bldP spid="1881" grpId="1" animBg="1"/>
      <p:bldP spid="1882" grpId="0" animBg="1"/>
      <p:bldP spid="1986" grpId="0" animBg="1"/>
      <p:bldP spid="1986" grpId="1" animBg="1"/>
      <p:bldP spid="1987" grpId="0" animBg="1"/>
      <p:bldP spid="2011" grpId="0" animBg="1"/>
      <p:bldP spid="2011" grpId="1" animBg="1"/>
      <p:bldP spid="2012" grpId="0" animBg="1"/>
      <p:bldP spid="2036" grpId="0" animBg="1"/>
      <p:bldP spid="2036" grpId="1" animBg="1"/>
      <p:bldP spid="2037" grpId="0" animBg="1"/>
      <p:bldP spid="2061" grpId="0" animBg="1"/>
      <p:bldP spid="2061" grpId="1" animBg="1"/>
      <p:bldP spid="2062" grpId="0" animBg="1"/>
      <p:bldP spid="2086" grpId="0" animBg="1"/>
      <p:bldP spid="2086" grpId="1" animBg="1"/>
      <p:bldP spid="2087" grpId="0" animBg="1"/>
      <p:bldP spid="2111" grpId="0" animBg="1"/>
      <p:bldP spid="2111" grpId="1" animBg="1"/>
      <p:bldP spid="2112" grpId="0" animBg="1"/>
      <p:bldP spid="2186" grpId="0" animBg="1"/>
      <p:bldP spid="2186" grpId="1" animBg="1"/>
      <p:bldP spid="2187" grpId="0" animBg="1"/>
      <p:bldP spid="2206" grpId="0" animBg="1"/>
      <p:bldP spid="2206" grpId="1" animBg="1"/>
      <p:bldP spid="2207" grpId="0" animBg="1"/>
      <p:bldP spid="2226" grpId="0" animBg="1"/>
      <p:bldP spid="2226" grpId="1" animBg="1"/>
      <p:bldP spid="2227" grpId="0" animBg="1"/>
      <p:bldP spid="2246" grpId="0" animBg="1"/>
      <p:bldP spid="2246" grpId="1" animBg="1"/>
      <p:bldP spid="2247" grpId="0" animBg="1"/>
      <p:bldP spid="2266" grpId="0" animBg="1"/>
      <p:bldP spid="2266" grpId="1" animBg="1"/>
      <p:bldP spid="2267" grpId="0" animBg="1"/>
      <p:bldP spid="2286" grpId="0" animBg="1"/>
      <p:bldP spid="2286" grpId="1" animBg="1"/>
      <p:bldP spid="2287" grpId="0" animBg="1"/>
      <p:bldP spid="2306" grpId="0" animBg="1"/>
      <p:bldP spid="2306" grpId="1" animBg="1"/>
      <p:bldP spid="2307" grpId="0" animBg="1"/>
      <p:bldP spid="2356" grpId="0" animBg="1"/>
      <p:bldP spid="2356" grpId="1" animBg="1"/>
      <p:bldP spid="2357" grpId="0" animBg="1"/>
      <p:bldP spid="2371" grpId="0" animBg="1"/>
      <p:bldP spid="2371" grpId="1" animBg="1"/>
      <p:bldP spid="2372" grpId="0" animBg="1"/>
      <p:bldP spid="2386" grpId="0" animBg="1"/>
      <p:bldP spid="2386" grpId="1" animBg="1"/>
      <p:bldP spid="2387" grpId="0" animBg="1"/>
      <p:bldP spid="2401" grpId="0" animBg="1"/>
      <p:bldP spid="2401" grpId="1" animBg="1"/>
      <p:bldP spid="2402" grpId="0" animBg="1"/>
      <p:bldP spid="2416" grpId="0" animBg="1"/>
      <p:bldP spid="2416" grpId="1" animBg="1"/>
      <p:bldP spid="2417" grpId="0" animBg="1"/>
      <p:bldP spid="2431" grpId="0" animBg="1"/>
      <p:bldP spid="2431" grpId="1" animBg="1"/>
      <p:bldP spid="2432" grpId="0" animBg="1"/>
      <p:bldP spid="2446" grpId="0" animBg="1"/>
      <p:bldP spid="2446" grpId="1" animBg="1"/>
      <p:bldP spid="2447" grpId="0" animBg="1"/>
      <p:bldP spid="2461" grpId="0" animBg="1"/>
      <p:bldP spid="2461" grpId="1" animBg="1"/>
      <p:bldP spid="2462" grpId="0" animBg="1"/>
      <p:bldP spid="2491" grpId="0" animBg="1"/>
      <p:bldP spid="2491" grpId="1" animBg="1"/>
      <p:bldP spid="2492" grpId="0" animBg="1"/>
      <p:bldP spid="2501" grpId="0" animBg="1"/>
      <p:bldP spid="2501" grpId="1" animBg="1"/>
      <p:bldP spid="2502" grpId="0" animBg="1"/>
      <p:bldP spid="2511" grpId="0" animBg="1"/>
      <p:bldP spid="2511" grpId="1" animBg="1"/>
      <p:bldP spid="2512" grpId="0" animBg="1"/>
      <p:bldP spid="2521" grpId="0" animBg="1"/>
      <p:bldP spid="2521" grpId="1" animBg="1"/>
      <p:bldP spid="2522" grpId="0" animBg="1"/>
      <p:bldP spid="2531" grpId="0" animBg="1"/>
      <p:bldP spid="2531" grpId="1" animBg="1"/>
      <p:bldP spid="2532" grpId="0" animBg="1"/>
      <p:bldP spid="2541" grpId="0" animBg="1"/>
      <p:bldP spid="2541" grpId="1" animBg="1"/>
      <p:bldP spid="2542" grpId="0" animBg="1"/>
      <p:bldP spid="2551" grpId="0" animBg="1"/>
      <p:bldP spid="2551" grpId="1" animBg="1"/>
      <p:bldP spid="2552" grpId="0" animBg="1"/>
      <p:bldP spid="2561" grpId="0" animBg="1"/>
      <p:bldP spid="2561" grpId="1" animBg="1"/>
      <p:bldP spid="2562" grpId="0" animBg="1"/>
      <p:bldP spid="2571" grpId="0" animBg="1"/>
      <p:bldP spid="2571" grpId="1" animBg="1"/>
      <p:bldP spid="2572" grpId="0" animBg="1"/>
      <p:bldP spid="2586" grpId="0" animBg="1"/>
      <p:bldP spid="2586" grpId="1" animBg="1"/>
      <p:bldP spid="2587" grpId="0" animBg="1"/>
      <p:bldP spid="2591" grpId="0" animBg="1"/>
      <p:bldP spid="2591" grpId="1" animBg="1"/>
      <p:bldP spid="2592" grpId="0" animBg="1"/>
      <p:bldP spid="2596" grpId="0" animBg="1"/>
      <p:bldP spid="2596" grpId="1" animBg="1"/>
      <p:bldP spid="2597" grpId="0" animBg="1"/>
      <p:bldP spid="2601" grpId="0" animBg="1"/>
      <p:bldP spid="2601" grpId="1" animBg="1"/>
      <p:bldP spid="2602" grpId="0" animBg="1"/>
      <p:bldP spid="2606" grpId="0" animBg="1"/>
      <p:bldP spid="2606" grpId="1" animBg="1"/>
      <p:bldP spid="2607" grpId="0" animBg="1"/>
      <p:bldP spid="2611" grpId="0" animBg="1"/>
      <p:bldP spid="2611" grpId="1" animBg="1"/>
      <p:bldP spid="2612" grpId="0" animBg="1"/>
      <p:bldP spid="2616" grpId="0" animBg="1"/>
      <p:bldP spid="2616" grpId="1" animBg="1"/>
      <p:bldP spid="2617" grpId="0" animBg="1"/>
      <p:bldP spid="2621" grpId="0" animBg="1"/>
      <p:bldP spid="2621" grpId="1" animBg="1"/>
      <p:bldP spid="2622" grpId="0" animBg="1"/>
      <p:bldP spid="2626" grpId="0" animBg="1"/>
      <p:bldP spid="2626" grpId="1" animBg="1"/>
      <p:bldP spid="2627" grpId="0" animBg="1"/>
      <p:bldP spid="2633" grpId="0" animBg="1"/>
      <p:bldP spid="2633" grpId="1" animBg="1"/>
      <p:bldP spid="263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6D669F03-E557-E58F-09C8-A2AAB5BC6635}"/>
              </a:ext>
            </a:extLst>
          </p:cNvPr>
          <p:cNvGrpSpPr/>
          <p:nvPr/>
        </p:nvGrpSpPr>
        <p:grpSpPr>
          <a:xfrm>
            <a:off x="711922" y="567772"/>
            <a:ext cx="1050842" cy="1200329"/>
            <a:chOff x="865229" y="757237"/>
            <a:chExt cx="1050842" cy="120032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5F5A3F1-6799-8EDB-0CF0-B5D794226A7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65229" y="833878"/>
              <a:ext cx="1050842" cy="1066800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F84D51A-D072-94B2-9643-D976E536B382}"/>
                </a:ext>
              </a:extLst>
            </p:cNvPr>
            <p:cNvSpPr txBox="1"/>
            <p:nvPr/>
          </p:nvSpPr>
          <p:spPr>
            <a:xfrm>
              <a:off x="1114244" y="757237"/>
              <a:ext cx="55281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5" name="PHẠM DUYÊN 2 - 9Slide.vn">
            <a:extLst>
              <a:ext uri="{FF2B5EF4-FFF2-40B4-BE49-F238E27FC236}">
                <a16:creationId xmlns:a16="http://schemas.microsoft.com/office/drawing/2014/main" id="{FE303AF4-BA64-7DEA-CDBB-474574165373}"/>
              </a:ext>
            </a:extLst>
          </p:cNvPr>
          <p:cNvSpPr txBox="1"/>
          <p:nvPr/>
        </p:nvSpPr>
        <p:spPr>
          <a:xfrm>
            <a:off x="1578039" y="736715"/>
            <a:ext cx="49016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rgbClr val="035651"/>
                </a:solidFill>
                <a:latin typeface="Quicksand" panose="000005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Tính nhẩm.</a:t>
            </a:r>
            <a:endParaRPr lang="en-US" sz="6000" b="1" dirty="0">
              <a:solidFill>
                <a:srgbClr val="035651"/>
              </a:solidFill>
              <a:latin typeface="Quicksand" panose="00000500000000000000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3" name="PHẠM DUYÊN 3 - 9Slide.vn">
            <a:extLst>
              <a:ext uri="{FF2B5EF4-FFF2-40B4-BE49-F238E27FC236}">
                <a16:creationId xmlns:a16="http://schemas.microsoft.com/office/drawing/2014/main" id="{EF64BF2B-59AD-195D-CACE-CD94EE6A1CBB}"/>
              </a:ext>
            </a:extLst>
          </p:cNvPr>
          <p:cNvGrpSpPr/>
          <p:nvPr/>
        </p:nvGrpSpPr>
        <p:grpSpPr>
          <a:xfrm>
            <a:off x="3312273" y="3250271"/>
            <a:ext cx="2275686" cy="3586507"/>
            <a:chOff x="1576913" y="1625601"/>
            <a:chExt cx="1138238" cy="1793876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C93ED165-7A2D-CB87-C707-DD774B332D23}"/>
                </a:ext>
              </a:extLst>
            </p:cNvPr>
            <p:cNvGrpSpPr/>
            <p:nvPr/>
          </p:nvGrpSpPr>
          <p:grpSpPr>
            <a:xfrm>
              <a:off x="1576913" y="1625601"/>
              <a:ext cx="1138238" cy="1793876"/>
              <a:chOff x="1576913" y="1625601"/>
              <a:chExt cx="1138238" cy="1793876"/>
            </a:xfrm>
          </p:grpSpPr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F08B959F-93FE-A3C3-A8FB-82DC024C2995}"/>
                  </a:ext>
                </a:extLst>
              </p:cNvPr>
              <p:cNvSpPr/>
              <p:nvPr/>
            </p:nvSpPr>
            <p:spPr>
              <a:xfrm>
                <a:off x="2043289" y="1783644"/>
                <a:ext cx="237067" cy="3048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599"/>
              </a:p>
            </p:txBody>
          </p:sp>
          <p:pic>
            <p:nvPicPr>
              <p:cNvPr id="37" name="Picture 5" descr="F:\AAA-LÀM ẢNH SLIDE\Bai12-HĐ2-3(4).png">
                <a:extLst>
                  <a:ext uri="{FF2B5EF4-FFF2-40B4-BE49-F238E27FC236}">
                    <a16:creationId xmlns:a16="http://schemas.microsoft.com/office/drawing/2014/main" id="{08757C63-3399-97EA-189E-EA907B03508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1576913" y="1625601"/>
                <a:ext cx="1138238" cy="1793876"/>
              </a:xfrm>
              <a:prstGeom prst="rect">
                <a:avLst/>
              </a:prstGeom>
              <a:noFill/>
            </p:spPr>
          </p:pic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8E1571A2-CD90-6F6D-EB34-8CBAA52B1605}"/>
                </a:ext>
              </a:extLst>
            </p:cNvPr>
            <p:cNvSpPr txBox="1"/>
            <p:nvPr/>
          </p:nvSpPr>
          <p:spPr>
            <a:xfrm>
              <a:off x="1840088" y="1738489"/>
              <a:ext cx="660827" cy="384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398" b="1" dirty="0">
                  <a:solidFill>
                    <a:srgbClr val="C00000"/>
                  </a:solidFill>
                  <a:latin typeface="Lato" pitchFamily="34" charset="0"/>
                  <a:cs typeface="Lato" pitchFamily="34" charset="0"/>
                </a:rPr>
                <a:t>6 - 3</a:t>
              </a:r>
            </a:p>
          </p:txBody>
        </p:sp>
      </p:grpSp>
      <p:grpSp>
        <p:nvGrpSpPr>
          <p:cNvPr id="38" name="PHẠM DUYÊN 4 - 9Slide.vn">
            <a:extLst>
              <a:ext uri="{FF2B5EF4-FFF2-40B4-BE49-F238E27FC236}">
                <a16:creationId xmlns:a16="http://schemas.microsoft.com/office/drawing/2014/main" id="{3B9232A9-93F0-D718-22EB-6708CC4F2622}"/>
              </a:ext>
            </a:extLst>
          </p:cNvPr>
          <p:cNvGrpSpPr/>
          <p:nvPr/>
        </p:nvGrpSpPr>
        <p:grpSpPr>
          <a:xfrm>
            <a:off x="7070175" y="3148738"/>
            <a:ext cx="2275685" cy="3586507"/>
            <a:chOff x="3456517" y="1574817"/>
            <a:chExt cx="1138238" cy="1793876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A6A4592-942E-7AA6-5C4A-8C22C574F7D5}"/>
                </a:ext>
              </a:extLst>
            </p:cNvPr>
            <p:cNvGrpSpPr/>
            <p:nvPr/>
          </p:nvGrpSpPr>
          <p:grpSpPr>
            <a:xfrm>
              <a:off x="3456517" y="1574817"/>
              <a:ext cx="1138238" cy="1793876"/>
              <a:chOff x="3456517" y="1574817"/>
              <a:chExt cx="1138238" cy="1793876"/>
            </a:xfrm>
          </p:grpSpPr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DC655D03-EF7B-31D1-C642-C386DA1E7629}"/>
                  </a:ext>
                </a:extLst>
              </p:cNvPr>
              <p:cNvSpPr/>
              <p:nvPr/>
            </p:nvSpPr>
            <p:spPr>
              <a:xfrm>
                <a:off x="3815644" y="1828800"/>
                <a:ext cx="304800" cy="2032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599"/>
              </a:p>
            </p:txBody>
          </p:sp>
          <p:pic>
            <p:nvPicPr>
              <p:cNvPr id="42" name="Picture 5" descr="F:\AAA-LÀM ẢNH SLIDE\Bai12-HĐ2-3(4).png">
                <a:extLst>
                  <a:ext uri="{FF2B5EF4-FFF2-40B4-BE49-F238E27FC236}">
                    <a16:creationId xmlns:a16="http://schemas.microsoft.com/office/drawing/2014/main" id="{08DAE1A2-9D96-0F62-F3F2-A97C26EF6EB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 flipH="1">
                <a:off x="3456517" y="1574817"/>
                <a:ext cx="1138238" cy="1793876"/>
              </a:xfrm>
              <a:prstGeom prst="rect">
                <a:avLst/>
              </a:prstGeom>
              <a:noFill/>
            </p:spPr>
          </p:pic>
        </p:grp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0723E574-04C6-FDF0-F0CB-7092C1617BBD}"/>
                </a:ext>
              </a:extLst>
            </p:cNvPr>
            <p:cNvSpPr txBox="1"/>
            <p:nvPr/>
          </p:nvSpPr>
          <p:spPr>
            <a:xfrm>
              <a:off x="3606799" y="1676400"/>
              <a:ext cx="660827" cy="384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398" b="1" dirty="0">
                  <a:solidFill>
                    <a:srgbClr val="C00000"/>
                  </a:solidFill>
                  <a:latin typeface="Lato" pitchFamily="34" charset="0"/>
                  <a:cs typeface="Lato" pitchFamily="34" charset="0"/>
                </a:rPr>
                <a:t>4 - 0</a:t>
              </a:r>
            </a:p>
          </p:txBody>
        </p:sp>
      </p:grpSp>
      <p:grpSp>
        <p:nvGrpSpPr>
          <p:cNvPr id="43" name="PHẠM DUYÊN 5 - 9Slide.vn">
            <a:extLst>
              <a:ext uri="{FF2B5EF4-FFF2-40B4-BE49-F238E27FC236}">
                <a16:creationId xmlns:a16="http://schemas.microsoft.com/office/drawing/2014/main" id="{41D1F59F-C24B-F5B0-B21D-A3B0D09E9CE8}"/>
              </a:ext>
            </a:extLst>
          </p:cNvPr>
          <p:cNvGrpSpPr/>
          <p:nvPr/>
        </p:nvGrpSpPr>
        <p:grpSpPr>
          <a:xfrm>
            <a:off x="976291" y="2584482"/>
            <a:ext cx="2275686" cy="3586507"/>
            <a:chOff x="408516" y="1292591"/>
            <a:chExt cx="1138238" cy="1793876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F4F4C7B3-BF1C-1457-688F-5BD79D572F16}"/>
                </a:ext>
              </a:extLst>
            </p:cNvPr>
            <p:cNvGrpSpPr/>
            <p:nvPr/>
          </p:nvGrpSpPr>
          <p:grpSpPr>
            <a:xfrm>
              <a:off x="408516" y="1292591"/>
              <a:ext cx="1138238" cy="1793876"/>
              <a:chOff x="408516" y="1292591"/>
              <a:chExt cx="1138238" cy="1793876"/>
            </a:xfrm>
          </p:grpSpPr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13E22785-DD66-5C94-BC8D-311E7A1C528F}"/>
                  </a:ext>
                </a:extLst>
              </p:cNvPr>
              <p:cNvSpPr/>
              <p:nvPr/>
            </p:nvSpPr>
            <p:spPr>
              <a:xfrm>
                <a:off x="756356" y="1512711"/>
                <a:ext cx="293511" cy="2032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599"/>
              </a:p>
            </p:txBody>
          </p:sp>
          <p:pic>
            <p:nvPicPr>
              <p:cNvPr id="47" name="Picture 5" descr="F:\AAA-LÀM ẢNH SLIDE\Bai12-HĐ2-3(4).png">
                <a:extLst>
                  <a:ext uri="{FF2B5EF4-FFF2-40B4-BE49-F238E27FC236}">
                    <a16:creationId xmlns:a16="http://schemas.microsoft.com/office/drawing/2014/main" id="{FB589995-C05A-FFE7-70AF-8389DBD2FB1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 flipH="1">
                <a:off x="408516" y="1292591"/>
                <a:ext cx="1138238" cy="1793876"/>
              </a:xfrm>
              <a:prstGeom prst="rect">
                <a:avLst/>
              </a:prstGeom>
              <a:noFill/>
            </p:spPr>
          </p:pic>
        </p:grp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4AE30F8A-DD55-8753-1C8B-7DEF1EB614AA}"/>
                </a:ext>
              </a:extLst>
            </p:cNvPr>
            <p:cNvSpPr txBox="1"/>
            <p:nvPr/>
          </p:nvSpPr>
          <p:spPr>
            <a:xfrm>
              <a:off x="553155" y="1411110"/>
              <a:ext cx="660827" cy="384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398" b="1" dirty="0">
                  <a:solidFill>
                    <a:srgbClr val="C00000"/>
                  </a:solidFill>
                  <a:latin typeface="Lato" pitchFamily="34" charset="0"/>
                  <a:cs typeface="Lato" pitchFamily="34" charset="0"/>
                </a:rPr>
                <a:t>4 - 1</a:t>
              </a:r>
            </a:p>
          </p:txBody>
        </p:sp>
      </p:grpSp>
      <p:grpSp>
        <p:nvGrpSpPr>
          <p:cNvPr id="48" name="PHẠM DUYÊN 6 - 9Slide.vn">
            <a:extLst>
              <a:ext uri="{FF2B5EF4-FFF2-40B4-BE49-F238E27FC236}">
                <a16:creationId xmlns:a16="http://schemas.microsoft.com/office/drawing/2014/main" id="{D5EFD508-3774-435B-BF7E-E5CA45E8D034}"/>
              </a:ext>
            </a:extLst>
          </p:cNvPr>
          <p:cNvGrpSpPr/>
          <p:nvPr/>
        </p:nvGrpSpPr>
        <p:grpSpPr>
          <a:xfrm>
            <a:off x="897298" y="4017671"/>
            <a:ext cx="2275686" cy="3586507"/>
            <a:chOff x="369006" y="2009434"/>
            <a:chExt cx="1138238" cy="1793876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89D8E2DA-316F-3F2D-F7B4-CAA13BD26BB8}"/>
                </a:ext>
              </a:extLst>
            </p:cNvPr>
            <p:cNvGrpSpPr/>
            <p:nvPr/>
          </p:nvGrpSpPr>
          <p:grpSpPr>
            <a:xfrm>
              <a:off x="369006" y="2009434"/>
              <a:ext cx="1138238" cy="1793876"/>
              <a:chOff x="369006" y="2009434"/>
              <a:chExt cx="1138238" cy="1793876"/>
            </a:xfrm>
          </p:grpSpPr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1F39E498-20D3-8511-EBA8-F2C0BFDB6B74}"/>
                  </a:ext>
                </a:extLst>
              </p:cNvPr>
              <p:cNvSpPr/>
              <p:nvPr/>
            </p:nvSpPr>
            <p:spPr>
              <a:xfrm>
                <a:off x="688622" y="2280356"/>
                <a:ext cx="282222" cy="2032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599"/>
              </a:p>
            </p:txBody>
          </p:sp>
          <p:pic>
            <p:nvPicPr>
              <p:cNvPr id="52" name="Picture 5" descr="F:\AAA-LÀM ẢNH SLIDE\Bai12-HĐ2-3(4).png">
                <a:extLst>
                  <a:ext uri="{FF2B5EF4-FFF2-40B4-BE49-F238E27FC236}">
                    <a16:creationId xmlns:a16="http://schemas.microsoft.com/office/drawing/2014/main" id="{0E2E70D4-06EB-77C4-E49C-DA2E8C9AED1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 rot="21439008" flipH="1">
                <a:off x="369006" y="2009434"/>
                <a:ext cx="1138238" cy="1793876"/>
              </a:xfrm>
              <a:prstGeom prst="rect">
                <a:avLst/>
              </a:prstGeom>
              <a:noFill/>
            </p:spPr>
          </p:pic>
        </p:grp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00CE25E5-A21F-EB29-4E9C-25C3D415C6B3}"/>
                </a:ext>
              </a:extLst>
            </p:cNvPr>
            <p:cNvSpPr txBox="1"/>
            <p:nvPr/>
          </p:nvSpPr>
          <p:spPr>
            <a:xfrm>
              <a:off x="457199" y="2127955"/>
              <a:ext cx="660827" cy="384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398" b="1" dirty="0">
                  <a:solidFill>
                    <a:srgbClr val="C00000"/>
                  </a:solidFill>
                  <a:latin typeface="Lato" pitchFamily="34" charset="0"/>
                  <a:cs typeface="Lato" pitchFamily="34" charset="0"/>
                </a:rPr>
                <a:t>5 - 2</a:t>
              </a:r>
            </a:p>
          </p:txBody>
        </p:sp>
      </p:grpSp>
      <p:grpSp>
        <p:nvGrpSpPr>
          <p:cNvPr id="53" name="PHẠM DUYÊN 7 - 9Slide.vn">
            <a:extLst>
              <a:ext uri="{FF2B5EF4-FFF2-40B4-BE49-F238E27FC236}">
                <a16:creationId xmlns:a16="http://schemas.microsoft.com/office/drawing/2014/main" id="{4AA0E15D-D4B2-3C8D-444A-EF7B5003173C}"/>
              </a:ext>
            </a:extLst>
          </p:cNvPr>
          <p:cNvGrpSpPr/>
          <p:nvPr/>
        </p:nvGrpSpPr>
        <p:grpSpPr>
          <a:xfrm>
            <a:off x="3030150" y="4548045"/>
            <a:ext cx="2275686" cy="3586507"/>
            <a:chOff x="1435803" y="2274713"/>
            <a:chExt cx="1138238" cy="1793876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0D8F58E1-084B-9667-C091-AC215E045D61}"/>
                </a:ext>
              </a:extLst>
            </p:cNvPr>
            <p:cNvGrpSpPr/>
            <p:nvPr/>
          </p:nvGrpSpPr>
          <p:grpSpPr>
            <a:xfrm>
              <a:off x="1435803" y="2274713"/>
              <a:ext cx="1138238" cy="1793876"/>
              <a:chOff x="1435803" y="2274713"/>
              <a:chExt cx="1138238" cy="1793876"/>
            </a:xfrm>
          </p:grpSpPr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C65BA520-6BB1-C39F-F0CD-89768423D78E}"/>
                  </a:ext>
                </a:extLst>
              </p:cNvPr>
              <p:cNvSpPr/>
              <p:nvPr/>
            </p:nvSpPr>
            <p:spPr>
              <a:xfrm>
                <a:off x="1873956" y="2517422"/>
                <a:ext cx="282222" cy="237067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599"/>
              </a:p>
            </p:txBody>
          </p:sp>
          <p:pic>
            <p:nvPicPr>
              <p:cNvPr id="57" name="Picture 5" descr="F:\AAA-LÀM ẢNH SLIDE\Bai12-HĐ2-3(4).png">
                <a:extLst>
                  <a:ext uri="{FF2B5EF4-FFF2-40B4-BE49-F238E27FC236}">
                    <a16:creationId xmlns:a16="http://schemas.microsoft.com/office/drawing/2014/main" id="{F5EF4C23-A234-755B-68C8-6A2C7B50A07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1435803" y="2274713"/>
                <a:ext cx="1138238" cy="1793876"/>
              </a:xfrm>
              <a:prstGeom prst="rect">
                <a:avLst/>
              </a:prstGeom>
              <a:noFill/>
            </p:spPr>
          </p:pic>
        </p:grp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464EAF10-0A12-5EB8-C6AF-743662325B54}"/>
                </a:ext>
              </a:extLst>
            </p:cNvPr>
            <p:cNvSpPr txBox="1"/>
            <p:nvPr/>
          </p:nvSpPr>
          <p:spPr>
            <a:xfrm>
              <a:off x="1676399" y="2387600"/>
              <a:ext cx="660827" cy="384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398" b="1" dirty="0">
                  <a:solidFill>
                    <a:srgbClr val="C00000"/>
                  </a:solidFill>
                  <a:latin typeface="Lato" pitchFamily="34" charset="0"/>
                  <a:cs typeface="Lato" pitchFamily="34" charset="0"/>
                </a:rPr>
                <a:t>8 - 5</a:t>
              </a:r>
            </a:p>
          </p:txBody>
        </p:sp>
      </p:grpSp>
      <p:grpSp>
        <p:nvGrpSpPr>
          <p:cNvPr id="58" name="PHẠM DUYÊN 8 - 9Slide.vn">
            <a:extLst>
              <a:ext uri="{FF2B5EF4-FFF2-40B4-BE49-F238E27FC236}">
                <a16:creationId xmlns:a16="http://schemas.microsoft.com/office/drawing/2014/main" id="{85DED62F-EE13-6302-CD5D-60B4381D4108}"/>
              </a:ext>
            </a:extLst>
          </p:cNvPr>
          <p:cNvGrpSpPr/>
          <p:nvPr/>
        </p:nvGrpSpPr>
        <p:grpSpPr>
          <a:xfrm>
            <a:off x="7194310" y="4446510"/>
            <a:ext cx="2275686" cy="3586507"/>
            <a:chOff x="3518605" y="2223928"/>
            <a:chExt cx="1138238" cy="1793876"/>
          </a:xfrm>
        </p:grpSpPr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89080BDD-F8F5-BAD2-3FE0-53A38EB6AF9D}"/>
                </a:ext>
              </a:extLst>
            </p:cNvPr>
            <p:cNvGrpSpPr/>
            <p:nvPr/>
          </p:nvGrpSpPr>
          <p:grpSpPr>
            <a:xfrm>
              <a:off x="3518605" y="2223928"/>
              <a:ext cx="1138238" cy="1793876"/>
              <a:chOff x="3518605" y="2223928"/>
              <a:chExt cx="1138238" cy="1793876"/>
            </a:xfrm>
          </p:grpSpPr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54016768-F0FA-C761-35D8-33B7951A6FE6}"/>
                  </a:ext>
                </a:extLst>
              </p:cNvPr>
              <p:cNvSpPr/>
              <p:nvPr/>
            </p:nvSpPr>
            <p:spPr>
              <a:xfrm>
                <a:off x="3905956" y="2449689"/>
                <a:ext cx="259644" cy="25964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599"/>
              </a:p>
            </p:txBody>
          </p:sp>
          <p:pic>
            <p:nvPicPr>
              <p:cNvPr id="62" name="Picture 5" descr="F:\AAA-LÀM ẢNH SLIDE\Bai12-HĐ2-3(4).png">
                <a:extLst>
                  <a:ext uri="{FF2B5EF4-FFF2-40B4-BE49-F238E27FC236}">
                    <a16:creationId xmlns:a16="http://schemas.microsoft.com/office/drawing/2014/main" id="{75814164-49A1-BFC8-3850-5DB4F924FC4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 flipH="1">
                <a:off x="3518605" y="2223928"/>
                <a:ext cx="1138238" cy="1793876"/>
              </a:xfrm>
              <a:prstGeom prst="rect">
                <a:avLst/>
              </a:prstGeom>
              <a:noFill/>
            </p:spPr>
          </p:pic>
        </p:grp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9CE64995-3F3F-2AF4-652B-CCDBA1A05C61}"/>
                </a:ext>
              </a:extLst>
            </p:cNvPr>
            <p:cNvSpPr txBox="1"/>
            <p:nvPr/>
          </p:nvSpPr>
          <p:spPr>
            <a:xfrm>
              <a:off x="3657599" y="2336801"/>
              <a:ext cx="660827" cy="384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398" b="1" dirty="0">
                  <a:solidFill>
                    <a:srgbClr val="C00000"/>
                  </a:solidFill>
                  <a:latin typeface="Lato" pitchFamily="34" charset="0"/>
                  <a:cs typeface="Lato" pitchFamily="34" charset="0"/>
                </a:rPr>
                <a:t>7 - 3</a:t>
              </a:r>
            </a:p>
          </p:txBody>
        </p:sp>
      </p:grpSp>
      <p:grpSp>
        <p:nvGrpSpPr>
          <p:cNvPr id="63" name="PHẠM DUYÊN 9 - 9Slide.vn">
            <a:extLst>
              <a:ext uri="{FF2B5EF4-FFF2-40B4-BE49-F238E27FC236}">
                <a16:creationId xmlns:a16="http://schemas.microsoft.com/office/drawing/2014/main" id="{9BA05D30-1329-69B8-621A-CD853E46E366}"/>
              </a:ext>
            </a:extLst>
          </p:cNvPr>
          <p:cNvGrpSpPr/>
          <p:nvPr/>
        </p:nvGrpSpPr>
        <p:grpSpPr>
          <a:xfrm>
            <a:off x="9315876" y="2528034"/>
            <a:ext cx="2275686" cy="3586507"/>
            <a:chOff x="4579758" y="1264357"/>
            <a:chExt cx="1138238" cy="1793876"/>
          </a:xfrm>
        </p:grpSpPr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24469500-3A9F-1DAB-BF79-BC5124BEF8E4}"/>
                </a:ext>
              </a:extLst>
            </p:cNvPr>
            <p:cNvGrpSpPr/>
            <p:nvPr/>
          </p:nvGrpSpPr>
          <p:grpSpPr>
            <a:xfrm>
              <a:off x="4579758" y="1264357"/>
              <a:ext cx="1138238" cy="1793876"/>
              <a:chOff x="4579758" y="1264357"/>
              <a:chExt cx="1138238" cy="1793876"/>
            </a:xfrm>
          </p:grpSpPr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EEF6C540-D5CD-5DDC-AAB3-0E9319251915}"/>
                  </a:ext>
                </a:extLst>
              </p:cNvPr>
              <p:cNvSpPr/>
              <p:nvPr/>
            </p:nvSpPr>
            <p:spPr>
              <a:xfrm>
                <a:off x="5000978" y="1501422"/>
                <a:ext cx="361244" cy="191911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599"/>
              </a:p>
            </p:txBody>
          </p:sp>
          <p:pic>
            <p:nvPicPr>
              <p:cNvPr id="67" name="Picture 5" descr="F:\AAA-LÀM ẢNH SLIDE\Bai12-HĐ2-3(4).png">
                <a:extLst>
                  <a:ext uri="{FF2B5EF4-FFF2-40B4-BE49-F238E27FC236}">
                    <a16:creationId xmlns:a16="http://schemas.microsoft.com/office/drawing/2014/main" id="{1F6BD402-0E0C-406C-A645-F297A4C413D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4579758" y="1264357"/>
                <a:ext cx="1138238" cy="1793876"/>
              </a:xfrm>
              <a:prstGeom prst="rect">
                <a:avLst/>
              </a:prstGeom>
              <a:noFill/>
            </p:spPr>
          </p:pic>
        </p:grp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1964142C-74B4-449C-F753-6A0C4A899AA5}"/>
                </a:ext>
              </a:extLst>
            </p:cNvPr>
            <p:cNvSpPr txBox="1"/>
            <p:nvPr/>
          </p:nvSpPr>
          <p:spPr>
            <a:xfrm>
              <a:off x="4871154" y="1371600"/>
              <a:ext cx="660827" cy="384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398" b="1" dirty="0">
                  <a:solidFill>
                    <a:srgbClr val="C00000"/>
                  </a:solidFill>
                  <a:latin typeface="Lato" pitchFamily="34" charset="0"/>
                  <a:cs typeface="Lato" pitchFamily="34" charset="0"/>
                </a:rPr>
                <a:t>5 - 1</a:t>
              </a:r>
            </a:p>
          </p:txBody>
        </p:sp>
      </p:grpSp>
      <p:grpSp>
        <p:nvGrpSpPr>
          <p:cNvPr id="68" name="PHẠM DUYÊN 10 - 9Slide.vn">
            <a:extLst>
              <a:ext uri="{FF2B5EF4-FFF2-40B4-BE49-F238E27FC236}">
                <a16:creationId xmlns:a16="http://schemas.microsoft.com/office/drawing/2014/main" id="{8BDDADB0-46C1-8871-B04B-309B858921A9}"/>
              </a:ext>
            </a:extLst>
          </p:cNvPr>
          <p:cNvGrpSpPr/>
          <p:nvPr/>
        </p:nvGrpSpPr>
        <p:grpSpPr>
          <a:xfrm>
            <a:off x="12936898" y="4265949"/>
            <a:ext cx="2275686" cy="3586507"/>
            <a:chOff x="6623050" y="2133616"/>
            <a:chExt cx="1138238" cy="1793876"/>
          </a:xfrm>
        </p:grpSpPr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362088B6-526F-EC62-B26A-2FABFF562170}"/>
                </a:ext>
              </a:extLst>
            </p:cNvPr>
            <p:cNvGrpSpPr/>
            <p:nvPr/>
          </p:nvGrpSpPr>
          <p:grpSpPr>
            <a:xfrm>
              <a:off x="6623050" y="2133616"/>
              <a:ext cx="1138238" cy="1793876"/>
              <a:chOff x="6623050" y="2133616"/>
              <a:chExt cx="1138238" cy="1793876"/>
            </a:xfrm>
          </p:grpSpPr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731F88D3-6C34-FF90-A1ED-DE7F658966B6}"/>
                  </a:ext>
                </a:extLst>
              </p:cNvPr>
              <p:cNvSpPr/>
              <p:nvPr/>
            </p:nvSpPr>
            <p:spPr>
              <a:xfrm>
                <a:off x="6953956" y="2381956"/>
                <a:ext cx="293511" cy="214488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599"/>
              </a:p>
            </p:txBody>
          </p:sp>
          <p:pic>
            <p:nvPicPr>
              <p:cNvPr id="72" name="Picture 5" descr="F:\AAA-LÀM ẢNH SLIDE\Bai12-HĐ2-3(4).png">
                <a:extLst>
                  <a:ext uri="{FF2B5EF4-FFF2-40B4-BE49-F238E27FC236}">
                    <a16:creationId xmlns:a16="http://schemas.microsoft.com/office/drawing/2014/main" id="{A145FB4A-EDD4-C2BA-CC82-24FF67A4FEA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 flipH="1">
                <a:off x="6623050" y="2133616"/>
                <a:ext cx="1138238" cy="1793876"/>
              </a:xfrm>
              <a:prstGeom prst="rect">
                <a:avLst/>
              </a:prstGeom>
              <a:noFill/>
            </p:spPr>
          </p:pic>
        </p:grp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B5416F41-1960-665E-E34B-D0E17297EFFD}"/>
                </a:ext>
              </a:extLst>
            </p:cNvPr>
            <p:cNvSpPr txBox="1"/>
            <p:nvPr/>
          </p:nvSpPr>
          <p:spPr>
            <a:xfrm>
              <a:off x="6739466" y="2246489"/>
              <a:ext cx="660827" cy="384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398" b="1" dirty="0">
                  <a:solidFill>
                    <a:srgbClr val="C00000"/>
                  </a:solidFill>
                  <a:latin typeface="Lato" pitchFamily="34" charset="0"/>
                  <a:cs typeface="Lato" pitchFamily="34" charset="0"/>
                </a:rPr>
                <a:t>6 - 1</a:t>
              </a:r>
            </a:p>
          </p:txBody>
        </p:sp>
      </p:grpSp>
      <p:grpSp>
        <p:nvGrpSpPr>
          <p:cNvPr id="73" name="PHẠM DUYÊN 11 - 9Slide.vn">
            <a:extLst>
              <a:ext uri="{FF2B5EF4-FFF2-40B4-BE49-F238E27FC236}">
                <a16:creationId xmlns:a16="http://schemas.microsoft.com/office/drawing/2014/main" id="{1E927F91-91CD-BA8C-EAE9-1212982BD215}"/>
              </a:ext>
            </a:extLst>
          </p:cNvPr>
          <p:cNvGrpSpPr/>
          <p:nvPr/>
        </p:nvGrpSpPr>
        <p:grpSpPr>
          <a:xfrm>
            <a:off x="15250314" y="3013289"/>
            <a:ext cx="2275686" cy="3586507"/>
            <a:chOff x="7780159" y="1507069"/>
            <a:chExt cx="1138238" cy="1793876"/>
          </a:xfrm>
        </p:grpSpPr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86742DBF-FA3C-4BB6-4417-62C5D2B4F04D}"/>
                </a:ext>
              </a:extLst>
            </p:cNvPr>
            <p:cNvGrpSpPr/>
            <p:nvPr/>
          </p:nvGrpSpPr>
          <p:grpSpPr>
            <a:xfrm>
              <a:off x="7780159" y="1507069"/>
              <a:ext cx="1138238" cy="1793876"/>
              <a:chOff x="7780159" y="1507069"/>
              <a:chExt cx="1138238" cy="1793876"/>
            </a:xfrm>
          </p:grpSpPr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97E0025B-CFE4-7567-3713-BF54ADDA692A}"/>
                  </a:ext>
                </a:extLst>
              </p:cNvPr>
              <p:cNvSpPr/>
              <p:nvPr/>
            </p:nvSpPr>
            <p:spPr>
              <a:xfrm>
                <a:off x="8240889" y="1715911"/>
                <a:ext cx="383822" cy="24835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599"/>
              </a:p>
            </p:txBody>
          </p:sp>
          <p:pic>
            <p:nvPicPr>
              <p:cNvPr id="77" name="Picture 5" descr="F:\AAA-LÀM ẢNH SLIDE\Bai12-HĐ2-3(4).png">
                <a:extLst>
                  <a:ext uri="{FF2B5EF4-FFF2-40B4-BE49-F238E27FC236}">
                    <a16:creationId xmlns:a16="http://schemas.microsoft.com/office/drawing/2014/main" id="{B4F49ED7-2FA2-886F-079C-BE50295E902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7780159" y="1507069"/>
                <a:ext cx="1138238" cy="1793876"/>
              </a:xfrm>
              <a:prstGeom prst="rect">
                <a:avLst/>
              </a:prstGeom>
              <a:noFill/>
            </p:spPr>
          </p:pic>
        </p:grp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D24161C7-4911-879D-A3BB-04DF6A2F2F3C}"/>
                </a:ext>
              </a:extLst>
            </p:cNvPr>
            <p:cNvSpPr txBox="1"/>
            <p:nvPr/>
          </p:nvSpPr>
          <p:spPr>
            <a:xfrm>
              <a:off x="7986887" y="1608668"/>
              <a:ext cx="824390" cy="384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398" b="1" dirty="0">
                  <a:solidFill>
                    <a:srgbClr val="C00000"/>
                  </a:solidFill>
                  <a:latin typeface="Lato" pitchFamily="34" charset="0"/>
                  <a:cs typeface="Lato" pitchFamily="34" charset="0"/>
                </a:rPr>
                <a:t>10 - 5</a:t>
              </a:r>
            </a:p>
          </p:txBody>
        </p:sp>
      </p:grpSp>
      <p:pic>
        <p:nvPicPr>
          <p:cNvPr id="78" name="PHẠM DUYÊN 12 - 9Slide.vn" descr="F:\AAA-LÀM ẢNH SLIDE\Bai12-HĐ2-3(2).png">
            <a:extLst>
              <a:ext uri="{FF2B5EF4-FFF2-40B4-BE49-F238E27FC236}">
                <a16:creationId xmlns:a16="http://schemas.microsoft.com/office/drawing/2014/main" id="{AA2A8464-309B-8AD2-7D2D-C7DFD5455D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69735" y="5994303"/>
            <a:ext cx="2097948" cy="3094552"/>
          </a:xfrm>
          <a:prstGeom prst="rect">
            <a:avLst/>
          </a:prstGeom>
          <a:noFill/>
        </p:spPr>
      </p:pic>
      <p:pic>
        <p:nvPicPr>
          <p:cNvPr id="79" name="PHẠM DUYÊN 13 - 9Slide.vn" descr="F:\AAA-LÀM ẢNH SLIDE\Bai12-HĐ2-3(1).png">
            <a:extLst>
              <a:ext uri="{FF2B5EF4-FFF2-40B4-BE49-F238E27FC236}">
                <a16:creationId xmlns:a16="http://schemas.microsoft.com/office/drawing/2014/main" id="{9B9B8334-C409-20AA-8C95-9C0702FD32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15064" y="5822912"/>
            <a:ext cx="2542293" cy="3265942"/>
          </a:xfrm>
          <a:prstGeom prst="rect">
            <a:avLst/>
          </a:prstGeom>
          <a:noFill/>
        </p:spPr>
      </p:pic>
      <p:pic>
        <p:nvPicPr>
          <p:cNvPr id="80" name="PHẠM DUYÊN 14 - 9Slide.vn" descr="F:\AAA-LÀM ẢNH SLIDE\Bai12-HĐ2-3(3).png">
            <a:extLst>
              <a:ext uri="{FF2B5EF4-FFF2-40B4-BE49-F238E27FC236}">
                <a16:creationId xmlns:a16="http://schemas.microsoft.com/office/drawing/2014/main" id="{8FD4624A-B9F0-7A6A-F081-F2C97C6453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099959" y="6406909"/>
            <a:ext cx="2158251" cy="2681945"/>
          </a:xfrm>
          <a:prstGeom prst="rect">
            <a:avLst/>
          </a:prstGeom>
          <a:noFill/>
        </p:spPr>
      </p:pic>
      <p:sp>
        <p:nvSpPr>
          <p:cNvPr id="81" name="PHẠM DUYÊN 15 - 9Slide.vn">
            <a:extLst>
              <a:ext uri="{FF2B5EF4-FFF2-40B4-BE49-F238E27FC236}">
                <a16:creationId xmlns:a16="http://schemas.microsoft.com/office/drawing/2014/main" id="{00241581-AB63-43C5-4530-B37994E79FD1}"/>
              </a:ext>
            </a:extLst>
          </p:cNvPr>
          <p:cNvSpPr/>
          <p:nvPr/>
        </p:nvSpPr>
        <p:spPr>
          <a:xfrm>
            <a:off x="1249120" y="2891118"/>
            <a:ext cx="1454604" cy="754464"/>
          </a:xfrm>
          <a:prstGeom prst="rect">
            <a:avLst/>
          </a:prstGeom>
          <a:solidFill>
            <a:srgbClr val="FFFD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98" b="1" dirty="0">
                <a:solidFill>
                  <a:srgbClr val="3B6BD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2" name="PHẠM DUYÊN 16 - 9Slide.vn">
            <a:extLst>
              <a:ext uri="{FF2B5EF4-FFF2-40B4-BE49-F238E27FC236}">
                <a16:creationId xmlns:a16="http://schemas.microsoft.com/office/drawing/2014/main" id="{4D46DCCF-5C9F-0B99-47B8-14B4D879776B}"/>
              </a:ext>
            </a:extLst>
          </p:cNvPr>
          <p:cNvSpPr/>
          <p:nvPr/>
        </p:nvSpPr>
        <p:spPr>
          <a:xfrm>
            <a:off x="1112060" y="4323974"/>
            <a:ext cx="1454604" cy="754464"/>
          </a:xfrm>
          <a:prstGeom prst="rect">
            <a:avLst/>
          </a:prstGeom>
          <a:solidFill>
            <a:srgbClr val="FFFD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98" b="1" dirty="0">
                <a:solidFill>
                  <a:srgbClr val="3B6BD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3" name="PHẠM DUYÊN 17 - 9Slide.vn">
            <a:extLst>
              <a:ext uri="{FF2B5EF4-FFF2-40B4-BE49-F238E27FC236}">
                <a16:creationId xmlns:a16="http://schemas.microsoft.com/office/drawing/2014/main" id="{464CFF6A-1CB6-F2CD-DA5B-86310FE30948}"/>
              </a:ext>
            </a:extLst>
          </p:cNvPr>
          <p:cNvSpPr/>
          <p:nvPr/>
        </p:nvSpPr>
        <p:spPr>
          <a:xfrm>
            <a:off x="3503173" y="4832551"/>
            <a:ext cx="1454604" cy="754464"/>
          </a:xfrm>
          <a:prstGeom prst="rect">
            <a:avLst/>
          </a:prstGeom>
          <a:solidFill>
            <a:srgbClr val="FFFD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98" b="1" dirty="0">
                <a:solidFill>
                  <a:srgbClr val="3B6BD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4" name="PHẠM DUYÊN 18 - 9Slide.vn">
            <a:extLst>
              <a:ext uri="{FF2B5EF4-FFF2-40B4-BE49-F238E27FC236}">
                <a16:creationId xmlns:a16="http://schemas.microsoft.com/office/drawing/2014/main" id="{E6FAD3B7-1AF1-B0BB-BF1E-C0E18F5F10A1}"/>
              </a:ext>
            </a:extLst>
          </p:cNvPr>
          <p:cNvSpPr/>
          <p:nvPr/>
        </p:nvSpPr>
        <p:spPr>
          <a:xfrm>
            <a:off x="3814661" y="3540148"/>
            <a:ext cx="1454604" cy="754464"/>
          </a:xfrm>
          <a:prstGeom prst="rect">
            <a:avLst/>
          </a:prstGeom>
          <a:solidFill>
            <a:srgbClr val="FFFD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98" b="1" dirty="0">
                <a:solidFill>
                  <a:srgbClr val="3B6BD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5" name="PHẠM DUYÊN 19 - 9Slide.vn">
            <a:extLst>
              <a:ext uri="{FF2B5EF4-FFF2-40B4-BE49-F238E27FC236}">
                <a16:creationId xmlns:a16="http://schemas.microsoft.com/office/drawing/2014/main" id="{BD868561-ACA8-85DD-2F8D-FB970D38C949}"/>
              </a:ext>
            </a:extLst>
          </p:cNvPr>
          <p:cNvSpPr/>
          <p:nvPr/>
        </p:nvSpPr>
        <p:spPr>
          <a:xfrm>
            <a:off x="7309380" y="3456667"/>
            <a:ext cx="1454604" cy="754464"/>
          </a:xfrm>
          <a:prstGeom prst="rect">
            <a:avLst/>
          </a:prstGeom>
          <a:solidFill>
            <a:srgbClr val="FFFD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98" b="1" dirty="0">
                <a:solidFill>
                  <a:srgbClr val="3B6BD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86" name="PHẠM DUYÊN 20 - 9Slide.vn">
            <a:extLst>
              <a:ext uri="{FF2B5EF4-FFF2-40B4-BE49-F238E27FC236}">
                <a16:creationId xmlns:a16="http://schemas.microsoft.com/office/drawing/2014/main" id="{E46593B7-B6F8-BDFD-2DF1-D38BC5770235}"/>
              </a:ext>
            </a:extLst>
          </p:cNvPr>
          <p:cNvSpPr/>
          <p:nvPr/>
        </p:nvSpPr>
        <p:spPr>
          <a:xfrm>
            <a:off x="7423648" y="4756378"/>
            <a:ext cx="1454604" cy="754464"/>
          </a:xfrm>
          <a:prstGeom prst="rect">
            <a:avLst/>
          </a:prstGeom>
          <a:solidFill>
            <a:srgbClr val="FFFD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98" b="1" dirty="0">
                <a:solidFill>
                  <a:srgbClr val="3B6BD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87" name="PHẠM DUYÊN 21 - 9Slide.vn">
            <a:extLst>
              <a:ext uri="{FF2B5EF4-FFF2-40B4-BE49-F238E27FC236}">
                <a16:creationId xmlns:a16="http://schemas.microsoft.com/office/drawing/2014/main" id="{A053511A-CA79-668C-EA4A-C4B949A91B18}"/>
              </a:ext>
            </a:extLst>
          </p:cNvPr>
          <p:cNvSpPr/>
          <p:nvPr/>
        </p:nvSpPr>
        <p:spPr>
          <a:xfrm>
            <a:off x="9823117" y="2813954"/>
            <a:ext cx="1454604" cy="754464"/>
          </a:xfrm>
          <a:prstGeom prst="rect">
            <a:avLst/>
          </a:prstGeom>
          <a:solidFill>
            <a:srgbClr val="FFFD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98" b="1" dirty="0">
                <a:solidFill>
                  <a:srgbClr val="3B6BD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88" name="PHẠM DUYÊN 22 - 9Slide.vn">
            <a:extLst>
              <a:ext uri="{FF2B5EF4-FFF2-40B4-BE49-F238E27FC236}">
                <a16:creationId xmlns:a16="http://schemas.microsoft.com/office/drawing/2014/main" id="{1302F5C0-C548-DFD8-F74D-2F1D7480ACB5}"/>
              </a:ext>
            </a:extLst>
          </p:cNvPr>
          <p:cNvSpPr/>
          <p:nvPr/>
        </p:nvSpPr>
        <p:spPr>
          <a:xfrm>
            <a:off x="13197624" y="4563125"/>
            <a:ext cx="1454604" cy="754464"/>
          </a:xfrm>
          <a:prstGeom prst="rect">
            <a:avLst/>
          </a:prstGeom>
          <a:solidFill>
            <a:srgbClr val="FFFD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98" b="1" dirty="0">
                <a:solidFill>
                  <a:srgbClr val="3B6BD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89" name="PHẠM DUYÊN 23 - 9Slide.vn">
            <a:extLst>
              <a:ext uri="{FF2B5EF4-FFF2-40B4-BE49-F238E27FC236}">
                <a16:creationId xmlns:a16="http://schemas.microsoft.com/office/drawing/2014/main" id="{2B56040E-96D8-95FD-323A-D1630BDECEED}"/>
              </a:ext>
            </a:extLst>
          </p:cNvPr>
          <p:cNvSpPr/>
          <p:nvPr/>
        </p:nvSpPr>
        <p:spPr>
          <a:xfrm>
            <a:off x="15738848" y="3310494"/>
            <a:ext cx="1630002" cy="754464"/>
          </a:xfrm>
          <a:prstGeom prst="rect">
            <a:avLst/>
          </a:prstGeom>
          <a:solidFill>
            <a:srgbClr val="FFFD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98" b="1" dirty="0">
                <a:solidFill>
                  <a:srgbClr val="3B6BD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9177494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1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1" dur="1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" dur="1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1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4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1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8" dur="1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9" dur="1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1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1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" dur="1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5" dur="1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6" dur="1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1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8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1" dur="1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62" dur="1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5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8" dur="1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9" dur="1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0" dur="1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1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82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5" dur="1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6" dur="1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7" dur="1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1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99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1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13" dur="1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14" dur="1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1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16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9" dur="1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30" dur="1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1" dur="1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2" dur="1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33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4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5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6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7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6" dur="1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47" dur="1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8" dur="1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9" dur="1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50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1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2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3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4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</p:childTnLst>
        </p:cTn>
      </p:par>
    </p:tnLst>
    <p:bldLst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HẠM DUYÊN - 9Slide.vn">
            <a:extLst>
              <a:ext uri="{FF2B5EF4-FFF2-40B4-BE49-F238E27FC236}">
                <a16:creationId xmlns:a16="http://schemas.microsoft.com/office/drawing/2014/main" id="{5089A8F2-02C3-9058-0870-EA4CE7E1DC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3704" y="2150105"/>
            <a:ext cx="10900593" cy="5986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050573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93" y="-446"/>
            <a:ext cx="18289586" cy="1028789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38442" y="1154384"/>
            <a:ext cx="9126503" cy="554174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9707" y="2899625"/>
            <a:ext cx="9995259" cy="441693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73896" y="6660022"/>
            <a:ext cx="8623539" cy="361219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805" y="7018995"/>
            <a:ext cx="3429000" cy="3429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70182" y="3848489"/>
            <a:ext cx="3616719" cy="339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273127" y="3229721"/>
            <a:ext cx="3947913" cy="3701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3305" y="3687939"/>
            <a:ext cx="3429000" cy="3429000"/>
          </a:xfrm>
          <a:prstGeom prst="rect">
            <a:avLst/>
          </a:prstGeom>
        </p:spPr>
      </p:pic>
      <p:pic>
        <p:nvPicPr>
          <p:cNvPr id="1030" name="Picture 6" descr="Top Rabbit Petting Stickers for Android &amp; iOS | Gfycat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4571" y="2544938"/>
            <a:ext cx="4572000" cy="4572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572217" y="6362699"/>
            <a:ext cx="9663693" cy="408529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0964" y="6696128"/>
            <a:ext cx="4427201" cy="375186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7868" y="6534134"/>
            <a:ext cx="3447336" cy="388797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2736" y="6235084"/>
            <a:ext cx="4052363" cy="4052363"/>
          </a:xfrm>
          <a:prstGeom prst="rect">
            <a:avLst/>
          </a:prstGeom>
        </p:spPr>
      </p:pic>
      <p:pic>
        <p:nvPicPr>
          <p:cNvPr id="34" name="2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38494" y="136895"/>
            <a:ext cx="1230230" cy="1325529"/>
          </a:xfrm>
          <a:prstGeom prst="rect">
            <a:avLst/>
          </a:prstGeom>
        </p:spPr>
      </p:pic>
      <p:pic>
        <p:nvPicPr>
          <p:cNvPr id="35" name="3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88513" y="139160"/>
            <a:ext cx="1260551" cy="1308201"/>
          </a:xfrm>
          <a:prstGeom prst="rect">
            <a:avLst/>
          </a:prstGeom>
        </p:spPr>
      </p:pic>
      <p:pic>
        <p:nvPicPr>
          <p:cNvPr id="36" name="4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59082" y="144816"/>
            <a:ext cx="1217234" cy="1264884"/>
          </a:xfrm>
          <a:prstGeom prst="rect">
            <a:avLst/>
          </a:prstGeom>
        </p:spPr>
      </p:pic>
      <p:pic>
        <p:nvPicPr>
          <p:cNvPr id="37" name="1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97281" y="144816"/>
            <a:ext cx="1217234" cy="1264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54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93" y="-446"/>
            <a:ext cx="18289586" cy="1028789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81829" y="353962"/>
            <a:ext cx="15751277" cy="3176384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6" name="Rectangle 5"/>
          <p:cNvSpPr/>
          <p:nvPr/>
        </p:nvSpPr>
        <p:spPr>
          <a:xfrm>
            <a:off x="9922010" y="4906172"/>
            <a:ext cx="7025705" cy="158497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chemeClr val="bg1"/>
                </a:solidFill>
                <a:latin typeface="Montserrat Alternates Black" panose="00000A00000000000000" pitchFamily="50" charset="0"/>
              </a:rPr>
              <a:t>B. &gt;</a:t>
            </a:r>
            <a:endParaRPr lang="en-US" sz="7200" dirty="0"/>
          </a:p>
        </p:txBody>
      </p:sp>
      <p:sp>
        <p:nvSpPr>
          <p:cNvPr id="7" name="Rectangle 6"/>
          <p:cNvSpPr/>
          <p:nvPr/>
        </p:nvSpPr>
        <p:spPr>
          <a:xfrm>
            <a:off x="5631147" y="7403974"/>
            <a:ext cx="7025705" cy="158169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chemeClr val="bg1"/>
                </a:solidFill>
                <a:latin typeface="Montserrat Alternates Black" panose="00000A00000000000000" pitchFamily="50" charset="0"/>
              </a:rPr>
              <a:t>C. =</a:t>
            </a:r>
            <a:endParaRPr lang="en-US" sz="7200" dirty="0"/>
          </a:p>
        </p:txBody>
      </p:sp>
      <p:sp>
        <p:nvSpPr>
          <p:cNvPr id="9" name="Rectangle 8"/>
          <p:cNvSpPr/>
          <p:nvPr/>
        </p:nvSpPr>
        <p:spPr>
          <a:xfrm>
            <a:off x="1235677" y="4909447"/>
            <a:ext cx="7025705" cy="158169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chemeClr val="bg1"/>
                </a:solidFill>
                <a:latin typeface="Montserrat Alternates Black" panose="00000A00000000000000" pitchFamily="50" charset="0"/>
              </a:rPr>
              <a:t>A. &lt;</a:t>
            </a:r>
            <a:endParaRPr lang="en-US" sz="7200" dirty="0"/>
          </a:p>
        </p:txBody>
      </p:sp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363481" y="4868689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1713722" y="7517782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5361356" y="4850547"/>
            <a:ext cx="2009397" cy="176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96178" y="1375526"/>
            <a:ext cx="7254618" cy="7352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" y="8587814"/>
            <a:ext cx="3776045" cy="158169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526071" y="624394"/>
            <a:ext cx="37888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CÂU HỎI:</a:t>
            </a:r>
            <a:endParaRPr lang="en-US" sz="48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76634ED-699A-B01F-313F-199B6196F04E}"/>
              </a:ext>
            </a:extLst>
          </p:cNvPr>
          <p:cNvSpPr txBox="1"/>
          <p:nvPr/>
        </p:nvSpPr>
        <p:spPr>
          <a:xfrm>
            <a:off x="6579331" y="1170074"/>
            <a:ext cx="78400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>
                <a:solidFill>
                  <a:schemeClr val="bg1"/>
                </a:solidFill>
                <a:latin typeface="Montserrat Alternates Black" panose="00000A00000000000000" pitchFamily="50" charset="0"/>
              </a:rPr>
              <a:t>6 …… 5 - 2 </a:t>
            </a:r>
            <a:endParaRPr lang="en-US" sz="8000" dirty="0"/>
          </a:p>
        </p:txBody>
      </p:sp>
    </p:spTree>
    <p:extLst>
      <p:ext uri="{BB962C8B-B14F-4D97-AF65-F5344CB8AC3E}">
        <p14:creationId xmlns:p14="http://schemas.microsoft.com/office/powerpoint/2010/main" val="14993993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93" y="-446"/>
            <a:ext cx="18289586" cy="10287891"/>
          </a:xfrm>
          <a:prstGeom prst="rect">
            <a:avLst/>
          </a:prstGeom>
        </p:spPr>
      </p:pic>
      <p:pic>
        <p:nvPicPr>
          <p:cNvPr id="15" name="Picture 1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85023" y="8533970"/>
            <a:ext cx="4309136" cy="182167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CA6FC44-1CC2-D6AB-D171-2F82F77E9C3A}"/>
              </a:ext>
            </a:extLst>
          </p:cNvPr>
          <p:cNvSpPr/>
          <p:nvPr/>
        </p:nvSpPr>
        <p:spPr>
          <a:xfrm>
            <a:off x="1281829" y="353962"/>
            <a:ext cx="15751277" cy="3176384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7323344-793E-9165-8E1C-1086819E91FF}"/>
              </a:ext>
            </a:extLst>
          </p:cNvPr>
          <p:cNvSpPr/>
          <p:nvPr/>
        </p:nvSpPr>
        <p:spPr>
          <a:xfrm>
            <a:off x="1315160" y="4746802"/>
            <a:ext cx="7025705" cy="158497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chemeClr val="bg1"/>
                </a:solidFill>
                <a:latin typeface="Montserrat Alternates Black" panose="00000A00000000000000" pitchFamily="50" charset="0"/>
              </a:rPr>
              <a:t>A. 6</a:t>
            </a:r>
            <a:endParaRPr lang="en-US" sz="72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4057599-FB15-0238-9BC3-4337FF4FAA3B}"/>
              </a:ext>
            </a:extLst>
          </p:cNvPr>
          <p:cNvSpPr/>
          <p:nvPr/>
        </p:nvSpPr>
        <p:spPr>
          <a:xfrm>
            <a:off x="1315160" y="7108826"/>
            <a:ext cx="7025705" cy="158169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chemeClr val="bg1"/>
                </a:solidFill>
                <a:latin typeface="Montserrat Alternates Black" panose="00000A00000000000000" pitchFamily="50" charset="0"/>
              </a:rPr>
              <a:t>C. 5</a:t>
            </a:r>
            <a:endParaRPr lang="en-US" sz="720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61D6E6E-462D-D796-4053-8BAD62A316AB}"/>
              </a:ext>
            </a:extLst>
          </p:cNvPr>
          <p:cNvSpPr/>
          <p:nvPr/>
        </p:nvSpPr>
        <p:spPr>
          <a:xfrm>
            <a:off x="10007401" y="7105553"/>
            <a:ext cx="7025705" cy="158497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chemeClr val="bg1"/>
                </a:solidFill>
                <a:latin typeface="Montserrat Alternates Black" panose="00000A00000000000000" pitchFamily="50" charset="0"/>
              </a:rPr>
              <a:t>D. 3</a:t>
            </a:r>
            <a:endParaRPr lang="en-US" sz="72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46A8F22-50D1-5D97-0001-2264E5838E7F}"/>
              </a:ext>
            </a:extLst>
          </p:cNvPr>
          <p:cNvSpPr/>
          <p:nvPr/>
        </p:nvSpPr>
        <p:spPr>
          <a:xfrm>
            <a:off x="10015965" y="4746697"/>
            <a:ext cx="7025705" cy="158169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chemeClr val="bg1"/>
                </a:solidFill>
                <a:latin typeface="Montserrat Alternates Black" panose="00000A00000000000000" pitchFamily="50" charset="0"/>
              </a:rPr>
              <a:t>B. 7</a:t>
            </a:r>
            <a:endParaRPr lang="en-US" sz="7200" dirty="0"/>
          </a:p>
        </p:txBody>
      </p:sp>
      <p:pic>
        <p:nvPicPr>
          <p:cNvPr id="2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C3580689-8AFD-4193-7984-2BC3C02545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6143769" y="4705939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5976C7DF-5CB9-1F4C-8AF9-6D6214A6F1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6022650" y="7067893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53F2DD71-3EF9-6326-CE57-9AB5D9E5FA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397735" y="7274670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94083078-ED3C-7C29-92C5-F910D61B92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6754506" y="4691177"/>
            <a:ext cx="2009397" cy="176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0FC40918-CCC2-219A-35DC-77BAC0D3DB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25249" y="1726181"/>
            <a:ext cx="7254618" cy="7352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4630F961-7C54-D31F-6499-6A97CE566400}"/>
              </a:ext>
            </a:extLst>
          </p:cNvPr>
          <p:cNvSpPr txBox="1"/>
          <p:nvPr/>
        </p:nvSpPr>
        <p:spPr>
          <a:xfrm>
            <a:off x="1526071" y="624394"/>
            <a:ext cx="37888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CÂU HỎI:</a:t>
            </a:r>
            <a:endParaRPr lang="en-US" sz="48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3E19ABC-8D23-0430-263C-A9F731B2BF41}"/>
              </a:ext>
            </a:extLst>
          </p:cNvPr>
          <p:cNvSpPr txBox="1"/>
          <p:nvPr/>
        </p:nvSpPr>
        <p:spPr>
          <a:xfrm>
            <a:off x="5922646" y="1064461"/>
            <a:ext cx="78400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>
                <a:solidFill>
                  <a:schemeClr val="bg1"/>
                </a:solidFill>
                <a:latin typeface="Montserrat Alternates Black" panose="00000A00000000000000" pitchFamily="50" charset="0"/>
              </a:rPr>
              <a:t>9 – 5 + 2 = ?</a:t>
            </a:r>
            <a:endParaRPr lang="en-US" sz="8000" dirty="0"/>
          </a:p>
        </p:txBody>
      </p:sp>
    </p:spTree>
    <p:extLst>
      <p:ext uri="{BB962C8B-B14F-4D97-AF65-F5344CB8AC3E}">
        <p14:creationId xmlns:p14="http://schemas.microsoft.com/office/powerpoint/2010/main" val="39960672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93" y="-446"/>
            <a:ext cx="18289586" cy="10287891"/>
          </a:xfrm>
          <a:prstGeom prst="rect">
            <a:avLst/>
          </a:prstGeom>
        </p:spPr>
      </p:pic>
      <p:pic>
        <p:nvPicPr>
          <p:cNvPr id="17" name="Picture 1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330" y="8104816"/>
            <a:ext cx="3530559" cy="214380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6375A5B-DB7F-8039-7D68-655BB8C9695A}"/>
              </a:ext>
            </a:extLst>
          </p:cNvPr>
          <p:cNvSpPr/>
          <p:nvPr/>
        </p:nvSpPr>
        <p:spPr>
          <a:xfrm>
            <a:off x="1281829" y="353962"/>
            <a:ext cx="15751277" cy="3176384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30FD9BE-9064-7B84-7F26-0455C5786B9B}"/>
              </a:ext>
            </a:extLst>
          </p:cNvPr>
          <p:cNvSpPr/>
          <p:nvPr/>
        </p:nvSpPr>
        <p:spPr>
          <a:xfrm>
            <a:off x="10057715" y="7059118"/>
            <a:ext cx="7025705" cy="158497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chemeClr val="bg1"/>
                </a:solidFill>
                <a:latin typeface="Montserrat Alternates Black" panose="00000A00000000000000" pitchFamily="50" charset="0"/>
              </a:rPr>
              <a:t>B. 3 + 4</a:t>
            </a:r>
            <a:endParaRPr lang="en-US" sz="72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7066269-94A8-9BB5-E13F-10A838836D17}"/>
              </a:ext>
            </a:extLst>
          </p:cNvPr>
          <p:cNvSpPr/>
          <p:nvPr/>
        </p:nvSpPr>
        <p:spPr>
          <a:xfrm>
            <a:off x="1315160" y="7108826"/>
            <a:ext cx="7025705" cy="158169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chemeClr val="bg1"/>
                </a:solidFill>
                <a:latin typeface="Montserrat Alternates Black" panose="00000A00000000000000" pitchFamily="50" charset="0"/>
              </a:rPr>
              <a:t>C. 5 – 2 </a:t>
            </a:r>
            <a:endParaRPr lang="en-US" sz="72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48CD445-C98A-08DD-A193-02E3A391D652}"/>
              </a:ext>
            </a:extLst>
          </p:cNvPr>
          <p:cNvSpPr/>
          <p:nvPr/>
        </p:nvSpPr>
        <p:spPr>
          <a:xfrm>
            <a:off x="9955312" y="4925706"/>
            <a:ext cx="7025705" cy="158497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chemeClr val="bg1"/>
                </a:solidFill>
                <a:latin typeface="Montserrat Alternates Black" panose="00000A00000000000000" pitchFamily="50" charset="0"/>
              </a:rPr>
              <a:t>D. 2 + 2</a:t>
            </a:r>
            <a:endParaRPr lang="en-US" sz="72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3DCED32-255D-2B69-1A4A-7D262D4276D9}"/>
              </a:ext>
            </a:extLst>
          </p:cNvPr>
          <p:cNvSpPr/>
          <p:nvPr/>
        </p:nvSpPr>
        <p:spPr>
          <a:xfrm>
            <a:off x="1235677" y="4909447"/>
            <a:ext cx="7025705" cy="158169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chemeClr val="bg1"/>
                </a:solidFill>
                <a:latin typeface="Montserrat Alternates Black" panose="00000A00000000000000" pitchFamily="50" charset="0"/>
              </a:rPr>
              <a:t>A. 9 – 5  </a:t>
            </a:r>
            <a:endParaRPr lang="en-US" sz="7200" dirty="0"/>
          </a:p>
        </p:txBody>
      </p:sp>
      <p:pic>
        <p:nvPicPr>
          <p:cNvPr id="7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F613845B-00AE-2653-5EB1-6B22B6C9BD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363481" y="4868689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90306323-BCFD-A810-D2F2-8624E983B2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5970561" y="4888046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0D12F7AA-B450-4151-8574-7CEA7A1C89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397735" y="7274670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EFC33BCF-37A4-630E-B30C-4BB70BE552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5497061" y="7003493"/>
            <a:ext cx="2009397" cy="176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70E4AA03-4A8E-5F46-460F-2E1A090D4A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96178" y="1375526"/>
            <a:ext cx="7254618" cy="7352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D428CC9-1132-C481-CE19-18D4C29BFB50}"/>
              </a:ext>
            </a:extLst>
          </p:cNvPr>
          <p:cNvSpPr txBox="1"/>
          <p:nvPr/>
        </p:nvSpPr>
        <p:spPr>
          <a:xfrm>
            <a:off x="1526071" y="624394"/>
            <a:ext cx="37888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CÂU HỎI:</a:t>
            </a:r>
            <a:endParaRPr lang="en-US" sz="48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6214309-5342-C327-FD23-F7EA3A98A83A}"/>
              </a:ext>
            </a:extLst>
          </p:cNvPr>
          <p:cNvSpPr txBox="1"/>
          <p:nvPr/>
        </p:nvSpPr>
        <p:spPr>
          <a:xfrm>
            <a:off x="6934200" y="878764"/>
            <a:ext cx="437772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>
                <a:solidFill>
                  <a:schemeClr val="bg1"/>
                </a:solidFill>
                <a:latin typeface="Montserrat Alternates Black" panose="00000A00000000000000" pitchFamily="50" charset="0"/>
              </a:rPr>
              <a:t>4 + 3 = ?</a:t>
            </a:r>
            <a:endParaRPr lang="en-US" sz="8800" dirty="0"/>
          </a:p>
        </p:txBody>
      </p:sp>
    </p:spTree>
    <p:extLst>
      <p:ext uri="{BB962C8B-B14F-4D97-AF65-F5344CB8AC3E}">
        <p14:creationId xmlns:p14="http://schemas.microsoft.com/office/powerpoint/2010/main" val="11019078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93" y="-446"/>
            <a:ext cx="18289586" cy="10287891"/>
          </a:xfrm>
          <a:prstGeom prst="rect">
            <a:avLst/>
          </a:prstGeom>
        </p:spPr>
      </p:pic>
      <p:pic>
        <p:nvPicPr>
          <p:cNvPr id="17" name="Picture 1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4543" y="8000600"/>
            <a:ext cx="4950312" cy="218755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91B7657-3BCB-63B9-96B1-6815C1361287}"/>
              </a:ext>
            </a:extLst>
          </p:cNvPr>
          <p:cNvSpPr/>
          <p:nvPr/>
        </p:nvSpPr>
        <p:spPr>
          <a:xfrm>
            <a:off x="1281829" y="353962"/>
            <a:ext cx="15751277" cy="3714094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42481EF-7BDA-9D44-1B40-1E82B7674ABC}"/>
              </a:ext>
            </a:extLst>
          </p:cNvPr>
          <p:cNvSpPr/>
          <p:nvPr/>
        </p:nvSpPr>
        <p:spPr>
          <a:xfrm>
            <a:off x="1243864" y="7211059"/>
            <a:ext cx="7025705" cy="158497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chemeClr val="bg1"/>
                </a:solidFill>
                <a:latin typeface="Montserrat Alternates Black" panose="00000A00000000000000" pitchFamily="50" charset="0"/>
              </a:rPr>
              <a:t>B. 4 + 2 = 6</a:t>
            </a:r>
            <a:endParaRPr lang="en-US" sz="72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7B33566-58ED-8D37-8980-6F2F373A5FB4}"/>
              </a:ext>
            </a:extLst>
          </p:cNvPr>
          <p:cNvSpPr/>
          <p:nvPr/>
        </p:nvSpPr>
        <p:spPr>
          <a:xfrm>
            <a:off x="9940075" y="4942549"/>
            <a:ext cx="7025705" cy="158169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chemeClr val="bg1"/>
                </a:solidFill>
                <a:latin typeface="Montserrat Alternates Black" panose="00000A00000000000000" pitchFamily="50" charset="0"/>
              </a:rPr>
              <a:t>C. 2 – 4 = 6</a:t>
            </a:r>
            <a:endParaRPr lang="en-US" sz="72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14A04C7-9890-871D-6FA8-64C0A6B20375}"/>
              </a:ext>
            </a:extLst>
          </p:cNvPr>
          <p:cNvSpPr/>
          <p:nvPr/>
        </p:nvSpPr>
        <p:spPr>
          <a:xfrm>
            <a:off x="10007401" y="7105553"/>
            <a:ext cx="7025705" cy="158497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chemeClr val="bg1"/>
                </a:solidFill>
                <a:latin typeface="Montserrat Alternates Black" panose="00000A00000000000000" pitchFamily="50" charset="0"/>
              </a:rPr>
              <a:t>D. 6 + 4 = 2</a:t>
            </a:r>
            <a:endParaRPr lang="en-US" sz="720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DC72A03-62FA-D509-A331-BC6522131F41}"/>
              </a:ext>
            </a:extLst>
          </p:cNvPr>
          <p:cNvSpPr/>
          <p:nvPr/>
        </p:nvSpPr>
        <p:spPr>
          <a:xfrm>
            <a:off x="1235677" y="4909447"/>
            <a:ext cx="7025705" cy="158169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chemeClr val="bg1"/>
                </a:solidFill>
                <a:latin typeface="Montserrat Alternates Black" panose="00000A00000000000000" pitchFamily="50" charset="0"/>
              </a:rPr>
              <a:t>A. 4 – 2 = 6</a:t>
            </a:r>
            <a:endParaRPr lang="en-US" sz="7200" dirty="0"/>
          </a:p>
        </p:txBody>
      </p:sp>
      <p:pic>
        <p:nvPicPr>
          <p:cNvPr id="20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64D5CF9B-F36C-CE2E-9E00-371E3EB23F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363481" y="4868689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38CE893F-17F4-EC63-D30C-F69B391A19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6022650" y="7067893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1A5F30A5-05E3-F640-D34F-AE14ED0E76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6022650" y="5108393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84093274-746F-2F29-1DF8-7894C1007C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6683210" y="7155434"/>
            <a:ext cx="2009397" cy="176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>
            <a:extLst>
              <a:ext uri="{FF2B5EF4-FFF2-40B4-BE49-F238E27FC236}">
                <a16:creationId xmlns:a16="http://schemas.microsoft.com/office/drawing/2014/main" id="{7B272E40-4BBF-F60E-A996-D7A5A0BAE2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60408" y="1894453"/>
            <a:ext cx="7254618" cy="7352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AC9ED452-DC75-3A94-A3AA-800D4232C206}"/>
              </a:ext>
            </a:extLst>
          </p:cNvPr>
          <p:cNvSpPr txBox="1"/>
          <p:nvPr/>
        </p:nvSpPr>
        <p:spPr>
          <a:xfrm>
            <a:off x="1526071" y="624394"/>
            <a:ext cx="37888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CÂU HỎI:</a:t>
            </a:r>
            <a:endParaRPr lang="en-US" sz="48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D569DC7-702F-F604-DA28-89C5BC47299C}"/>
              </a:ext>
            </a:extLst>
          </p:cNvPr>
          <p:cNvSpPr txBox="1"/>
          <p:nvPr/>
        </p:nvSpPr>
        <p:spPr>
          <a:xfrm>
            <a:off x="1526071" y="1376566"/>
            <a:ext cx="1550703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>
                <a:solidFill>
                  <a:schemeClr val="bg1"/>
                </a:solidFill>
                <a:latin typeface="Montserrat Alternates Black" panose="00000A00000000000000" pitchFamily="50" charset="0"/>
              </a:rPr>
              <a:t>	Cho ba số </a:t>
            </a:r>
            <a:r>
              <a:rPr lang="en-US" sz="6600" b="1">
                <a:solidFill>
                  <a:srgbClr val="FF0000"/>
                </a:solidFill>
                <a:latin typeface="Montserrat Alternates Black" panose="00000A00000000000000" pitchFamily="50" charset="0"/>
              </a:rPr>
              <a:t>6, 4, 2</a:t>
            </a:r>
            <a:r>
              <a:rPr lang="en-US" sz="6600">
                <a:solidFill>
                  <a:srgbClr val="FF0000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6600">
                <a:solidFill>
                  <a:schemeClr val="bg1"/>
                </a:solidFill>
                <a:latin typeface="Montserrat Alternates Black" panose="00000A00000000000000" pitchFamily="50" charset="0"/>
              </a:rPr>
              <a:t>bạn Nam ghép được phép tính đúng là: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175463533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HẠM DUYÊN 1 - 9Slide.vn">
            <a:extLst>
              <a:ext uri="{FF2B5EF4-FFF2-40B4-BE49-F238E27FC236}">
                <a16:creationId xmlns:a16="http://schemas.microsoft.com/office/drawing/2014/main" id="{686973E6-7138-8C92-272A-0AFDBB018E92}"/>
              </a:ext>
            </a:extLst>
          </p:cNvPr>
          <p:cNvSpPr txBox="1">
            <a:spLocks/>
          </p:cNvSpPr>
          <p:nvPr/>
        </p:nvSpPr>
        <p:spPr>
          <a:xfrm>
            <a:off x="8060126" y="8420100"/>
            <a:ext cx="2167749" cy="713981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6000" err="1">
                <a:solidFill>
                  <a:schemeClr val="bg2">
                    <a:lumMod val="50000"/>
                  </a:schemeClr>
                </a:solidFill>
                <a:latin typeface="+mj-lt"/>
                <a:cs typeface="Lato" panose="020F0502020204030203" pitchFamily="34" charset="0"/>
              </a:rPr>
              <a:t>Tiết</a:t>
            </a:r>
            <a:r>
              <a:rPr lang="en-GB" sz="6000">
                <a:solidFill>
                  <a:schemeClr val="bg2">
                    <a:lumMod val="50000"/>
                  </a:schemeClr>
                </a:solidFill>
                <a:latin typeface="+mj-lt"/>
                <a:cs typeface="Lato" panose="020F0502020204030203" pitchFamily="34" charset="0"/>
              </a:rPr>
              <a:t> 2</a:t>
            </a:r>
            <a:endParaRPr lang="en-GB" sz="6000" dirty="0">
              <a:solidFill>
                <a:schemeClr val="bg2">
                  <a:lumMod val="50000"/>
                </a:schemeClr>
              </a:solidFill>
              <a:latin typeface="+mj-lt"/>
              <a:cs typeface="Lato" panose="020F0502020204030203" pitchFamily="34" charset="0"/>
            </a:endParaRPr>
          </a:p>
        </p:txBody>
      </p:sp>
      <p:pic>
        <p:nvPicPr>
          <p:cNvPr id="4" name="PHẠM DUYÊN 2 - 9Slide.vn">
            <a:extLst>
              <a:ext uri="{FF2B5EF4-FFF2-40B4-BE49-F238E27FC236}">
                <a16:creationId xmlns:a16="http://schemas.microsoft.com/office/drawing/2014/main" id="{CE82CB86-D167-C69E-AA8E-29A708EC15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13072" y="495300"/>
            <a:ext cx="3613028" cy="1795506"/>
          </a:xfrm>
          <a:prstGeom prst="rect">
            <a:avLst/>
          </a:prstGeom>
        </p:spPr>
      </p:pic>
      <p:pic>
        <p:nvPicPr>
          <p:cNvPr id="5" name="PHẠM DUYÊN 3 - 9Slide.vn">
            <a:extLst>
              <a:ext uri="{FF2B5EF4-FFF2-40B4-BE49-F238E27FC236}">
                <a16:creationId xmlns:a16="http://schemas.microsoft.com/office/drawing/2014/main" id="{AE4F7770-DD7A-A410-378E-F145549899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8386" y="792891"/>
            <a:ext cx="7151228" cy="3694496"/>
          </a:xfrm>
          <a:prstGeom prst="rect">
            <a:avLst/>
          </a:prstGeom>
        </p:spPr>
      </p:pic>
      <p:pic>
        <p:nvPicPr>
          <p:cNvPr id="6" name="PHẠM DUYÊN 4 - 9Slide.vn">
            <a:extLst>
              <a:ext uri="{FF2B5EF4-FFF2-40B4-BE49-F238E27FC236}">
                <a16:creationId xmlns:a16="http://schemas.microsoft.com/office/drawing/2014/main" id="{84D81263-00BA-B2F4-E32D-BC3B17C433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4923" y="3411795"/>
            <a:ext cx="13778154" cy="5084505"/>
          </a:xfrm>
          <a:prstGeom prst="rect">
            <a:avLst/>
          </a:prstGeom>
        </p:spPr>
      </p:pic>
    </p:spTree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4" fill="hold" nodeType="after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3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4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6" presetID="12" presetClass="entr" presetSubtype="4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9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1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6" presetID="12" presetClass="entr" presetSubtype="4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9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1" grpId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HẠM DUYÊN - 9Slide.vn">
            <a:extLst>
              <a:ext uri="{FF2B5EF4-FFF2-40B4-BE49-F238E27FC236}">
                <a16:creationId xmlns:a16="http://schemas.microsoft.com/office/drawing/2014/main" id="{7C47085D-FB6F-4086-C282-5A924EF625F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2561655"/>
            <a:ext cx="7050780" cy="3525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3972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PHẠM DUYÊN 2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8C70CC"/>
      </a:accent1>
      <a:accent2>
        <a:srgbClr val="7473B7"/>
      </a:accent2>
      <a:accent3>
        <a:srgbClr val="7DAED9"/>
      </a:accent3>
      <a:accent4>
        <a:srgbClr val="8178C3"/>
      </a:accent4>
      <a:accent5>
        <a:srgbClr val="B1458F"/>
      </a:accent5>
      <a:accent6>
        <a:srgbClr val="F05945"/>
      </a:accent6>
      <a:hlink>
        <a:srgbClr val="6C4706"/>
      </a:hlink>
      <a:folHlink>
        <a:srgbClr val="262626"/>
      </a:folHlink>
    </a:clrScheme>
    <a:fontScheme name="Custom 9">
      <a:majorFont>
        <a:latin typeface="#9Slide03 Sofia Pro Soft Bold"/>
        <a:ea typeface=""/>
        <a:cs typeface=""/>
      </a:majorFont>
      <a:minorFont>
        <a:latin typeface="#9Slide03 Sofia Pro Sof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312</TotalTime>
  <Words>589</Words>
  <Application>Microsoft Office PowerPoint</Application>
  <PresentationFormat>Custom</PresentationFormat>
  <Paragraphs>242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8" baseType="lpstr">
      <vt:lpstr>Times New Roman</vt:lpstr>
      <vt:lpstr>Calibri</vt:lpstr>
      <vt:lpstr>SVN-Bali Script</vt:lpstr>
      <vt:lpstr>Bungee Inline</vt:lpstr>
      <vt:lpstr>#9Slide06 VL Fadilla</vt:lpstr>
      <vt:lpstr>Montserrat Alternates Black</vt:lpstr>
      <vt:lpstr>Arial</vt:lpstr>
      <vt:lpstr>HP-087</vt:lpstr>
      <vt:lpstr>Lato</vt:lpstr>
      <vt:lpstr>Quicksand</vt:lpstr>
      <vt:lpstr>#9Slide03 Sofia Pro Soft Bold</vt:lpstr>
      <vt:lpstr>#9Slide03 Sofia Pro Soft</vt:lpstr>
      <vt:lpstr>Lato Black</vt:lpstr>
      <vt:lpstr>Arial-Rounded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duyên</dc:title>
  <dc:subject>9Slide.vn</dc:subject>
  <dc:creator>PHAM DUYEN</dc:creator>
  <dc:description>9Slide.vn</dc:description>
  <cp:lastModifiedBy>Ms Quyen</cp:lastModifiedBy>
  <cp:revision>137</cp:revision>
  <dcterms:created xsi:type="dcterms:W3CDTF">2006-08-16T00:00:00Z</dcterms:created>
  <dcterms:modified xsi:type="dcterms:W3CDTF">2023-11-23T15:20:38Z</dcterms:modified>
  <cp:category>9Slide.vn</cp:category>
  <dc:identifier>DAFOJ1LuU7I</dc:identifier>
</cp:coreProperties>
</file>