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80" r:id="rId3"/>
    <p:sldId id="359" r:id="rId4"/>
    <p:sldId id="360" r:id="rId5"/>
    <p:sldId id="361" r:id="rId6"/>
    <p:sldId id="305" r:id="rId7"/>
    <p:sldId id="262" r:id="rId8"/>
    <p:sldId id="427" r:id="rId9"/>
    <p:sldId id="428" r:id="rId10"/>
    <p:sldId id="269" r:id="rId11"/>
    <p:sldId id="327" r:id="rId12"/>
    <p:sldId id="429" r:id="rId13"/>
    <p:sldId id="323" r:id="rId14"/>
    <p:sldId id="431" r:id="rId15"/>
    <p:sldId id="432" r:id="rId16"/>
    <p:sldId id="433" r:id="rId17"/>
    <p:sldId id="434" r:id="rId18"/>
    <p:sldId id="430" r:id="rId19"/>
    <p:sldId id="286" r:id="rId20"/>
  </p:sldIdLst>
  <p:sldSz cx="18288000" cy="10287000"/>
  <p:notesSz cx="6858000" cy="9144000"/>
  <p:embeddedFontLst>
    <p:embeddedFont>
      <p:font typeface="#9Slide01 Noi dung ngan" panose="020B0604020202020204" charset="0"/>
      <p:regular r:id="rId23"/>
    </p:embeddedFont>
    <p:embeddedFont>
      <p:font typeface="#9Slide03 Sofia Pro Soft" panose="020B0604020202020204" charset="0"/>
      <p:regular r:id="rId24"/>
    </p:embeddedFont>
    <p:embeddedFont>
      <p:font typeface="#9Slide03 Sofia Pro Soft Bold" panose="020B0604020202020204" charset="0"/>
      <p:bold r:id="rId25"/>
    </p:embeddedFont>
    <p:embeddedFont>
      <p:font typeface="#9Slide04 Goku" panose="020B0604020202020204" charset="0"/>
      <p:regular r:id="rId26"/>
    </p:embeddedFont>
    <p:embeddedFont>
      <p:font typeface="#9Slide05 Lobster" panose="020B0604020202020204" charset="0"/>
      <p:regular r:id="rId27"/>
    </p:embeddedFon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Quicksand" panose="00000500000000000000" pitchFamily="2" charset="0"/>
      <p:regular r:id="rId33"/>
      <p:bold r:id="rId34"/>
    </p:embeddedFont>
    <p:embeddedFont>
      <p:font typeface="VL Hagin Caps Medium" panose="020000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945"/>
    <a:srgbClr val="62B84B"/>
    <a:srgbClr val="FED265"/>
    <a:srgbClr val="4588D4"/>
    <a:srgbClr val="F6AAC8"/>
    <a:srgbClr val="88C2E3"/>
    <a:srgbClr val="F28D2C"/>
    <a:srgbClr val="64A4FE"/>
    <a:srgbClr val="81A53A"/>
    <a:srgbClr val="40A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7" autoAdjust="0"/>
    <p:restoredTop sz="94622" autoAdjust="0"/>
  </p:normalViewPr>
  <p:slideViewPr>
    <p:cSldViewPr>
      <p:cViewPr varScale="1">
        <p:scale>
          <a:sx n="39" d="100"/>
          <a:sy n="39" d="100"/>
        </p:scale>
        <p:origin x="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có tất cả bao nhiêu con chim? Bao nhiêu con chim đã bay đi ? Còn lại bao nhiêu con trên cây?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/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9F6B06-D015-F99D-44D3-961960FE6805}"/>
              </a:ext>
            </a:extLst>
          </p:cNvPr>
          <p:cNvSpPr txBox="1"/>
          <p:nvPr userDrawn="1"/>
        </p:nvSpPr>
        <p:spPr>
          <a:xfrm>
            <a:off x="3689561" y="2053555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Tách ra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4" name="PD 8 - 9Slide.vn">
            <a:extLst>
              <a:ext uri="{FF2B5EF4-FFF2-40B4-BE49-F238E27FC236}">
                <a16:creationId xmlns:a16="http://schemas.microsoft.com/office/drawing/2014/main" id="{DFD0447A-8C52-D5D0-C3E2-42961F207CD9}"/>
              </a:ext>
            </a:extLst>
          </p:cNvPr>
          <p:cNvSpPr/>
          <p:nvPr userDrawn="1"/>
        </p:nvSpPr>
        <p:spPr>
          <a:xfrm>
            <a:off x="6553200" y="4488485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 w="25400">
                  <a:solidFill>
                    <a:srgbClr val="4588D4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còn lại mấy?</a:t>
            </a:r>
            <a:endParaRPr lang="en-US" sz="12000" dirty="0">
              <a:ln w="25400">
                <a:solidFill>
                  <a:srgbClr val="4588D4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6927C20F-77BF-40DA-88E0-D7BCE02B1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b="10719"/>
          <a:stretch/>
        </p:blipFill>
        <p:spPr>
          <a:xfrm rot="5400000">
            <a:off x="4006862" y="-4006860"/>
            <a:ext cx="10286999" cy="18300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ACA06-21B9-4AD5-8077-F133BA26A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700"/>
            <a:ext cx="18288000" cy="6996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85717-AF0C-44EF-A67E-916295E49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71" y="114699"/>
            <a:ext cx="18244833" cy="1014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4B94-F251-4D84-A6A8-26A36EE72C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8288000" cy="5967366"/>
          </a:xfrm>
          <a:prstGeom prst="rect">
            <a:avLst/>
          </a:prstGeom>
        </p:spPr>
      </p:pic>
      <p:pic>
        <p:nvPicPr>
          <p:cNvPr id="6" name="100">
            <a:extLst>
              <a:ext uri="{FF2B5EF4-FFF2-40B4-BE49-F238E27FC236}">
                <a16:creationId xmlns:a16="http://schemas.microsoft.com/office/drawing/2014/main" id="{626CFBA0-E8B8-4AE1-BAD0-2E16A98B93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7301745"/>
            <a:ext cx="2870556" cy="28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9Slide.vn - 2019">
            <a:extLst>
              <a:ext uri="{FF2B5EF4-FFF2-40B4-BE49-F238E27FC236}">
                <a16:creationId xmlns:a16="http://schemas.microsoft.com/office/drawing/2014/main" id="{7CBB83ED-AFE2-A6CB-6584-3DA3605BB2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  <p:sldLayoutId id="2147483661" r:id="rId6"/>
    <p:sldLayoutId id="2147483662" r:id="rId7"/>
    <p:sldLayoutId id="2147483663" r:id="rId8"/>
    <p:sldLayoutId id="214748366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4.gif"/><Relationship Id="rId10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image" Target="../media/image14.gif"/><Relationship Id="rId10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gif"/><Relationship Id="rId11" Type="http://schemas.openxmlformats.org/officeDocument/2006/relationships/image" Target="../media/image25.png"/><Relationship Id="rId5" Type="http://schemas.openxmlformats.org/officeDocument/2006/relationships/image" Target="../media/image13.jp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118763" y="8893448"/>
            <a:ext cx="2050474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86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9F02AC3-496E-46A0-9F9D-81A8D41684B6}"/>
              </a:ext>
            </a:extLst>
          </p:cNvPr>
          <p:cNvGrpSpPr/>
          <p:nvPr/>
        </p:nvGrpSpPr>
        <p:grpSpPr>
          <a:xfrm>
            <a:off x="5277844" y="6803360"/>
            <a:ext cx="996848" cy="1007140"/>
            <a:chOff x="1975996" y="3641745"/>
            <a:chExt cx="446022" cy="450628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619FE65A-9D22-153E-B771-6F10BEA0FDF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E517C66D-E328-0655-688F-CAC3B3CD091C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25AD0993-7C04-864C-01E2-6DEF385C87F2}"/>
              </a:ext>
            </a:extLst>
          </p:cNvPr>
          <p:cNvGrpSpPr/>
          <p:nvPr/>
        </p:nvGrpSpPr>
        <p:grpSpPr>
          <a:xfrm>
            <a:off x="5277844" y="6803360"/>
            <a:ext cx="996848" cy="1007140"/>
            <a:chOff x="1975996" y="3641745"/>
            <a:chExt cx="446022" cy="45062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AA48C21D-0046-BE0D-2A2D-1E0A9D802D4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B5C90199-76CE-8686-4146-9BD3FC0EA890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PHẠM DUYÊN 3 - 9Slide.vn">
            <a:extLst>
              <a:ext uri="{FF2B5EF4-FFF2-40B4-BE49-F238E27FC236}">
                <a16:creationId xmlns:a16="http://schemas.microsoft.com/office/drawing/2014/main" id="{40E19A44-B465-1337-B3D9-8977448344D6}"/>
              </a:ext>
            </a:extLst>
          </p:cNvPr>
          <p:cNvGrpSpPr/>
          <p:nvPr/>
        </p:nvGrpSpPr>
        <p:grpSpPr>
          <a:xfrm>
            <a:off x="5302352" y="4593559"/>
            <a:ext cx="996848" cy="1023986"/>
            <a:chOff x="1975996" y="3634207"/>
            <a:chExt cx="446022" cy="458166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E385FEC8-E8F8-032E-652A-C96613E8186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23B62F9-A3EA-E108-B602-00BC083B1A6B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4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141EC275-2524-DA2B-8BF1-DB441F6DF700}"/>
              </a:ext>
            </a:extLst>
          </p:cNvPr>
          <p:cNvSpPr txBox="1"/>
          <p:nvPr/>
        </p:nvSpPr>
        <p:spPr>
          <a:xfrm>
            <a:off x="1120452" y="2019300"/>
            <a:ext cx="8099748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86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4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 6 gấu bông và sóc bông, trong đó có 2 gấu bông.</a:t>
            </a:r>
          </a:p>
          <a:p>
            <a:pPr defTabSz="1371486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4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có mấy sóc bông?</a:t>
            </a:r>
          </a:p>
        </p:txBody>
      </p:sp>
      <p:pic>
        <p:nvPicPr>
          <p:cNvPr id="35" name="PHẠM DUYÊN 7 - 9Slide.vn" descr="F:\AAA-LÀM ẢNH SLIDE\Bai11-HĐ2-1.png">
            <a:extLst>
              <a:ext uri="{FF2B5EF4-FFF2-40B4-BE49-F238E27FC236}">
                <a16:creationId xmlns:a16="http://schemas.microsoft.com/office/drawing/2014/main" id="{FAF204D4-1EDE-A32B-1A8F-5DDF351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464" y="1867215"/>
            <a:ext cx="9557164" cy="7660476"/>
          </a:xfrm>
          <a:prstGeom prst="rect">
            <a:avLst/>
          </a:prstGeom>
          <a:noFill/>
        </p:spPr>
      </p:pic>
      <p:cxnSp>
        <p:nvCxnSpPr>
          <p:cNvPr id="39" name="PHẠM DUYÊN 8 - 9Slide.vn">
            <a:extLst>
              <a:ext uri="{FF2B5EF4-FFF2-40B4-BE49-F238E27FC236}">
                <a16:creationId xmlns:a16="http://schemas.microsoft.com/office/drawing/2014/main" id="{86DFAE82-E58F-2DB6-58C3-1619CA99D0FF}"/>
              </a:ext>
            </a:extLst>
          </p:cNvPr>
          <p:cNvCxnSpPr/>
          <p:nvPr/>
        </p:nvCxnSpPr>
        <p:spPr>
          <a:xfrm flipV="1">
            <a:off x="3451343" y="506796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9 - 9Slide.vn">
            <a:extLst>
              <a:ext uri="{FF2B5EF4-FFF2-40B4-BE49-F238E27FC236}">
                <a16:creationId xmlns:a16="http://schemas.microsoft.com/office/drawing/2014/main" id="{415B749E-BDDC-B034-E37E-760C3BB9BD14}"/>
              </a:ext>
            </a:extLst>
          </p:cNvPr>
          <p:cNvCxnSpPr/>
          <p:nvPr/>
        </p:nvCxnSpPr>
        <p:spPr>
          <a:xfrm>
            <a:off x="3451343" y="623472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PHẠM DUYÊN 10 - 9Slide.vn">
            <a:extLst>
              <a:ext uri="{FF2B5EF4-FFF2-40B4-BE49-F238E27FC236}">
                <a16:creationId xmlns:a16="http://schemas.microsoft.com/office/drawing/2014/main" id="{57104651-F04E-FA34-147F-307F277DEDE2}"/>
              </a:ext>
            </a:extLst>
          </p:cNvPr>
          <p:cNvGrpSpPr/>
          <p:nvPr/>
        </p:nvGrpSpPr>
        <p:grpSpPr>
          <a:xfrm>
            <a:off x="2370602" y="5736563"/>
            <a:ext cx="996848" cy="1000005"/>
            <a:chOff x="1975996" y="3644938"/>
            <a:chExt cx="446022" cy="447435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49299C25-4F6D-17A2-F87A-B5E453E02C8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F73F665D-8534-1045-9E4F-C0CD23A45E1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0" name="PHẠM DUYÊN 11 - 9Slide.vn">
            <a:extLst>
              <a:ext uri="{FF2B5EF4-FFF2-40B4-BE49-F238E27FC236}">
                <a16:creationId xmlns:a16="http://schemas.microsoft.com/office/drawing/2014/main" id="{BDF5BFB2-3C05-B41A-468D-2D832C3F5FA9}"/>
              </a:ext>
            </a:extLst>
          </p:cNvPr>
          <p:cNvGrpSpPr/>
          <p:nvPr/>
        </p:nvGrpSpPr>
        <p:grpSpPr>
          <a:xfrm>
            <a:off x="1670577" y="8488887"/>
            <a:ext cx="1005063" cy="1038804"/>
            <a:chOff x="7632352" y="2667660"/>
            <a:chExt cx="405942" cy="419570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1EB9293-C80C-9491-DEA9-FF6B30672C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F6D51C0-E8AF-4C90-A38E-535FF21E069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PHẠM DUYÊN 12 - 9Slide.vn">
            <a:extLst>
              <a:ext uri="{FF2B5EF4-FFF2-40B4-BE49-F238E27FC236}">
                <a16:creationId xmlns:a16="http://schemas.microsoft.com/office/drawing/2014/main" id="{416C70F2-99CD-5B1F-FC87-27EED08742C8}"/>
              </a:ext>
            </a:extLst>
          </p:cNvPr>
          <p:cNvGrpSpPr/>
          <p:nvPr/>
        </p:nvGrpSpPr>
        <p:grpSpPr>
          <a:xfrm>
            <a:off x="3971750" y="8488887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8F723C8-392A-8677-0E1A-34FBD238D7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06B74011-343F-CDC6-BA37-9CB0C8786A9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3 - 9Slide.vn">
            <a:extLst>
              <a:ext uri="{FF2B5EF4-FFF2-40B4-BE49-F238E27FC236}">
                <a16:creationId xmlns:a16="http://schemas.microsoft.com/office/drawing/2014/main" id="{C5768391-391E-C203-A975-F1D200439B29}"/>
              </a:ext>
            </a:extLst>
          </p:cNvPr>
          <p:cNvGrpSpPr/>
          <p:nvPr/>
        </p:nvGrpSpPr>
        <p:grpSpPr>
          <a:xfrm>
            <a:off x="1676400" y="8492819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C14E1064-DA9B-2DEC-7CCB-57A1F97F6D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B6461B0A-8ACF-7B0D-B7BE-4157E56CCFD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9" name="PHẠM DUYÊN 14 - 9Slide.vn">
            <a:extLst>
              <a:ext uri="{FF2B5EF4-FFF2-40B4-BE49-F238E27FC236}">
                <a16:creationId xmlns:a16="http://schemas.microsoft.com/office/drawing/2014/main" id="{CC9829D0-CD2F-1734-87B7-82E634894C5D}"/>
              </a:ext>
            </a:extLst>
          </p:cNvPr>
          <p:cNvGrpSpPr/>
          <p:nvPr/>
        </p:nvGrpSpPr>
        <p:grpSpPr>
          <a:xfrm>
            <a:off x="3977573" y="8492819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AC1824A0-1E7B-0CEB-D00D-C981EE80BD5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01459387-BB17-A32A-34FB-A2E1729A07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2" name="PHẠM DUYÊN 15 - 9Slide.vn">
            <a:extLst>
              <a:ext uri="{FF2B5EF4-FFF2-40B4-BE49-F238E27FC236}">
                <a16:creationId xmlns:a16="http://schemas.microsoft.com/office/drawing/2014/main" id="{DE1040DF-8FEC-5F66-8C5D-EB25C64EEA72}"/>
              </a:ext>
            </a:extLst>
          </p:cNvPr>
          <p:cNvGrpSpPr/>
          <p:nvPr/>
        </p:nvGrpSpPr>
        <p:grpSpPr>
          <a:xfrm>
            <a:off x="6364184" y="8488893"/>
            <a:ext cx="1005063" cy="1038798"/>
            <a:chOff x="7632352" y="2667662"/>
            <a:chExt cx="405942" cy="41956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2FE98408-84D0-0376-87F8-3AC45E8B04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3736A912-0775-E6F4-78F3-CAFB87C3969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PHẠM DUYÊN 16 - 9Slide.vn">
            <a:extLst>
              <a:ext uri="{FF2B5EF4-FFF2-40B4-BE49-F238E27FC236}">
                <a16:creationId xmlns:a16="http://schemas.microsoft.com/office/drawing/2014/main" id="{FDBE5A12-63F2-1876-0DCC-F68429CBD1BC}"/>
              </a:ext>
            </a:extLst>
          </p:cNvPr>
          <p:cNvGrpSpPr/>
          <p:nvPr/>
        </p:nvGrpSpPr>
        <p:grpSpPr>
          <a:xfrm>
            <a:off x="6386337" y="8521313"/>
            <a:ext cx="1005063" cy="1010300"/>
            <a:chOff x="7632352" y="2679172"/>
            <a:chExt cx="405942" cy="408058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69F9F865-6803-BD02-3F98-75E5C2BE7AF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1F600ACB-D3C2-246F-962D-C30B3EB91B76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8" name="PHẠM DUYÊN 17 - 9Slide.vn">
            <a:extLst>
              <a:ext uri="{FF2B5EF4-FFF2-40B4-BE49-F238E27FC236}">
                <a16:creationId xmlns:a16="http://schemas.microsoft.com/office/drawing/2014/main" id="{9DDA4F59-B242-F453-B1FA-CE0C110DC54B}"/>
              </a:ext>
            </a:extLst>
          </p:cNvPr>
          <p:cNvSpPr txBox="1">
            <a:spLocks/>
          </p:cNvSpPr>
          <p:nvPr/>
        </p:nvSpPr>
        <p:spPr>
          <a:xfrm>
            <a:off x="3020200" y="838861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69" name="PHẠM DUYÊN 18 - 9Slide.vn">
            <a:extLst>
              <a:ext uri="{FF2B5EF4-FFF2-40B4-BE49-F238E27FC236}">
                <a16:creationId xmlns:a16="http://schemas.microsoft.com/office/drawing/2014/main" id="{6BCADD27-CB0E-08BB-EF32-E6EFBDF325EE}"/>
              </a:ext>
            </a:extLst>
          </p:cNvPr>
          <p:cNvSpPr txBox="1">
            <a:spLocks/>
          </p:cNvSpPr>
          <p:nvPr/>
        </p:nvSpPr>
        <p:spPr>
          <a:xfrm>
            <a:off x="5420749" y="850603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70780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9F02AC3-496E-46A0-9F9D-81A8D41684B6}"/>
              </a:ext>
            </a:extLst>
          </p:cNvPr>
          <p:cNvGrpSpPr/>
          <p:nvPr/>
        </p:nvGrpSpPr>
        <p:grpSpPr>
          <a:xfrm>
            <a:off x="5876327" y="4533901"/>
            <a:ext cx="996848" cy="1007140"/>
            <a:chOff x="1975996" y="3641745"/>
            <a:chExt cx="446022" cy="450628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619FE65A-9D22-153E-B771-6F10BEA0FDF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E517C66D-E328-0655-688F-CAC3B3CD091C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25AD0993-7C04-864C-01E2-6DEF385C87F2}"/>
              </a:ext>
            </a:extLst>
          </p:cNvPr>
          <p:cNvGrpSpPr/>
          <p:nvPr/>
        </p:nvGrpSpPr>
        <p:grpSpPr>
          <a:xfrm>
            <a:off x="5876327" y="4533901"/>
            <a:ext cx="996848" cy="1007140"/>
            <a:chOff x="1975996" y="3641745"/>
            <a:chExt cx="446022" cy="45062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AA48C21D-0046-BE0D-2A2D-1E0A9D802D4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B5C90199-76CE-8686-4146-9BD3FC0EA890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PHẠM DUYÊN 3 - 9Slide.vn">
            <a:extLst>
              <a:ext uri="{FF2B5EF4-FFF2-40B4-BE49-F238E27FC236}">
                <a16:creationId xmlns:a16="http://schemas.microsoft.com/office/drawing/2014/main" id="{40E19A44-B465-1337-B3D9-8977448344D6}"/>
              </a:ext>
            </a:extLst>
          </p:cNvPr>
          <p:cNvGrpSpPr/>
          <p:nvPr/>
        </p:nvGrpSpPr>
        <p:grpSpPr>
          <a:xfrm>
            <a:off x="5900835" y="2324100"/>
            <a:ext cx="996848" cy="1023986"/>
            <a:chOff x="1975996" y="3634207"/>
            <a:chExt cx="446022" cy="458166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E385FEC8-E8F8-032E-652A-C96613E8186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23B62F9-A3EA-E108-B602-00BC083B1A6B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4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47700"/>
            <a:ext cx="1104264" cy="1200329"/>
            <a:chOff x="734061" y="647700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47700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cxnSp>
        <p:nvCxnSpPr>
          <p:cNvPr id="39" name="PHẠM DUYÊN 6 - 9Slide.vn">
            <a:extLst>
              <a:ext uri="{FF2B5EF4-FFF2-40B4-BE49-F238E27FC236}">
                <a16:creationId xmlns:a16="http://schemas.microsoft.com/office/drawing/2014/main" id="{86DFAE82-E58F-2DB6-58C3-1619CA99D0FF}"/>
              </a:ext>
            </a:extLst>
          </p:cNvPr>
          <p:cNvCxnSpPr/>
          <p:nvPr/>
        </p:nvCxnSpPr>
        <p:spPr>
          <a:xfrm flipV="1">
            <a:off x="4049826" y="279850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7 - 9Slide.vn">
            <a:extLst>
              <a:ext uri="{FF2B5EF4-FFF2-40B4-BE49-F238E27FC236}">
                <a16:creationId xmlns:a16="http://schemas.microsoft.com/office/drawing/2014/main" id="{415B749E-BDDC-B034-E37E-760C3BB9BD14}"/>
              </a:ext>
            </a:extLst>
          </p:cNvPr>
          <p:cNvCxnSpPr/>
          <p:nvPr/>
        </p:nvCxnSpPr>
        <p:spPr>
          <a:xfrm>
            <a:off x="4049826" y="396526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PHẠM DUYÊN 8 - 9Slide.vn">
            <a:extLst>
              <a:ext uri="{FF2B5EF4-FFF2-40B4-BE49-F238E27FC236}">
                <a16:creationId xmlns:a16="http://schemas.microsoft.com/office/drawing/2014/main" id="{57104651-F04E-FA34-147F-307F277DEDE2}"/>
              </a:ext>
            </a:extLst>
          </p:cNvPr>
          <p:cNvGrpSpPr/>
          <p:nvPr/>
        </p:nvGrpSpPr>
        <p:grpSpPr>
          <a:xfrm>
            <a:off x="2969085" y="3467104"/>
            <a:ext cx="996848" cy="1000005"/>
            <a:chOff x="1975996" y="3644938"/>
            <a:chExt cx="446022" cy="447435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49299C25-4F6D-17A2-F87A-B5E453E02C8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F73F665D-8534-1045-9E4F-C0CD23A45E1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50" name="PHẠM DUYÊN 9 - 9Slide.vn">
            <a:extLst>
              <a:ext uri="{FF2B5EF4-FFF2-40B4-BE49-F238E27FC236}">
                <a16:creationId xmlns:a16="http://schemas.microsoft.com/office/drawing/2014/main" id="{BDF5BFB2-3C05-B41A-468D-2D832C3F5FA9}"/>
              </a:ext>
            </a:extLst>
          </p:cNvPr>
          <p:cNvGrpSpPr/>
          <p:nvPr/>
        </p:nvGrpSpPr>
        <p:grpSpPr>
          <a:xfrm>
            <a:off x="2269060" y="6539171"/>
            <a:ext cx="1005063" cy="1038804"/>
            <a:chOff x="7632352" y="2667660"/>
            <a:chExt cx="405942" cy="419570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1EB9293-C80C-9491-DEA9-FF6B30672C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F6D51C0-E8AF-4C90-A38E-535FF21E069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PHẠM DUYÊN 10 - 9Slide.vn">
            <a:extLst>
              <a:ext uri="{FF2B5EF4-FFF2-40B4-BE49-F238E27FC236}">
                <a16:creationId xmlns:a16="http://schemas.microsoft.com/office/drawing/2014/main" id="{416C70F2-99CD-5B1F-FC87-27EED08742C8}"/>
              </a:ext>
            </a:extLst>
          </p:cNvPr>
          <p:cNvGrpSpPr/>
          <p:nvPr/>
        </p:nvGrpSpPr>
        <p:grpSpPr>
          <a:xfrm>
            <a:off x="4570233" y="6539171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8F723C8-392A-8677-0E1A-34FBD238D7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06B74011-343F-CDC6-BA37-9CB0C8786A9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1 - 9Slide.vn">
            <a:extLst>
              <a:ext uri="{FF2B5EF4-FFF2-40B4-BE49-F238E27FC236}">
                <a16:creationId xmlns:a16="http://schemas.microsoft.com/office/drawing/2014/main" id="{C5768391-391E-C203-A975-F1D200439B29}"/>
              </a:ext>
            </a:extLst>
          </p:cNvPr>
          <p:cNvGrpSpPr/>
          <p:nvPr/>
        </p:nvGrpSpPr>
        <p:grpSpPr>
          <a:xfrm>
            <a:off x="2274883" y="6543103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C14E1064-DA9B-2DEC-7CCB-57A1F97F6D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B6461B0A-8ACF-7B0D-B7BE-4157E56CCFD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59" name="PHẠM DUYÊN 12 - 9Slide.vn">
            <a:extLst>
              <a:ext uri="{FF2B5EF4-FFF2-40B4-BE49-F238E27FC236}">
                <a16:creationId xmlns:a16="http://schemas.microsoft.com/office/drawing/2014/main" id="{CC9829D0-CD2F-1734-87B7-82E634894C5D}"/>
              </a:ext>
            </a:extLst>
          </p:cNvPr>
          <p:cNvGrpSpPr/>
          <p:nvPr/>
        </p:nvGrpSpPr>
        <p:grpSpPr>
          <a:xfrm>
            <a:off x="4576056" y="6543103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AC1824A0-1E7B-0CEB-D00D-C981EE80BD5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01459387-BB17-A32A-34FB-A2E1729A07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2" name="PHẠM DUYÊN 13 - 9Slide.vn">
            <a:extLst>
              <a:ext uri="{FF2B5EF4-FFF2-40B4-BE49-F238E27FC236}">
                <a16:creationId xmlns:a16="http://schemas.microsoft.com/office/drawing/2014/main" id="{DE1040DF-8FEC-5F66-8C5D-EB25C64EEA72}"/>
              </a:ext>
            </a:extLst>
          </p:cNvPr>
          <p:cNvGrpSpPr/>
          <p:nvPr/>
        </p:nvGrpSpPr>
        <p:grpSpPr>
          <a:xfrm>
            <a:off x="6973744" y="6539177"/>
            <a:ext cx="1005063" cy="1038798"/>
            <a:chOff x="7632352" y="2667662"/>
            <a:chExt cx="405942" cy="41956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2FE98408-84D0-0376-87F8-3AC45E8B04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3736A912-0775-E6F4-78F3-CAFB87C3969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PHẠM DUYÊN 14 - 9Slide.vn">
            <a:extLst>
              <a:ext uri="{FF2B5EF4-FFF2-40B4-BE49-F238E27FC236}">
                <a16:creationId xmlns:a16="http://schemas.microsoft.com/office/drawing/2014/main" id="{FDBE5A12-63F2-1876-0DCC-F68429CBD1BC}"/>
              </a:ext>
            </a:extLst>
          </p:cNvPr>
          <p:cNvGrpSpPr/>
          <p:nvPr/>
        </p:nvGrpSpPr>
        <p:grpSpPr>
          <a:xfrm>
            <a:off x="6973744" y="6571597"/>
            <a:ext cx="1005063" cy="1010300"/>
            <a:chOff x="7632352" y="2679172"/>
            <a:chExt cx="405942" cy="408058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69F9F865-6803-BD02-3F98-75E5C2BE7AF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1F600ACB-D3C2-246F-962D-C30B3EB91B76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8" name="PHẠM DUYÊN 15 - 9Slide.vn">
            <a:extLst>
              <a:ext uri="{FF2B5EF4-FFF2-40B4-BE49-F238E27FC236}">
                <a16:creationId xmlns:a16="http://schemas.microsoft.com/office/drawing/2014/main" id="{9DDA4F59-B242-F453-B1FA-CE0C110DC54B}"/>
              </a:ext>
            </a:extLst>
          </p:cNvPr>
          <p:cNvSpPr txBox="1">
            <a:spLocks/>
          </p:cNvSpPr>
          <p:nvPr/>
        </p:nvSpPr>
        <p:spPr>
          <a:xfrm>
            <a:off x="3618683" y="64389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69" name="PHẠM DUYÊN 16 - 9Slide.vn">
            <a:extLst>
              <a:ext uri="{FF2B5EF4-FFF2-40B4-BE49-F238E27FC236}">
                <a16:creationId xmlns:a16="http://schemas.microsoft.com/office/drawing/2014/main" id="{6BCADD27-CB0E-08BB-EF32-E6EFBDF325EE}"/>
              </a:ext>
            </a:extLst>
          </p:cNvPr>
          <p:cNvSpPr txBox="1">
            <a:spLocks/>
          </p:cNvSpPr>
          <p:nvPr/>
        </p:nvSpPr>
        <p:spPr>
          <a:xfrm>
            <a:off x="6019232" y="655631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2" name="PHẠM DUYÊN 17 - 9Slide.vn" descr="F:\AAA-LÀM ẢNH SLIDE\Bai11-HĐ2-2.png">
            <a:extLst>
              <a:ext uri="{FF2B5EF4-FFF2-40B4-BE49-F238E27FC236}">
                <a16:creationId xmlns:a16="http://schemas.microsoft.com/office/drawing/2014/main" id="{9A58D475-C792-30CF-A6AD-178B7FB59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4562"/>
          <a:stretch/>
        </p:blipFill>
        <p:spPr bwMode="auto">
          <a:xfrm>
            <a:off x="10927232" y="800100"/>
            <a:ext cx="5403511" cy="5533727"/>
          </a:xfrm>
          <a:prstGeom prst="rect">
            <a:avLst/>
          </a:prstGeom>
          <a:noFill/>
        </p:spPr>
      </p:pic>
      <p:cxnSp>
        <p:nvCxnSpPr>
          <p:cNvPr id="3" name="PHẠM DUYÊN 18 - 9Slide.vn">
            <a:extLst>
              <a:ext uri="{FF2B5EF4-FFF2-40B4-BE49-F238E27FC236}">
                <a16:creationId xmlns:a16="http://schemas.microsoft.com/office/drawing/2014/main" id="{96969DB9-1E87-5B44-EF60-1EBEDC22508A}"/>
              </a:ext>
            </a:extLst>
          </p:cNvPr>
          <p:cNvCxnSpPr>
            <a:cxnSpLocks/>
          </p:cNvCxnSpPr>
          <p:nvPr/>
        </p:nvCxnSpPr>
        <p:spPr>
          <a:xfrm>
            <a:off x="14253500" y="5906076"/>
            <a:ext cx="1293093" cy="46818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HẠM DUYÊN 19 - 9Slide.vn">
            <a:extLst>
              <a:ext uri="{FF2B5EF4-FFF2-40B4-BE49-F238E27FC236}">
                <a16:creationId xmlns:a16="http://schemas.microsoft.com/office/drawing/2014/main" id="{7D9C28B5-A25E-0AF3-9596-E3EE6313178A}"/>
              </a:ext>
            </a:extLst>
          </p:cNvPr>
          <p:cNvCxnSpPr>
            <a:cxnSpLocks/>
          </p:cNvCxnSpPr>
          <p:nvPr/>
        </p:nvCxnSpPr>
        <p:spPr>
          <a:xfrm flipH="1">
            <a:off x="11621642" y="5906076"/>
            <a:ext cx="1293093" cy="46818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HẠM DUYÊN 20 - 9Slide.vn" descr="F:\AAA-LÀM ẢNH SLIDE\Bai11-HĐ2-2.png">
            <a:extLst>
              <a:ext uri="{FF2B5EF4-FFF2-40B4-BE49-F238E27FC236}">
                <a16:creationId xmlns:a16="http://schemas.microsoft.com/office/drawing/2014/main" id="{085882A4-C6C9-5A27-6F4C-12872BAD9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1056" t="52640"/>
          <a:stretch/>
        </p:blipFill>
        <p:spPr bwMode="auto">
          <a:xfrm>
            <a:off x="13850728" y="6517279"/>
            <a:ext cx="2821101" cy="2620776"/>
          </a:xfrm>
          <a:prstGeom prst="rect">
            <a:avLst/>
          </a:prstGeom>
          <a:noFill/>
        </p:spPr>
      </p:pic>
      <p:pic>
        <p:nvPicPr>
          <p:cNvPr id="14" name="PHẠM DUYÊN 21 - 9Slide.vn" descr="F:\AAA-LÀM ẢNH SLIDE\Bai11-HĐ2-2.png">
            <a:extLst>
              <a:ext uri="{FF2B5EF4-FFF2-40B4-BE49-F238E27FC236}">
                <a16:creationId xmlns:a16="http://schemas.microsoft.com/office/drawing/2014/main" id="{74F86B6B-20D1-C37C-586F-72E2A2A68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1056" b="52697"/>
          <a:stretch/>
        </p:blipFill>
        <p:spPr bwMode="auto">
          <a:xfrm>
            <a:off x="9906000" y="6584816"/>
            <a:ext cx="2821101" cy="2617608"/>
          </a:xfrm>
          <a:prstGeom prst="rect">
            <a:avLst/>
          </a:prstGeom>
          <a:noFill/>
        </p:spPr>
      </p:pic>
      <p:sp>
        <p:nvSpPr>
          <p:cNvPr id="6" name="PHẠM DUYÊN 22 - 9Slide.vn">
            <a:extLst>
              <a:ext uri="{FF2B5EF4-FFF2-40B4-BE49-F238E27FC236}">
                <a16:creationId xmlns:a16="http://schemas.microsoft.com/office/drawing/2014/main" id="{7E7AE52F-98BC-50B9-709C-8AF82BCE7628}"/>
              </a:ext>
            </a:extLst>
          </p:cNvPr>
          <p:cNvSpPr/>
          <p:nvPr/>
        </p:nvSpPr>
        <p:spPr>
          <a:xfrm>
            <a:off x="14369294" y="7531283"/>
            <a:ext cx="1889852" cy="1480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9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23 - 9Slide.vn">
            <a:extLst>
              <a:ext uri="{FF2B5EF4-FFF2-40B4-BE49-F238E27FC236}">
                <a16:creationId xmlns:a16="http://schemas.microsoft.com/office/drawing/2014/main" id="{8F9E33AD-9C33-A9A3-D155-C8145F5B4D99}"/>
              </a:ext>
            </a:extLst>
          </p:cNvPr>
          <p:cNvSpPr/>
          <p:nvPr/>
        </p:nvSpPr>
        <p:spPr>
          <a:xfrm>
            <a:off x="14388700" y="7539516"/>
            <a:ext cx="1868094" cy="1480478"/>
          </a:xfrm>
          <a:prstGeom prst="rect">
            <a:avLst/>
          </a:prstGeom>
          <a:solidFill>
            <a:srgbClr val="3B6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9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97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HẠM DUYÊN 1 - 9Slide.vn" descr="F:\AAA-PDF-SGK\PNG\Bai11-HĐ2-3.png"/>
          <p:cNvPicPr>
            <a:picLocks noChangeAspect="1" noChangeArrowheads="1"/>
          </p:cNvPicPr>
          <p:nvPr/>
        </p:nvPicPr>
        <p:blipFill>
          <a:blip r:embed="rId2" cstate="print"/>
          <a:srcRect l="17175" t="38181" r="8588" b="39999"/>
          <a:stretch>
            <a:fillRect/>
          </a:stretch>
        </p:blipFill>
        <p:spPr bwMode="auto">
          <a:xfrm>
            <a:off x="1253264" y="2552700"/>
            <a:ext cx="15781472" cy="6258826"/>
          </a:xfrm>
          <a:prstGeom prst="roundRect">
            <a:avLst>
              <a:gd name="adj" fmla="val 5405"/>
            </a:avLst>
          </a:prstGeom>
          <a:noFill/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370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a)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4086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b)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4670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c)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1556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063754" y="4803113"/>
            <a:ext cx="1322511" cy="1000005"/>
            <a:chOff x="1902573" y="3644938"/>
            <a:chExt cx="591734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1902573" y="3644938"/>
              <a:ext cx="591734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d)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446065" y="3398756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400778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3213386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4332265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475265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446065" y="5720982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400778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3213386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4332265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475265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4443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PHẠM DUYÊN 1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PHẠM DUYÊN 3 - 9Slide.vn" descr="F:\AAA-LÀM ẢNH SLIDE\Bai11-HĐ2-4.png">
            <a:extLst>
              <a:ext uri="{FF2B5EF4-FFF2-40B4-BE49-F238E27FC236}">
                <a16:creationId xmlns:a16="http://schemas.microsoft.com/office/drawing/2014/main" id="{42E0EA7E-FFB8-F820-BC5F-F23D14F3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695" y="1840709"/>
            <a:ext cx="11518610" cy="5969791"/>
          </a:xfrm>
          <a:prstGeom prst="rect">
            <a:avLst/>
          </a:prstGeom>
          <a:noFill/>
        </p:spPr>
      </p:pic>
      <p:grpSp>
        <p:nvGrpSpPr>
          <p:cNvPr id="3" name="PHẠM DUYÊN 4 - 9Slide.vn">
            <a:extLst>
              <a:ext uri="{FF2B5EF4-FFF2-40B4-BE49-F238E27FC236}">
                <a16:creationId xmlns:a16="http://schemas.microsoft.com/office/drawing/2014/main" id="{E75FDD2C-D5F2-5191-418C-08F86DE544CF}"/>
              </a:ext>
            </a:extLst>
          </p:cNvPr>
          <p:cNvGrpSpPr/>
          <p:nvPr/>
        </p:nvGrpSpPr>
        <p:grpSpPr>
          <a:xfrm>
            <a:off x="5933190" y="8310822"/>
            <a:ext cx="1005063" cy="1038804"/>
            <a:chOff x="7632352" y="2667660"/>
            <a:chExt cx="405942" cy="419570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E5482673-8E96-8B23-2B44-E41377DEDEA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C228BA2-BF77-AC7B-869B-7922E8785F2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3DB4452D-D3B7-5C96-54FA-E355F12F5D41}"/>
              </a:ext>
            </a:extLst>
          </p:cNvPr>
          <p:cNvGrpSpPr/>
          <p:nvPr/>
        </p:nvGrpSpPr>
        <p:grpSpPr>
          <a:xfrm>
            <a:off x="8234363" y="8310822"/>
            <a:ext cx="1005063" cy="1038804"/>
            <a:chOff x="7632352" y="2667660"/>
            <a:chExt cx="405942" cy="41957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D43095E9-2D09-1A02-9483-5590CE31EC1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FEAE4B4-69F9-3CA5-4CEF-4410E22922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ADBBD219-2442-082D-16FF-4AAEE8B21320}"/>
              </a:ext>
            </a:extLst>
          </p:cNvPr>
          <p:cNvGrpSpPr/>
          <p:nvPr/>
        </p:nvGrpSpPr>
        <p:grpSpPr>
          <a:xfrm>
            <a:off x="5802680" y="8348485"/>
            <a:ext cx="1261695" cy="1061506"/>
            <a:chOff x="7577289" y="2681286"/>
            <a:chExt cx="509595" cy="428739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CA83AB03-6508-C1BA-098B-0088FF208A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AA73F9C-CFF4-6BA2-135A-83261D5F0CE2}"/>
                </a:ext>
              </a:extLst>
            </p:cNvPr>
            <p:cNvSpPr txBox="1">
              <a:spLocks/>
            </p:cNvSpPr>
            <p:nvPr/>
          </p:nvSpPr>
          <p:spPr>
            <a:xfrm>
              <a:off x="7577289" y="2715111"/>
              <a:ext cx="509595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8" name="PHẠM DUYÊN 7 - 9Slide.vn">
            <a:extLst>
              <a:ext uri="{FF2B5EF4-FFF2-40B4-BE49-F238E27FC236}">
                <a16:creationId xmlns:a16="http://schemas.microsoft.com/office/drawing/2014/main" id="{73BA84AB-0550-2173-639B-A265041D6DE4}"/>
              </a:ext>
            </a:extLst>
          </p:cNvPr>
          <p:cNvGrpSpPr/>
          <p:nvPr/>
        </p:nvGrpSpPr>
        <p:grpSpPr>
          <a:xfrm>
            <a:off x="8240186" y="8348480"/>
            <a:ext cx="1005063" cy="1068428"/>
            <a:chOff x="7632352" y="2681286"/>
            <a:chExt cx="405942" cy="431535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12BB4615-12CC-4AC9-FB27-1CA3A35972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352064A-2168-AD2B-4C99-A9B65619E9D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7907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A5D22D66-334E-B8C0-AED6-DCF51CD725E1}"/>
              </a:ext>
            </a:extLst>
          </p:cNvPr>
          <p:cNvGrpSpPr/>
          <p:nvPr/>
        </p:nvGrpSpPr>
        <p:grpSpPr>
          <a:xfrm>
            <a:off x="10626797" y="8310828"/>
            <a:ext cx="1005063" cy="1038798"/>
            <a:chOff x="7632352" y="2667662"/>
            <a:chExt cx="405942" cy="419568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D915D737-8591-EB82-CB01-61D868D9BF6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63A064F4-D001-1CC7-F77B-A0F56A99D28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7395D27E-F40A-7E1C-4125-520EB1C2F846}"/>
              </a:ext>
            </a:extLst>
          </p:cNvPr>
          <p:cNvGrpSpPr/>
          <p:nvPr/>
        </p:nvGrpSpPr>
        <p:grpSpPr>
          <a:xfrm>
            <a:off x="10648950" y="8348476"/>
            <a:ext cx="1005063" cy="1068430"/>
            <a:chOff x="7632352" y="2681286"/>
            <a:chExt cx="405942" cy="43153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C256CE7C-BE8C-6F0F-A3C5-97F1C31551C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20F51493-98AC-738E-75FC-85757CE5A20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17909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E1B8880F-BD07-4006-736F-7686640563E1}"/>
              </a:ext>
            </a:extLst>
          </p:cNvPr>
          <p:cNvSpPr txBox="1">
            <a:spLocks/>
          </p:cNvSpPr>
          <p:nvPr/>
        </p:nvSpPr>
        <p:spPr>
          <a:xfrm>
            <a:off x="7282813" y="821055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79F6C2DE-1BC9-F689-ACBD-11108469296A}"/>
              </a:ext>
            </a:extLst>
          </p:cNvPr>
          <p:cNvSpPr txBox="1">
            <a:spLocks/>
          </p:cNvSpPr>
          <p:nvPr/>
        </p:nvSpPr>
        <p:spPr>
          <a:xfrm>
            <a:off x="9683362" y="832796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6891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66700"/>
            <a:ext cx="36485513" cy="1025166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03" y="3343457"/>
            <a:ext cx="3115601" cy="31156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974" y="7123677"/>
            <a:ext cx="5273210" cy="24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69077" y="0"/>
            <a:ext cx="36485513" cy="10394103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55" y="7321826"/>
            <a:ext cx="5273210" cy="24429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25315" y="593359"/>
            <a:ext cx="14576685" cy="30139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5330" y="4595886"/>
            <a:ext cx="2963387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B. 7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69577" y="4588228"/>
            <a:ext cx="2992811" cy="8360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C. 8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5317" y="4515106"/>
            <a:ext cx="2963387" cy="8298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A. 6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3325" y="3967904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887627" y="3997905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06189" y="405322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2199" y="2108916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945924" y="856914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5+2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457" y="5384590"/>
            <a:ext cx="5991600" cy="473399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628" y="7019863"/>
            <a:ext cx="1924391" cy="2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22562"/>
            <a:ext cx="36485513" cy="1025166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41" y="5460221"/>
            <a:ext cx="5997803" cy="47388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571502"/>
            <a:ext cx="14278377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9582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4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75038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3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156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2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43070" y="3970551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79139" y="384162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161339" y="3940750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546" y="2191900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617" y="5691017"/>
            <a:ext cx="3234155" cy="410462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419" y="7365114"/>
            <a:ext cx="1924391" cy="199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6E1E5-4212-DBD1-28D4-E1AE940C78CD}"/>
              </a:ext>
            </a:extLst>
          </p:cNvPr>
          <p:cNvSpPr txBox="1"/>
          <p:nvPr/>
        </p:nvSpPr>
        <p:spPr>
          <a:xfrm>
            <a:off x="4965134" y="982279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1+1+1+1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10835" y="-23223"/>
            <a:ext cx="38891835" cy="1050282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42" y="5850041"/>
            <a:ext cx="3234155" cy="4104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457202"/>
            <a:ext cx="14217636" cy="33729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33429" y="455017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&lt;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83438" y="458224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&gt;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1665" y="4586085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=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45937" y="4172969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935548" y="399969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07396" y="412024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226" y="439077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UDI">
            <a:extLst>
              <a:ext uri="{FF2B5EF4-FFF2-40B4-BE49-F238E27FC236}">
                <a16:creationId xmlns:a16="http://schemas.microsoft.com/office/drawing/2014/main" id="{0012E2DD-A34B-BD34-4E3A-16604C481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933" y="5796254"/>
            <a:ext cx="5970683" cy="4212194"/>
          </a:xfrm>
          <a:prstGeom prst="rect">
            <a:avLst/>
          </a:prstGeom>
        </p:spPr>
      </p:pic>
      <p:pic>
        <p:nvPicPr>
          <p:cNvPr id="7" name="Picture 12" descr="Káº¿t quáº£ hÃ¬nh áº£nh cho win text gif">
            <a:extLst>
              <a:ext uri="{FF2B5EF4-FFF2-40B4-BE49-F238E27FC236}">
                <a16:creationId xmlns:a16="http://schemas.microsoft.com/office/drawing/2014/main" id="{3733AFB9-7239-F892-1BAB-1AC9F420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38" y="3258418"/>
            <a:ext cx="5458771" cy="54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E1CFA-B58D-83B9-7D00-8F81744ECDDD}"/>
              </a:ext>
            </a:extLst>
          </p:cNvPr>
          <p:cNvSpPr txBox="1"/>
          <p:nvPr/>
        </p:nvSpPr>
        <p:spPr>
          <a:xfrm>
            <a:off x="2899515" y="1039383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3+3 ……..4+4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87654E-7 L -1 9.87654E-7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32B534D5-9A28-F4B7-F30E-C924085C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185426"/>
            <a:ext cx="10615612" cy="3514038"/>
          </a:xfrm>
          <a:prstGeom prst="rect">
            <a:avLst/>
          </a:prstGeom>
        </p:spPr>
      </p:pic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70FBD809-018D-EE1B-B82B-CF2146EBE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4956561"/>
            <a:ext cx="7509164" cy="5132126"/>
          </a:xfrm>
          <a:prstGeom prst="rect">
            <a:avLst/>
          </a:prstGeom>
        </p:spPr>
      </p:pic>
      <p:sp>
        <p:nvSpPr>
          <p:cNvPr id="21" name="PHẠM DUYÊN 3 - 9Slide.vn">
            <a:extLst>
              <a:ext uri="{FF2B5EF4-FFF2-40B4-BE49-F238E27FC236}">
                <a16:creationId xmlns:a16="http://schemas.microsoft.com/office/drawing/2014/main" id="{CE7B0AE0-7642-C49B-7F3F-76BE07A14471}"/>
              </a:ext>
            </a:extLst>
          </p:cNvPr>
          <p:cNvSpPr txBox="1"/>
          <p:nvPr/>
        </p:nvSpPr>
        <p:spPr>
          <a:xfrm>
            <a:off x="10771985" y="7333646"/>
            <a:ext cx="351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latin typeface="+mj-lt"/>
              </a:rPr>
              <a:t>Tớ có 10 chiếc, bạn chọn đi.</a:t>
            </a:r>
            <a:endParaRPr lang="en-US" sz="3600" i="1" dirty="0">
              <a:latin typeface="+mj-lt"/>
            </a:endParaRP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FDFF9920-E2A5-9A75-D272-F4DD0748DAAE}"/>
              </a:ext>
            </a:extLst>
          </p:cNvPr>
          <p:cNvSpPr txBox="1"/>
          <p:nvPr/>
        </p:nvSpPr>
        <p:spPr>
          <a:xfrm>
            <a:off x="1241876" y="2857500"/>
            <a:ext cx="2864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latin typeface="+mj-lt"/>
              </a:rPr>
              <a:t>Bạn cho tớ mượn 4 chiếc nhé!</a:t>
            </a:r>
            <a:endParaRPr lang="en-US" sz="3600" i="1" dirty="0">
              <a:latin typeface="+mj-lt"/>
            </a:endParaRPr>
          </a:p>
        </p:txBody>
      </p:sp>
      <p:sp>
        <p:nvSpPr>
          <p:cNvPr id="23" name="PHẠM DUYÊN 5 - 9Slide.vn">
            <a:extLst>
              <a:ext uri="{FF2B5EF4-FFF2-40B4-BE49-F238E27FC236}">
                <a16:creationId xmlns:a16="http://schemas.microsoft.com/office/drawing/2014/main" id="{D5A6A24F-946F-4EF1-6AAE-E23BB67E2009}"/>
              </a:ext>
            </a:extLst>
          </p:cNvPr>
          <p:cNvSpPr/>
          <p:nvPr/>
        </p:nvSpPr>
        <p:spPr>
          <a:xfrm>
            <a:off x="1123950" y="2521374"/>
            <a:ext cx="3274221" cy="2472906"/>
          </a:xfrm>
          <a:prstGeom prst="wedgeRoundRectCallout">
            <a:avLst>
              <a:gd name="adj1" fmla="val 40264"/>
              <a:gd name="adj2" fmla="val 68605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i="1">
              <a:solidFill>
                <a:srgbClr val="0070C0"/>
              </a:solidFill>
              <a:cs typeface="Lato" pitchFamily="34" charset="0"/>
            </a:endParaRP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C796C6E5-1200-E868-5043-6C753DB3B1E6}"/>
              </a:ext>
            </a:extLst>
          </p:cNvPr>
          <p:cNvSpPr/>
          <p:nvPr/>
        </p:nvSpPr>
        <p:spPr>
          <a:xfrm flipV="1">
            <a:off x="10425459" y="7080963"/>
            <a:ext cx="4204941" cy="1572162"/>
          </a:xfrm>
          <a:prstGeom prst="wedgeRoundRectCallout">
            <a:avLst>
              <a:gd name="adj1" fmla="val -59609"/>
              <a:gd name="adj2" fmla="val 104819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i="1">
              <a:solidFill>
                <a:srgbClr val="0070C0"/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80805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 - 9Slide.vn">
            <a:extLst>
              <a:ext uri="{FF2B5EF4-FFF2-40B4-BE49-F238E27FC236}">
                <a16:creationId xmlns:a16="http://schemas.microsoft.com/office/drawing/2014/main" id="{7D583FAE-ACB2-DC6C-C5CE-1C05C601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 flipH="1">
            <a:off x="9761730" y="4469993"/>
            <a:ext cx="415035" cy="3097161"/>
          </a:xfrm>
          <a:prstGeom prst="rect">
            <a:avLst/>
          </a:prstGeom>
        </p:spPr>
      </p:pic>
      <p:pic>
        <p:nvPicPr>
          <p:cNvPr id="26" name="PHẠM DUYÊN 2 - 9Slide.vn">
            <a:extLst>
              <a:ext uri="{FF2B5EF4-FFF2-40B4-BE49-F238E27FC236}">
                <a16:creationId xmlns:a16="http://schemas.microsoft.com/office/drawing/2014/main" id="{BC4BD2CB-1AC4-973F-293A-A451F680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>
            <a:off x="16196565" y="4637139"/>
            <a:ext cx="415035" cy="3097161"/>
          </a:xfrm>
          <a:prstGeom prst="rect">
            <a:avLst/>
          </a:prstGeom>
        </p:spPr>
      </p:pic>
      <p:pic>
        <p:nvPicPr>
          <p:cNvPr id="25" name="PHẠM DUYÊN 3 - 9Slide.vn">
            <a:extLst>
              <a:ext uri="{FF2B5EF4-FFF2-40B4-BE49-F238E27FC236}">
                <a16:creationId xmlns:a16="http://schemas.microsoft.com/office/drawing/2014/main" id="{78E6CCC9-604B-2894-669F-0EEBDD728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15"/>
          <a:stretch>
            <a:fillRect/>
          </a:stretch>
        </p:blipFill>
        <p:spPr>
          <a:xfrm>
            <a:off x="11163170" y="3086100"/>
            <a:ext cx="3894538" cy="667171"/>
          </a:xfrm>
          <a:prstGeom prst="rect">
            <a:avLst/>
          </a:prstGeom>
        </p:spPr>
      </p:pic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B7AF86B1-C316-0611-C9E2-05361D8B1D62}"/>
              </a:ext>
            </a:extLst>
          </p:cNvPr>
          <p:cNvSpPr/>
          <p:nvPr/>
        </p:nvSpPr>
        <p:spPr>
          <a:xfrm>
            <a:off x="10100711" y="3748405"/>
            <a:ext cx="6172054" cy="4007586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DF48C224-7D46-16AC-E49F-B16F669797D8}"/>
              </a:ext>
            </a:extLst>
          </p:cNvPr>
          <p:cNvGrpSpPr/>
          <p:nvPr/>
        </p:nvGrpSpPr>
        <p:grpSpPr>
          <a:xfrm>
            <a:off x="14003231" y="6342211"/>
            <a:ext cx="1164634" cy="1220639"/>
            <a:chOff x="1975996" y="3646349"/>
            <a:chExt cx="446022" cy="467471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1F89785F-04F0-B485-FB9D-CD8D142C94D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46FB4B8-9BB6-6FB1-2C01-59699FD5E8A6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8643E1D1-1B7D-58A5-5424-996B55BFD6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B68508D8-EACA-90DC-4CE4-14FF2EA957CE}"/>
              </a:ext>
            </a:extLst>
          </p:cNvPr>
          <p:cNvSpPr txBox="1"/>
          <p:nvPr/>
        </p:nvSpPr>
        <p:spPr>
          <a:xfrm>
            <a:off x="815652" y="1873774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a)</a:t>
            </a:r>
          </a:p>
        </p:txBody>
      </p:sp>
      <p:pic>
        <p:nvPicPr>
          <p:cNvPr id="3" name="PHẠM DUYÊN 8 - 9Slide.vn" descr="F:\AAA-LÀM ẢNH SLIDE\Bai11-KP2-a.png">
            <a:extLst>
              <a:ext uri="{FF2B5EF4-FFF2-40B4-BE49-F238E27FC236}">
                <a16:creationId xmlns:a16="http://schemas.microsoft.com/office/drawing/2014/main" id="{96199024-A648-08AF-1020-9151FE4F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936" y="3136460"/>
            <a:ext cx="6658064" cy="6637783"/>
          </a:xfrm>
          <a:prstGeom prst="rect">
            <a:avLst/>
          </a:prstGeom>
          <a:noFill/>
        </p:spPr>
      </p:pic>
      <p:sp>
        <p:nvSpPr>
          <p:cNvPr id="5" name="PHẠM DUYÊN 9 - 9Slide.vn">
            <a:extLst>
              <a:ext uri="{FF2B5EF4-FFF2-40B4-BE49-F238E27FC236}">
                <a16:creationId xmlns:a16="http://schemas.microsoft.com/office/drawing/2014/main" id="{687653CB-781F-EAFA-3833-F7C3D779CB3A}"/>
              </a:ext>
            </a:extLst>
          </p:cNvPr>
          <p:cNvSpPr txBox="1"/>
          <p:nvPr/>
        </p:nvSpPr>
        <p:spPr>
          <a:xfrm>
            <a:off x="1600200" y="1873774"/>
            <a:ext cx="15872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Hoa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vàng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3 </a:t>
            </a:r>
            <a:r>
              <a:rPr lang="en-US" sz="5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bông</a:t>
            </a:r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. Hoa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bông?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PHẠM DUYÊN 10 - 9Slide.vn">
            <a:extLst>
              <a:ext uri="{FF2B5EF4-FFF2-40B4-BE49-F238E27FC236}">
                <a16:creationId xmlns:a16="http://schemas.microsoft.com/office/drawing/2014/main" id="{DC74148C-0889-C9F9-34F6-5EAE5A5B4559}"/>
              </a:ext>
            </a:extLst>
          </p:cNvPr>
          <p:cNvCxnSpPr/>
          <p:nvPr/>
        </p:nvCxnSpPr>
        <p:spPr>
          <a:xfrm flipV="1">
            <a:off x="12236115" y="459101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11 - 9Slide.vn">
            <a:extLst>
              <a:ext uri="{FF2B5EF4-FFF2-40B4-BE49-F238E27FC236}">
                <a16:creationId xmlns:a16="http://schemas.microsoft.com/office/drawing/2014/main" id="{7E910102-6AA5-DC23-D9EE-C8B7E22EB551}"/>
              </a:ext>
            </a:extLst>
          </p:cNvPr>
          <p:cNvCxnSpPr/>
          <p:nvPr/>
        </p:nvCxnSpPr>
        <p:spPr>
          <a:xfrm>
            <a:off x="12236115" y="575777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12 - 9Slide.vn">
            <a:extLst>
              <a:ext uri="{FF2B5EF4-FFF2-40B4-BE49-F238E27FC236}">
                <a16:creationId xmlns:a16="http://schemas.microsoft.com/office/drawing/2014/main" id="{84F201DA-663F-9136-0519-CBEECDBE7D6B}"/>
              </a:ext>
            </a:extLst>
          </p:cNvPr>
          <p:cNvGrpSpPr/>
          <p:nvPr/>
        </p:nvGrpSpPr>
        <p:grpSpPr>
          <a:xfrm>
            <a:off x="14003231" y="6342211"/>
            <a:ext cx="1164634" cy="1220639"/>
            <a:chOff x="1975996" y="3646349"/>
            <a:chExt cx="446022" cy="4674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46CC62D8-2D41-A339-BB5B-A84F4D986AC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BA630FD-B05A-5E37-195A-FF7868B2B693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1" name="PHẠM DUYÊN 13 - 9Slide.vn">
            <a:extLst>
              <a:ext uri="{FF2B5EF4-FFF2-40B4-BE49-F238E27FC236}">
                <a16:creationId xmlns:a16="http://schemas.microsoft.com/office/drawing/2014/main" id="{4C873E18-4995-4710-1CFB-0D2A0858A71D}"/>
              </a:ext>
            </a:extLst>
          </p:cNvPr>
          <p:cNvGrpSpPr/>
          <p:nvPr/>
        </p:nvGrpSpPr>
        <p:grpSpPr>
          <a:xfrm>
            <a:off x="11071481" y="5175457"/>
            <a:ext cx="1164634" cy="1212073"/>
            <a:chOff x="1975996" y="3646349"/>
            <a:chExt cx="446022" cy="46419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B52775F-1FDB-9E5B-80FD-CD3FAA6B5B9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592554-8DF8-62F3-91A3-1BDBDABD2E6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4" name="PHẠM DUYÊN 14 - 9Slide.vn">
            <a:extLst>
              <a:ext uri="{FF2B5EF4-FFF2-40B4-BE49-F238E27FC236}">
                <a16:creationId xmlns:a16="http://schemas.microsoft.com/office/drawing/2014/main" id="{33ECBCF3-82C6-1432-5381-8F5DC625AED9}"/>
              </a:ext>
            </a:extLst>
          </p:cNvPr>
          <p:cNvGrpSpPr/>
          <p:nvPr/>
        </p:nvGrpSpPr>
        <p:grpSpPr>
          <a:xfrm>
            <a:off x="14003231" y="4008698"/>
            <a:ext cx="1164634" cy="1182957"/>
            <a:chOff x="1975996" y="3646349"/>
            <a:chExt cx="446022" cy="45304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F53C944-83DE-AE2A-6D4B-9FC19C245A5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CDCC8CD-8BB1-D174-57F2-2E5DAD47DAC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E68A7F0D-0F4E-A4CF-7185-302C3173D565}"/>
              </a:ext>
            </a:extLst>
          </p:cNvPr>
          <p:cNvSpPr txBox="1"/>
          <p:nvPr/>
        </p:nvSpPr>
        <p:spPr>
          <a:xfrm>
            <a:off x="9601200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91F92E4-4236-072F-149C-09468EEA4BBB}"/>
              </a:ext>
            </a:extLst>
          </p:cNvPr>
          <p:cNvSpPr txBox="1"/>
          <p:nvPr/>
        </p:nvSpPr>
        <p:spPr>
          <a:xfrm>
            <a:off x="11480673" y="8112542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2" name="PHẠM DUYÊN 17 - 9Slide.vn">
            <a:extLst>
              <a:ext uri="{FF2B5EF4-FFF2-40B4-BE49-F238E27FC236}">
                <a16:creationId xmlns:a16="http://schemas.microsoft.com/office/drawing/2014/main" id="{92EB8A27-1590-FE32-A7D3-88FE55662696}"/>
              </a:ext>
            </a:extLst>
          </p:cNvPr>
          <p:cNvSpPr txBox="1"/>
          <p:nvPr/>
        </p:nvSpPr>
        <p:spPr>
          <a:xfrm>
            <a:off x="12761299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PHẠM DUYÊN 18 - 9Slide.vn">
            <a:extLst>
              <a:ext uri="{FF2B5EF4-FFF2-40B4-BE49-F238E27FC236}">
                <a16:creationId xmlns:a16="http://schemas.microsoft.com/office/drawing/2014/main" id="{7364AB40-D333-ABA9-886B-BBD0A7DBD5C1}"/>
              </a:ext>
            </a:extLst>
          </p:cNvPr>
          <p:cNvSpPr txBox="1"/>
          <p:nvPr/>
        </p:nvSpPr>
        <p:spPr>
          <a:xfrm>
            <a:off x="14311293" y="8239909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PHẠM DUYÊN 19 - 9Slide.vn">
            <a:extLst>
              <a:ext uri="{FF2B5EF4-FFF2-40B4-BE49-F238E27FC236}">
                <a16:creationId xmlns:a16="http://schemas.microsoft.com/office/drawing/2014/main" id="{B6FE8C36-D434-82A0-0AF8-46C9AB1450CE}"/>
              </a:ext>
            </a:extLst>
          </p:cNvPr>
          <p:cNvSpPr txBox="1"/>
          <p:nvPr/>
        </p:nvSpPr>
        <p:spPr>
          <a:xfrm>
            <a:off x="15921397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9" name="PHẠM DUYÊN 20 - 9Slide.vn">
            <a:extLst>
              <a:ext uri="{FF2B5EF4-FFF2-40B4-BE49-F238E27FC236}">
                <a16:creationId xmlns:a16="http://schemas.microsoft.com/office/drawing/2014/main" id="{0BCEEBC6-2F48-CB8B-EF89-1313A65EB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130" y="8469155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874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/>
      <p:bldP spid="5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 - 9Slide.vn">
            <a:extLst>
              <a:ext uri="{FF2B5EF4-FFF2-40B4-BE49-F238E27FC236}">
                <a16:creationId xmlns:a16="http://schemas.microsoft.com/office/drawing/2014/main" id="{7D583FAE-ACB2-DC6C-C5CE-1C05C601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 flipH="1">
            <a:off x="9761730" y="4469993"/>
            <a:ext cx="415035" cy="3097161"/>
          </a:xfrm>
          <a:prstGeom prst="rect">
            <a:avLst/>
          </a:prstGeom>
        </p:spPr>
      </p:pic>
      <p:pic>
        <p:nvPicPr>
          <p:cNvPr id="26" name="PHẠM DUYÊN 2 - 9Slide.vn">
            <a:extLst>
              <a:ext uri="{FF2B5EF4-FFF2-40B4-BE49-F238E27FC236}">
                <a16:creationId xmlns:a16="http://schemas.microsoft.com/office/drawing/2014/main" id="{BC4BD2CB-1AC4-973F-293A-A451F680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>
            <a:off x="16196565" y="4637139"/>
            <a:ext cx="415035" cy="3097161"/>
          </a:xfrm>
          <a:prstGeom prst="rect">
            <a:avLst/>
          </a:prstGeom>
        </p:spPr>
      </p:pic>
      <p:pic>
        <p:nvPicPr>
          <p:cNvPr id="25" name="PHẠM DUYÊN 3 - 9Slide.vn">
            <a:extLst>
              <a:ext uri="{FF2B5EF4-FFF2-40B4-BE49-F238E27FC236}">
                <a16:creationId xmlns:a16="http://schemas.microsoft.com/office/drawing/2014/main" id="{78E6CCC9-604B-2894-669F-0EEBDD728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15"/>
          <a:stretch>
            <a:fillRect/>
          </a:stretch>
        </p:blipFill>
        <p:spPr>
          <a:xfrm>
            <a:off x="11163170" y="3086100"/>
            <a:ext cx="3894538" cy="667171"/>
          </a:xfrm>
          <a:prstGeom prst="rect">
            <a:avLst/>
          </a:prstGeom>
        </p:spPr>
      </p:pic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B7AF86B1-C316-0611-C9E2-05361D8B1D62}"/>
              </a:ext>
            </a:extLst>
          </p:cNvPr>
          <p:cNvSpPr/>
          <p:nvPr/>
        </p:nvSpPr>
        <p:spPr>
          <a:xfrm>
            <a:off x="10100711" y="3748405"/>
            <a:ext cx="6172054" cy="4007586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DF48C224-7D46-16AC-E49F-B16F669797D8}"/>
              </a:ext>
            </a:extLst>
          </p:cNvPr>
          <p:cNvGrpSpPr/>
          <p:nvPr/>
        </p:nvGrpSpPr>
        <p:grpSpPr>
          <a:xfrm>
            <a:off x="14003231" y="4008698"/>
            <a:ext cx="1164634" cy="1220639"/>
            <a:chOff x="1975996" y="3646349"/>
            <a:chExt cx="446022" cy="467471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1F89785F-04F0-B485-FB9D-CD8D142C94D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46FB4B8-9BB6-6FB1-2C01-59699FD5E8A6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8643E1D1-1B7D-58A5-5424-996B55BFD6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B68508D8-EACA-90DC-4CE4-14FF2EA957CE}"/>
              </a:ext>
            </a:extLst>
          </p:cNvPr>
          <p:cNvSpPr txBox="1"/>
          <p:nvPr/>
        </p:nvSpPr>
        <p:spPr>
          <a:xfrm>
            <a:off x="815652" y="1873774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b)</a:t>
            </a: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687653CB-781F-EAFA-3833-F7C3D779CB3A}"/>
              </a:ext>
            </a:extLst>
          </p:cNvPr>
          <p:cNvSpPr txBox="1"/>
          <p:nvPr/>
        </p:nvSpPr>
        <p:spPr>
          <a:xfrm>
            <a:off x="1600200" y="1873774"/>
            <a:ext cx="15872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Đĩa màu vàng có 3 quả. Đĩa màu xanh có mấy quả?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PHẠM DUYÊN 9 - 9Slide.vn">
            <a:extLst>
              <a:ext uri="{FF2B5EF4-FFF2-40B4-BE49-F238E27FC236}">
                <a16:creationId xmlns:a16="http://schemas.microsoft.com/office/drawing/2014/main" id="{DC74148C-0889-C9F9-34F6-5EAE5A5B4559}"/>
              </a:ext>
            </a:extLst>
          </p:cNvPr>
          <p:cNvCxnSpPr/>
          <p:nvPr/>
        </p:nvCxnSpPr>
        <p:spPr>
          <a:xfrm flipV="1">
            <a:off x="12236115" y="459101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10 - 9Slide.vn">
            <a:extLst>
              <a:ext uri="{FF2B5EF4-FFF2-40B4-BE49-F238E27FC236}">
                <a16:creationId xmlns:a16="http://schemas.microsoft.com/office/drawing/2014/main" id="{7E910102-6AA5-DC23-D9EE-C8B7E22EB551}"/>
              </a:ext>
            </a:extLst>
          </p:cNvPr>
          <p:cNvCxnSpPr/>
          <p:nvPr/>
        </p:nvCxnSpPr>
        <p:spPr>
          <a:xfrm>
            <a:off x="12236115" y="575777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11 - 9Slide.vn">
            <a:extLst>
              <a:ext uri="{FF2B5EF4-FFF2-40B4-BE49-F238E27FC236}">
                <a16:creationId xmlns:a16="http://schemas.microsoft.com/office/drawing/2014/main" id="{84F201DA-663F-9136-0519-CBEECDBE7D6B}"/>
              </a:ext>
            </a:extLst>
          </p:cNvPr>
          <p:cNvGrpSpPr/>
          <p:nvPr/>
        </p:nvGrpSpPr>
        <p:grpSpPr>
          <a:xfrm>
            <a:off x="14003231" y="4008698"/>
            <a:ext cx="1164634" cy="1220639"/>
            <a:chOff x="1975996" y="3646349"/>
            <a:chExt cx="446022" cy="4674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46CC62D8-2D41-A339-BB5B-A84F4D986AC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BA630FD-B05A-5E37-195A-FF7868B2B693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" name="PHẠM DUYÊN 12 - 9Slide.vn">
            <a:extLst>
              <a:ext uri="{FF2B5EF4-FFF2-40B4-BE49-F238E27FC236}">
                <a16:creationId xmlns:a16="http://schemas.microsoft.com/office/drawing/2014/main" id="{4C873E18-4995-4710-1CFB-0D2A0858A71D}"/>
              </a:ext>
            </a:extLst>
          </p:cNvPr>
          <p:cNvGrpSpPr/>
          <p:nvPr/>
        </p:nvGrpSpPr>
        <p:grpSpPr>
          <a:xfrm>
            <a:off x="11071481" y="5175457"/>
            <a:ext cx="1164634" cy="1212073"/>
            <a:chOff x="1975996" y="3646349"/>
            <a:chExt cx="446022" cy="46419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B52775F-1FDB-9E5B-80FD-CD3FAA6B5B9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592554-8DF8-62F3-91A3-1BDBDABD2E6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E68A7F0D-0F4E-A4CF-7185-302C3173D565}"/>
              </a:ext>
            </a:extLst>
          </p:cNvPr>
          <p:cNvSpPr txBox="1"/>
          <p:nvPr/>
        </p:nvSpPr>
        <p:spPr>
          <a:xfrm>
            <a:off x="9601200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891F92E4-4236-072F-149C-09468EEA4BBB}"/>
              </a:ext>
            </a:extLst>
          </p:cNvPr>
          <p:cNvSpPr txBox="1"/>
          <p:nvPr/>
        </p:nvSpPr>
        <p:spPr>
          <a:xfrm>
            <a:off x="11480673" y="8112542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92EB8A27-1590-FE32-A7D3-88FE55662696}"/>
              </a:ext>
            </a:extLst>
          </p:cNvPr>
          <p:cNvSpPr txBox="1"/>
          <p:nvPr/>
        </p:nvSpPr>
        <p:spPr>
          <a:xfrm>
            <a:off x="12761299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PHẠM DUYÊN 16 - 9Slide.vn">
            <a:extLst>
              <a:ext uri="{FF2B5EF4-FFF2-40B4-BE49-F238E27FC236}">
                <a16:creationId xmlns:a16="http://schemas.microsoft.com/office/drawing/2014/main" id="{7364AB40-D333-ABA9-886B-BBD0A7DBD5C1}"/>
              </a:ext>
            </a:extLst>
          </p:cNvPr>
          <p:cNvSpPr txBox="1"/>
          <p:nvPr/>
        </p:nvSpPr>
        <p:spPr>
          <a:xfrm>
            <a:off x="14311293" y="8239909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PHẠM DUYÊN 17 - 9Slide.vn">
            <a:extLst>
              <a:ext uri="{FF2B5EF4-FFF2-40B4-BE49-F238E27FC236}">
                <a16:creationId xmlns:a16="http://schemas.microsoft.com/office/drawing/2014/main" id="{B6FE8C36-D434-82A0-0AF8-46C9AB1450CE}"/>
              </a:ext>
            </a:extLst>
          </p:cNvPr>
          <p:cNvSpPr txBox="1"/>
          <p:nvPr/>
        </p:nvSpPr>
        <p:spPr>
          <a:xfrm>
            <a:off x="15921397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0BCEEBC6-2F48-CB8B-EF89-1313A65EB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130" y="8469155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pic>
        <p:nvPicPr>
          <p:cNvPr id="30" name="PHẠM DUYÊN 19 - 9Slide.vn" descr="F:\AAA-LÀM ẢNH SLIDE\Bai11-KP2-b.png">
            <a:extLst>
              <a:ext uri="{FF2B5EF4-FFF2-40B4-BE49-F238E27FC236}">
                <a16:creationId xmlns:a16="http://schemas.microsoft.com/office/drawing/2014/main" id="{339638F1-0EB5-C5FE-AFA8-B133CA8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575" y="3366599"/>
            <a:ext cx="7979715" cy="6041862"/>
          </a:xfrm>
          <a:prstGeom prst="rect">
            <a:avLst/>
          </a:prstGeom>
          <a:noFill/>
        </p:spPr>
      </p:pic>
      <p:grpSp>
        <p:nvGrpSpPr>
          <p:cNvPr id="14" name="PHẠM DUYÊN 20 - 9Slide.vn">
            <a:extLst>
              <a:ext uri="{FF2B5EF4-FFF2-40B4-BE49-F238E27FC236}">
                <a16:creationId xmlns:a16="http://schemas.microsoft.com/office/drawing/2014/main" id="{33ECBCF3-82C6-1432-5381-8F5DC625AED9}"/>
              </a:ext>
            </a:extLst>
          </p:cNvPr>
          <p:cNvGrpSpPr/>
          <p:nvPr/>
        </p:nvGrpSpPr>
        <p:grpSpPr>
          <a:xfrm>
            <a:off x="14003231" y="6322743"/>
            <a:ext cx="1164634" cy="1182957"/>
            <a:chOff x="1975996" y="3646349"/>
            <a:chExt cx="446022" cy="45304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F53C944-83DE-AE2A-6D4B-9FC19C245A5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CDCC8CD-8BB1-D174-57F2-2E5DAD47DAC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41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/>
      <p:bldP spid="5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317</TotalTime>
  <Words>268</Words>
  <Application>Microsoft Office PowerPoint</Application>
  <PresentationFormat>Custom</PresentationFormat>
  <Paragraphs>155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#9Slide04 Goku</vt:lpstr>
      <vt:lpstr>Calibri</vt:lpstr>
      <vt:lpstr>VL Hagin Caps Medium</vt:lpstr>
      <vt:lpstr>#9Slide05 Lobster</vt:lpstr>
      <vt:lpstr>Montserrat Alternates Black</vt:lpstr>
      <vt:lpstr>Arial-Rounded</vt:lpstr>
      <vt:lpstr>Arial</vt:lpstr>
      <vt:lpstr>#9Slide03 Sofia Pro Soft Bold</vt:lpstr>
      <vt:lpstr>#9Slide01 Noi dung ngan</vt:lpstr>
      <vt:lpstr>Quicksand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110</cp:revision>
  <dcterms:created xsi:type="dcterms:W3CDTF">2006-08-16T00:00:00Z</dcterms:created>
  <dcterms:modified xsi:type="dcterms:W3CDTF">2023-11-12T17:06:01Z</dcterms:modified>
  <cp:category>9Slide.vn</cp:category>
  <dc:identifier>DAFOJ1LuU7I</dc:identifier>
</cp:coreProperties>
</file>