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380" r:id="rId3"/>
    <p:sldId id="359" r:id="rId4"/>
    <p:sldId id="360" r:id="rId5"/>
    <p:sldId id="361" r:id="rId6"/>
    <p:sldId id="262" r:id="rId7"/>
    <p:sldId id="305" r:id="rId8"/>
    <p:sldId id="276" r:id="rId9"/>
    <p:sldId id="324" r:id="rId10"/>
    <p:sldId id="325" r:id="rId11"/>
    <p:sldId id="326" r:id="rId12"/>
    <p:sldId id="269" r:id="rId13"/>
    <p:sldId id="327" r:id="rId14"/>
    <p:sldId id="418" r:id="rId15"/>
    <p:sldId id="419" r:id="rId16"/>
    <p:sldId id="420" r:id="rId17"/>
    <p:sldId id="421" r:id="rId18"/>
    <p:sldId id="422" r:id="rId19"/>
    <p:sldId id="423" r:id="rId20"/>
    <p:sldId id="424" r:id="rId21"/>
    <p:sldId id="286" r:id="rId22"/>
  </p:sldIdLst>
  <p:sldSz cx="18288000" cy="10287000"/>
  <p:notesSz cx="6858000" cy="9144000"/>
  <p:embeddedFontLst>
    <p:embeddedFont>
      <p:font typeface="#9Slide03 Sofia Pro Soft" panose="020B0604020202020204" charset="0"/>
      <p:regular r:id="rId25"/>
    </p:embeddedFont>
    <p:embeddedFont>
      <p:font typeface="#9Slide03 Sofia Pro Soft Bold" panose="020B0604020202020204" charset="0"/>
      <p:bold r:id="rId26"/>
    </p:embeddedFont>
    <p:embeddedFont>
      <p:font typeface="#9Slide04 Goku" panose="020B0604020202020204" charset="0"/>
      <p:regular r:id="rId27"/>
    </p:embeddedFont>
    <p:embeddedFont>
      <p:font typeface="#9Slide05 Lobster" panose="020B0604020202020204" charset="0"/>
      <p:regular r:id="rId28"/>
    </p:embeddedFont>
    <p:embeddedFont>
      <p:font typeface="Arial-Rounded" panose="020B0500000000000000" pitchFamily="3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Quicksand" panose="00000500000000000000" pitchFamily="2" charset="0"/>
      <p:regular r:id="rId34"/>
      <p:bold r:id="rId35"/>
    </p:embeddedFont>
    <p:embeddedFont>
      <p:font typeface="VL Hagin Caps Medium" panose="02000000000000000000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265"/>
    <a:srgbClr val="F6AAC8"/>
    <a:srgbClr val="88C2E3"/>
    <a:srgbClr val="F28D2C"/>
    <a:srgbClr val="64A4FE"/>
    <a:srgbClr val="4588D4"/>
    <a:srgbClr val="81A53A"/>
    <a:srgbClr val="40A767"/>
    <a:srgbClr val="62B84B"/>
    <a:srgbClr val="035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99" autoAdjust="0"/>
    <p:restoredTop sz="94622" autoAdjust="0"/>
  </p:normalViewPr>
  <p:slideViewPr>
    <p:cSldViewPr>
      <p:cViewPr varScale="1">
        <p:scale>
          <a:sx n="42" d="100"/>
          <a:sy n="42" d="100"/>
        </p:scale>
        <p:origin x="3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313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F6A62D-C862-8547-2A31-2CFC66E608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4D81A9-1947-5911-5483-615B08F0E24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063CB-1C8B-42B3-9662-B52D454994B4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AA9160-AA09-E80C-4AC1-5889C2A403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F9D54-21DA-41C3-4F52-0C0B054A4D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BB759-8748-42D3-8362-2938514D2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85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2C2A9-E5B4-4B68-A8BE-EEE410F189A2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3770B-F778-4F0A-A0F8-4D05AE14A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82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">
    <p:bg>
      <p:bgPr>
        <a:gradFill>
          <a:gsLst>
            <a:gs pos="56000">
              <a:schemeClr val="bg1"/>
            </a:gs>
            <a:gs pos="77000">
              <a:srgbClr val="F3EBC6"/>
            </a:gs>
            <a:gs pos="40000">
              <a:srgbClr val="62A2E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HẠM DUYÊN 1 - 9Slide.vn">
            <a:extLst>
              <a:ext uri="{FF2B5EF4-FFF2-40B4-BE49-F238E27FC236}">
                <a16:creationId xmlns:a16="http://schemas.microsoft.com/office/drawing/2014/main" id="{8CDE937F-97F5-84DE-ECB1-3C790BF222E8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9C0CB01D-63F8-EB99-DE39-34DB447AC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9" r="2802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5" name="PHẠM DUYÊN 4 - 9Slide.vn">
            <a:extLst>
              <a:ext uri="{FF2B5EF4-FFF2-40B4-BE49-F238E27FC236}">
                <a16:creationId xmlns:a16="http://schemas.microsoft.com/office/drawing/2014/main" id="{466204C8-5DB7-7550-7CD0-CA34BE10C9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0" r="2837" b="45520"/>
          <a:stretch/>
        </p:blipFill>
        <p:spPr>
          <a:xfrm>
            <a:off x="12050063" y="0"/>
            <a:ext cx="6237937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A8B94C4C-0895-DC83-29B7-FCDC827285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49" b="45089"/>
          <a:stretch/>
        </p:blipFill>
        <p:spPr>
          <a:xfrm>
            <a:off x="6411860" y="0"/>
            <a:ext cx="11876140" cy="4492122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91B12A54-F619-B976-B5EA-9A7AAD5875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9" t="10687" r="18349" b="45089"/>
          <a:stretch/>
        </p:blipFill>
        <p:spPr>
          <a:xfrm>
            <a:off x="0" y="0"/>
            <a:ext cx="8666172" cy="3617834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E9DCF38E-4615-D0EB-B791-A26C6479DD19}"/>
              </a:ext>
            </a:extLst>
          </p:cNvPr>
          <p:cNvGrpSpPr/>
          <p:nvPr userDrawn="1"/>
        </p:nvGrpSpPr>
        <p:grpSpPr>
          <a:xfrm>
            <a:off x="5051435" y="1179540"/>
            <a:ext cx="8185131" cy="8154960"/>
            <a:chOff x="5027622" y="1584078"/>
            <a:chExt cx="8185131" cy="8154960"/>
          </a:xfrm>
        </p:grpSpPr>
        <p:sp>
          <p:nvSpPr>
            <p:cNvPr id="49" name="PHẠM DUYÊN 1 - 9Slide.vn">
              <a:extLst>
                <a:ext uri="{FF2B5EF4-FFF2-40B4-BE49-F238E27FC236}">
                  <a16:creationId xmlns:a16="http://schemas.microsoft.com/office/drawing/2014/main" id="{6D6D0289-AA4B-8B2E-4D4D-EC20B1667E89}"/>
                </a:ext>
              </a:extLst>
            </p:cNvPr>
            <p:cNvSpPr/>
            <p:nvPr/>
          </p:nvSpPr>
          <p:spPr>
            <a:xfrm>
              <a:off x="5189893" y="1755876"/>
              <a:ext cx="7851410" cy="7851407"/>
            </a:xfrm>
            <a:prstGeom prst="ellipse">
              <a:avLst/>
            </a:prstGeom>
            <a:solidFill>
              <a:schemeClr val="bg1">
                <a:alpha val="35000"/>
              </a:schemeClr>
            </a:solidFill>
            <a:ln w="76200" cap="flat" cmpd="sng" algn="ctr">
              <a:solidFill>
                <a:sysClr val="window" lastClr="FFFFFF">
                  <a:alpha val="35000"/>
                </a:sysClr>
              </a:solidFill>
              <a:prstDash val="solid"/>
            </a:ln>
            <a:effectLst>
              <a:outerShdw sx="104000" sy="104000" algn="ctr" rotWithShape="0">
                <a:prstClr val="black">
                  <a:alpha val="18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字魂65号-时光手札体" panose="00000500000000000000" pitchFamily="2" charset="-122"/>
              </a:endParaRPr>
            </a:p>
          </p:txBody>
        </p:sp>
        <p:sp>
          <p:nvSpPr>
            <p:cNvPr id="56" name="PHẠM DUYÊN 2 - 9Slide.vn">
              <a:extLst>
                <a:ext uri="{FF2B5EF4-FFF2-40B4-BE49-F238E27FC236}">
                  <a16:creationId xmlns:a16="http://schemas.microsoft.com/office/drawing/2014/main" id="{225FF9AA-F337-3A4E-648E-218CE129B702}"/>
                </a:ext>
              </a:extLst>
            </p:cNvPr>
            <p:cNvSpPr/>
            <p:nvPr/>
          </p:nvSpPr>
          <p:spPr>
            <a:xfrm>
              <a:off x="5230294" y="1584078"/>
              <a:ext cx="7982459" cy="7982458"/>
            </a:xfrm>
            <a:prstGeom prst="arc">
              <a:avLst>
                <a:gd name="adj1" fmla="val 16200000"/>
                <a:gd name="adj2" fmla="val 20572751"/>
              </a:avLst>
            </a:prstGeom>
            <a:ln w="508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7" name="PHẠM DUYÊN 3 - 9Slide.vn">
              <a:extLst>
                <a:ext uri="{FF2B5EF4-FFF2-40B4-BE49-F238E27FC236}">
                  <a16:creationId xmlns:a16="http://schemas.microsoft.com/office/drawing/2014/main" id="{6F92F37B-6F6B-78B9-FE18-449B4458F43A}"/>
                </a:ext>
              </a:extLst>
            </p:cNvPr>
            <p:cNvSpPr/>
            <p:nvPr/>
          </p:nvSpPr>
          <p:spPr>
            <a:xfrm>
              <a:off x="11967421" y="2701306"/>
              <a:ext cx="642269" cy="642269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PHẠM DUYÊN 4 - 9Slide.vn">
              <a:extLst>
                <a:ext uri="{FF2B5EF4-FFF2-40B4-BE49-F238E27FC236}">
                  <a16:creationId xmlns:a16="http://schemas.microsoft.com/office/drawing/2014/main" id="{F093DB35-18E4-C55B-C5DC-F1641E09F4D5}"/>
                </a:ext>
              </a:extLst>
            </p:cNvPr>
            <p:cNvSpPr/>
            <p:nvPr/>
          </p:nvSpPr>
          <p:spPr>
            <a:xfrm rot="11410352">
              <a:off x="5027622" y="1756580"/>
              <a:ext cx="7982459" cy="7982458"/>
            </a:xfrm>
            <a:prstGeom prst="arc">
              <a:avLst>
                <a:gd name="adj1" fmla="val 16200000"/>
                <a:gd name="adj2" fmla="val 20572751"/>
              </a:avLst>
            </a:prstGeom>
            <a:ln w="508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5" name="PHẠM DUYÊN 5 - 9Slide.vn">
              <a:extLst>
                <a:ext uri="{FF2B5EF4-FFF2-40B4-BE49-F238E27FC236}">
                  <a16:creationId xmlns:a16="http://schemas.microsoft.com/office/drawing/2014/main" id="{7ACEFE69-F0D5-3E98-E3FF-5768541F447B}"/>
                </a:ext>
              </a:extLst>
            </p:cNvPr>
            <p:cNvSpPr/>
            <p:nvPr/>
          </p:nvSpPr>
          <p:spPr>
            <a:xfrm rot="11410352">
              <a:off x="5165394" y="7249859"/>
              <a:ext cx="593441" cy="593441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162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HẠM DUYÊN 1 - 9Slide.vn">
            <a:extLst>
              <a:ext uri="{FF2B5EF4-FFF2-40B4-BE49-F238E27FC236}">
                <a16:creationId xmlns:a16="http://schemas.microsoft.com/office/drawing/2014/main" id="{D4EB94D6-96CA-5265-7360-3194C3C79F66}"/>
              </a:ext>
            </a:extLst>
          </p:cNvPr>
          <p:cNvSpPr/>
          <p:nvPr userDrawn="1"/>
        </p:nvSpPr>
        <p:spPr>
          <a:xfrm>
            <a:off x="504825" y="514350"/>
            <a:ext cx="17278350" cy="9258300"/>
          </a:xfrm>
          <a:prstGeom prst="roundRect">
            <a:avLst>
              <a:gd name="adj" fmla="val 6326"/>
            </a:avLst>
          </a:prstGeom>
          <a:solidFill>
            <a:schemeClr val="bg1">
              <a:alpha val="91000"/>
            </a:schemeClr>
          </a:solidFill>
          <a:ln w="76200" cap="flat" cmpd="sng" algn="ctr">
            <a:solidFill>
              <a:sysClr val="window" lastClr="FFFFFF">
                <a:alpha val="35000"/>
              </a:sysClr>
            </a:solidFill>
            <a:prstDash val="solid"/>
          </a:ln>
          <a:effectLst>
            <a:outerShdw sx="104000" sy="104000" algn="ctr" rotWithShape="0">
              <a:prstClr val="black">
                <a:alpha val="18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i="0" u="none" strike="noStrike" kern="0" cap="none" spc="0" normalizeH="0" baseline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ea typeface="字魂65号-时光手札体" panose="00000500000000000000" pitchFamily="2" charset="-122"/>
            </a:endParaRPr>
          </a:p>
        </p:txBody>
      </p:sp>
      <p:pic>
        <p:nvPicPr>
          <p:cNvPr id="11" name="PHẠM DUYÊN 2 - 9Slide.vn">
            <a:extLst>
              <a:ext uri="{FF2B5EF4-FFF2-40B4-BE49-F238E27FC236}">
                <a16:creationId xmlns:a16="http://schemas.microsoft.com/office/drawing/2014/main" id="{CF906BA7-4F84-1883-6C3C-9F92918445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2000" y="709879"/>
            <a:ext cx="1276986" cy="129637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DFCA52DD-0863-8E12-4ACF-AC953FBE8791}"/>
              </a:ext>
            </a:extLst>
          </p:cNvPr>
          <p:cNvSpPr/>
          <p:nvPr userDrawn="1"/>
        </p:nvSpPr>
        <p:spPr>
          <a:xfrm>
            <a:off x="504825" y="514350"/>
            <a:ext cx="17278350" cy="9258300"/>
          </a:xfrm>
          <a:prstGeom prst="roundRect">
            <a:avLst>
              <a:gd name="adj" fmla="val 6326"/>
            </a:avLst>
          </a:prstGeom>
          <a:solidFill>
            <a:schemeClr val="bg1">
              <a:alpha val="91000"/>
            </a:schemeClr>
          </a:solidFill>
          <a:ln w="76200" cap="flat" cmpd="sng" algn="ctr">
            <a:solidFill>
              <a:sysClr val="window" lastClr="FFFFFF">
                <a:alpha val="35000"/>
              </a:sysClr>
            </a:solidFill>
            <a:prstDash val="solid"/>
          </a:ln>
          <a:effectLst>
            <a:outerShdw sx="104000" sy="104000" algn="ctr" rotWithShape="0">
              <a:prstClr val="black">
                <a:alpha val="18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i="0" u="none" strike="noStrike" kern="0" cap="none" spc="0" normalizeH="0" baseline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ea typeface="字魂65号-时光手札体" panose="00000500000000000000" pitchFamily="2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31B5324-4CD6-6A8C-EC88-C1CD08ACE8CF}"/>
              </a:ext>
            </a:extLst>
          </p:cNvPr>
          <p:cNvGrpSpPr/>
          <p:nvPr userDrawn="1"/>
        </p:nvGrpSpPr>
        <p:grpSpPr>
          <a:xfrm>
            <a:off x="5051435" y="1179540"/>
            <a:ext cx="8185131" cy="8154960"/>
            <a:chOff x="5027622" y="1584078"/>
            <a:chExt cx="8185131" cy="8154960"/>
          </a:xfrm>
        </p:grpSpPr>
        <p:sp>
          <p:nvSpPr>
            <p:cNvPr id="4" name="PHẠM DUYÊN 1 - 9Slide.vn">
              <a:extLst>
                <a:ext uri="{FF2B5EF4-FFF2-40B4-BE49-F238E27FC236}">
                  <a16:creationId xmlns:a16="http://schemas.microsoft.com/office/drawing/2014/main" id="{B82146E9-6C6A-BD8C-9B5A-321CEE1E26F2}"/>
                </a:ext>
              </a:extLst>
            </p:cNvPr>
            <p:cNvSpPr/>
            <p:nvPr/>
          </p:nvSpPr>
          <p:spPr>
            <a:xfrm>
              <a:off x="5514955" y="2080939"/>
              <a:ext cx="7201286" cy="7201282"/>
            </a:xfrm>
            <a:prstGeom prst="ellipse">
              <a:avLst/>
            </a:prstGeom>
            <a:solidFill>
              <a:srgbClr val="0D5D8F"/>
            </a:solidFill>
            <a:ln w="76200" cap="flat" cmpd="sng" algn="ctr">
              <a:solidFill>
                <a:sysClr val="window" lastClr="FFFFFF">
                  <a:alpha val="35000"/>
                </a:sysClr>
              </a:solidFill>
              <a:prstDash val="solid"/>
            </a:ln>
            <a:effectLst>
              <a:outerShdw sx="104000" sy="104000" algn="ctr" rotWithShape="0">
                <a:prstClr val="black">
                  <a:alpha val="18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字魂65号-时光手札体" panose="00000500000000000000" pitchFamily="2" charset="-122"/>
              </a:endParaRPr>
            </a:p>
          </p:txBody>
        </p:sp>
        <p:sp>
          <p:nvSpPr>
            <p:cNvPr id="5" name="PHẠM DUYÊN 2 - 9Slide.vn">
              <a:extLst>
                <a:ext uri="{FF2B5EF4-FFF2-40B4-BE49-F238E27FC236}">
                  <a16:creationId xmlns:a16="http://schemas.microsoft.com/office/drawing/2014/main" id="{89FC6143-459B-04DD-1720-DA157CB5ED5F}"/>
                </a:ext>
              </a:extLst>
            </p:cNvPr>
            <p:cNvSpPr/>
            <p:nvPr/>
          </p:nvSpPr>
          <p:spPr>
            <a:xfrm>
              <a:off x="5230294" y="1584078"/>
              <a:ext cx="7982459" cy="7982458"/>
            </a:xfrm>
            <a:prstGeom prst="arc">
              <a:avLst>
                <a:gd name="adj1" fmla="val 16200000"/>
                <a:gd name="adj2" fmla="val 20572751"/>
              </a:avLst>
            </a:prstGeom>
            <a:ln w="50800">
              <a:solidFill>
                <a:srgbClr val="065F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PHẠM DUYÊN 3 - 9Slide.vn">
              <a:extLst>
                <a:ext uri="{FF2B5EF4-FFF2-40B4-BE49-F238E27FC236}">
                  <a16:creationId xmlns:a16="http://schemas.microsoft.com/office/drawing/2014/main" id="{BB8FBA58-CBB8-B3BD-CE78-7EBED3AC3079}"/>
                </a:ext>
              </a:extLst>
            </p:cNvPr>
            <p:cNvSpPr/>
            <p:nvPr/>
          </p:nvSpPr>
          <p:spPr>
            <a:xfrm>
              <a:off x="11967421" y="2701306"/>
              <a:ext cx="642269" cy="642269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065F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PHẠM DUYÊN 4 - 9Slide.vn">
              <a:extLst>
                <a:ext uri="{FF2B5EF4-FFF2-40B4-BE49-F238E27FC236}">
                  <a16:creationId xmlns:a16="http://schemas.microsoft.com/office/drawing/2014/main" id="{05C94F80-BF84-8946-9D52-9F295EDC3DD9}"/>
                </a:ext>
              </a:extLst>
            </p:cNvPr>
            <p:cNvSpPr/>
            <p:nvPr/>
          </p:nvSpPr>
          <p:spPr>
            <a:xfrm rot="11410352">
              <a:off x="5027622" y="1756580"/>
              <a:ext cx="7982459" cy="7982458"/>
            </a:xfrm>
            <a:prstGeom prst="arc">
              <a:avLst>
                <a:gd name="adj1" fmla="val 16200000"/>
                <a:gd name="adj2" fmla="val 20572751"/>
              </a:avLst>
            </a:prstGeom>
            <a:ln w="50800">
              <a:solidFill>
                <a:srgbClr val="065F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PHẠM DUYÊN 5 - 9Slide.vn">
              <a:extLst>
                <a:ext uri="{FF2B5EF4-FFF2-40B4-BE49-F238E27FC236}">
                  <a16:creationId xmlns:a16="http://schemas.microsoft.com/office/drawing/2014/main" id="{EC0FFFC0-D6BA-3395-5ED9-4807BD00A7EA}"/>
                </a:ext>
              </a:extLst>
            </p:cNvPr>
            <p:cNvSpPr/>
            <p:nvPr/>
          </p:nvSpPr>
          <p:spPr>
            <a:xfrm rot="11410352">
              <a:off x="5165394" y="7249859"/>
              <a:ext cx="593441" cy="593441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065F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0C40915-1E3D-987A-56E3-229D06D15886}"/>
              </a:ext>
            </a:extLst>
          </p:cNvPr>
          <p:cNvSpPr txBox="1"/>
          <p:nvPr userDrawn="1"/>
        </p:nvSpPr>
        <p:spPr>
          <a:xfrm>
            <a:off x="2133600" y="4014867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spc="200">
                <a:ln w="41275">
                  <a:solidFill>
                    <a:schemeClr val="bg1"/>
                  </a:solidFill>
                </a:ln>
                <a:gradFill>
                  <a:gsLst>
                    <a:gs pos="82000">
                      <a:srgbClr val="C354E6"/>
                    </a:gs>
                    <a:gs pos="17000">
                      <a:srgbClr val="3D24A0"/>
                    </a:gs>
                    <a:gs pos="55000">
                      <a:srgbClr val="F3EBC6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#9Slide05 Lobster" panose="02000506000000020003" pitchFamily="2" charset="0"/>
                <a:ea typeface="Tahoma" panose="020B0604030504040204" pitchFamily="34" charset="0"/>
                <a:cs typeface="+mn-ea"/>
              </a:rPr>
              <a:t>Phép trừ</a:t>
            </a:r>
            <a:endParaRPr lang="en-US" sz="16600" b="1" spc="200" dirty="0">
              <a:ln w="41275">
                <a:solidFill>
                  <a:schemeClr val="bg1"/>
                </a:solidFill>
              </a:ln>
              <a:gradFill>
                <a:gsLst>
                  <a:gs pos="82000">
                    <a:srgbClr val="C354E6"/>
                  </a:gs>
                  <a:gs pos="17000">
                    <a:srgbClr val="3D24A0"/>
                  </a:gs>
                  <a:gs pos="55000">
                    <a:srgbClr val="F3EBC6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#9Slide05 Lobster" panose="02000506000000020003" pitchFamily="2" charset="0"/>
              <a:ea typeface="Tahoma" panose="020B0604030504040204" pitchFamily="34" charset="0"/>
              <a:cs typeface="+mn-ea"/>
            </a:endParaRPr>
          </a:p>
        </p:txBody>
      </p:sp>
      <p:sp>
        <p:nvSpPr>
          <p:cNvPr id="11" name="PD 8 - 9Slide.vn">
            <a:extLst>
              <a:ext uri="{FF2B5EF4-FFF2-40B4-BE49-F238E27FC236}">
                <a16:creationId xmlns:a16="http://schemas.microsoft.com/office/drawing/2014/main" id="{8E7AD1B4-FFAC-9981-0D16-65B391B0B7A7}"/>
              </a:ext>
            </a:extLst>
          </p:cNvPr>
          <p:cNvSpPr/>
          <p:nvPr userDrawn="1"/>
        </p:nvSpPr>
        <p:spPr>
          <a:xfrm>
            <a:off x="5073263" y="6449797"/>
            <a:ext cx="11201400" cy="2167132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1200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4 Goku" panose="02000503000000020004" pitchFamily="2" charset="0"/>
              </a:rPr>
              <a:t>trong phạm vi 10</a:t>
            </a:r>
            <a:endParaRPr lang="en-US" sz="120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#9Slide04 Goku" panose="02000503000000020004" pitchFamily="2" charset="0"/>
            </a:endParaRPr>
          </a:p>
        </p:txBody>
      </p:sp>
      <p:sp>
        <p:nvSpPr>
          <p:cNvPr id="12" name="17">
            <a:extLst>
              <a:ext uri="{FF2B5EF4-FFF2-40B4-BE49-F238E27FC236}">
                <a16:creationId xmlns:a16="http://schemas.microsoft.com/office/drawing/2014/main" id="{CEBC77AA-0044-C186-09D4-E41F160CBF93}"/>
              </a:ext>
            </a:extLst>
          </p:cNvPr>
          <p:cNvSpPr txBox="1"/>
          <p:nvPr userDrawn="1"/>
        </p:nvSpPr>
        <p:spPr>
          <a:xfrm>
            <a:off x="1371600" y="738049"/>
            <a:ext cx="431079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600">
                <a:solidFill>
                  <a:srgbClr val="FDEFA5"/>
                </a:solidFill>
                <a:latin typeface="VL Hagin Caps Medium" panose="02000000000000000000" pitchFamily="50" charset="0"/>
                <a:cs typeface="#9Slide05 Bodega Script" pitchFamily="2" charset="0"/>
                <a:sym typeface="+mn-lt"/>
              </a:rPr>
              <a:t>bài 11</a:t>
            </a:r>
            <a:endParaRPr kumimoji="1" lang="zh-CN" altLang="en-US" sz="16600" dirty="0">
              <a:solidFill>
                <a:srgbClr val="FDEFA5"/>
              </a:solidFill>
              <a:latin typeface="VL Hagin Caps Medium" panose="02000000000000000000" pitchFamily="50" charset="0"/>
              <a:cs typeface="#9Slide05 Bodega Script" pitchFamily="2" charset="0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animMotion origin="layout" path="M -3.33333E-6 -4.81481E-6 L 0.00026 -0.02345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-1173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8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1" y="1683545"/>
            <a:ext cx="13716000" cy="3581400"/>
          </a:xfrm>
        </p:spPr>
        <p:txBody>
          <a:bodyPr anchor="b"/>
          <a:lstStyle>
            <a:lvl1pPr algn="ctr">
              <a:defRPr sz="8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1" y="5403059"/>
            <a:ext cx="13716000" cy="2483643"/>
          </a:xfrm>
        </p:spPr>
        <p:txBody>
          <a:bodyPr/>
          <a:lstStyle>
            <a:lvl1pPr marL="0" indent="0" algn="ctr">
              <a:buNone/>
              <a:defRPr sz="3599">
                <a:latin typeface="#9Slide03 Sofia Pro Soft Bold" panose="020B0000000000000000" pitchFamily="34" charset="0"/>
              </a:defRPr>
            </a:lvl1pPr>
            <a:lvl2pPr marL="685742" indent="0" algn="ctr">
              <a:buNone/>
              <a:defRPr sz="2999"/>
            </a:lvl2pPr>
            <a:lvl3pPr marL="1371486" indent="0" algn="ctr">
              <a:buNone/>
              <a:defRPr sz="2699"/>
            </a:lvl3pPr>
            <a:lvl4pPr marL="2057228" indent="0" algn="ctr">
              <a:buNone/>
              <a:defRPr sz="2399"/>
            </a:lvl4pPr>
            <a:lvl5pPr marL="2742972" indent="0" algn="ctr">
              <a:buNone/>
              <a:defRPr sz="2399"/>
            </a:lvl5pPr>
            <a:lvl6pPr marL="3428714" indent="0" algn="ctr">
              <a:buNone/>
              <a:defRPr sz="2399"/>
            </a:lvl6pPr>
            <a:lvl7pPr marL="4114457" indent="0" algn="ctr">
              <a:buNone/>
              <a:defRPr sz="2399"/>
            </a:lvl7pPr>
            <a:lvl8pPr marL="4800199" indent="0" algn="ctr">
              <a:buNone/>
              <a:defRPr sz="2399"/>
            </a:lvl8pPr>
            <a:lvl9pPr marL="5485943" indent="0" algn="ctr">
              <a:buNone/>
              <a:defRPr sz="23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2E04706B-4EC2-4241-A08F-856E1DF1720A}" type="datetimeFigureOut">
              <a:rPr lang="en-GB" smtClean="0"/>
              <a:pPr/>
              <a:t>13/11/2023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17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  <a:lvl2pPr>
              <a:defRPr>
                <a:latin typeface="#9Slide03 Sofia Pro Soft Bold" panose="020B0000000000000000" pitchFamily="34" charset="0"/>
              </a:defRPr>
            </a:lvl2pPr>
            <a:lvl3pPr>
              <a:defRPr>
                <a:latin typeface="#9Slide03 Sofia Pro Soft Bold" panose="020B0000000000000000" pitchFamily="34" charset="0"/>
              </a:defRPr>
            </a:lvl3pPr>
            <a:lvl4pPr>
              <a:defRPr>
                <a:latin typeface="#9Slide03 Sofia Pro Soft Bold" panose="020B0000000000000000" pitchFamily="34" charset="0"/>
              </a:defRPr>
            </a:lvl4pPr>
            <a:lvl5pPr>
              <a:defRPr>
                <a:latin typeface="#9Slide03 Sofia Pro Soft Bold" panose="020B0000000000000000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2E04706B-4EC2-4241-A08F-856E1DF1720A}" type="datetimeFigureOut">
              <a:rPr lang="en-GB" smtClean="0"/>
              <a:pPr/>
              <a:t>13/11/2023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94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6780B4F7-A445-4DCB-0EE4-355BC0F283F2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18504EC0-0165-E9CC-08E6-4676E8B8B16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B970B201-2CA5-157C-F3C3-568E679847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9" r="2802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5" r:id="rId4"/>
    <p:sldLayoutId id="2147483659" r:id="rId5"/>
    <p:sldLayoutId id="2147483661" r:id="rId6"/>
    <p:sldLayoutId id="2147483662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4.xml"/><Relationship Id="rId5" Type="http://schemas.openxmlformats.org/officeDocument/2006/relationships/image" Target="../media/image10.gif"/><Relationship Id="rId10" Type="http://schemas.openxmlformats.org/officeDocument/2006/relationships/image" Target="../media/image16.png"/><Relationship Id="rId4" Type="http://schemas.openxmlformats.org/officeDocument/2006/relationships/image" Target="../media/image9.jpg"/><Relationship Id="rId9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slide" Target="slide5.xml"/><Relationship Id="rId5" Type="http://schemas.openxmlformats.org/officeDocument/2006/relationships/image" Target="../media/image10.gif"/><Relationship Id="rId10" Type="http://schemas.openxmlformats.org/officeDocument/2006/relationships/image" Target="../media/image19.png"/><Relationship Id="rId4" Type="http://schemas.openxmlformats.org/officeDocument/2006/relationships/image" Target="../media/image9.jpg"/><Relationship Id="rId9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11" Type="http://schemas.openxmlformats.org/officeDocument/2006/relationships/image" Target="../media/image21.png"/><Relationship Id="rId5" Type="http://schemas.openxmlformats.org/officeDocument/2006/relationships/image" Target="../media/image9.jpg"/><Relationship Id="rId10" Type="http://schemas.openxmlformats.org/officeDocument/2006/relationships/image" Target="../media/image15.gif"/><Relationship Id="rId4" Type="http://schemas.openxmlformats.org/officeDocument/2006/relationships/audio" Target="../media/audio3.wav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23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HẠM DUYÊN 1 - 9Slide.vn">
            <a:extLst>
              <a:ext uri="{FF2B5EF4-FFF2-40B4-BE49-F238E27FC236}">
                <a16:creationId xmlns:a16="http://schemas.microsoft.com/office/drawing/2014/main" id="{686973E6-7138-8C92-272A-0AFDBB018E92}"/>
              </a:ext>
            </a:extLst>
          </p:cNvPr>
          <p:cNvSpPr txBox="1">
            <a:spLocks/>
          </p:cNvSpPr>
          <p:nvPr/>
        </p:nvSpPr>
        <p:spPr>
          <a:xfrm>
            <a:off x="8347851" y="8893448"/>
            <a:ext cx="1592297" cy="71398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err="1">
                <a:solidFill>
                  <a:schemeClr val="bg1"/>
                </a:solidFill>
                <a:latin typeface="+mj-lt"/>
                <a:cs typeface="Lato" panose="020F0502020204030203" pitchFamily="34" charset="0"/>
              </a:rPr>
              <a:t>Tiết</a:t>
            </a:r>
            <a:r>
              <a:rPr lang="en-GB" sz="4800">
                <a:solidFill>
                  <a:schemeClr val="bg1"/>
                </a:solidFill>
                <a:latin typeface="+mj-lt"/>
                <a:cs typeface="Lato" panose="020F0502020204030203" pitchFamily="34" charset="0"/>
              </a:rPr>
              <a:t> 1</a:t>
            </a:r>
            <a:endParaRPr lang="en-GB" sz="4800" dirty="0">
              <a:solidFill>
                <a:schemeClr val="bg1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1A16C365-F198-73D3-8F84-0A97078D6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220" y="769543"/>
            <a:ext cx="6620830" cy="44321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PHẠM DUYÊN 3 - 9Slide.vn">
            <a:extLst>
              <a:ext uri="{FF2B5EF4-FFF2-40B4-BE49-F238E27FC236}">
                <a16:creationId xmlns:a16="http://schemas.microsoft.com/office/drawing/2014/main" id="{4CD3BD78-2F31-917C-1BE5-8CDB79F0D101}"/>
              </a:ext>
            </a:extLst>
          </p:cNvPr>
          <p:cNvGrpSpPr/>
          <p:nvPr/>
        </p:nvGrpSpPr>
        <p:grpSpPr>
          <a:xfrm>
            <a:off x="1524695" y="3951223"/>
            <a:ext cx="15238610" cy="4150363"/>
            <a:chOff x="1434159" y="3945887"/>
            <a:chExt cx="15238610" cy="41503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AA27F5A-8AEE-4815-EB6D-DF417DCDC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67350" y="5822245"/>
              <a:ext cx="11205419" cy="227400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036B46D-C893-5FB0-9805-7D09305F5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4159" y="3945887"/>
              <a:ext cx="7718205" cy="3779848"/>
            </a:xfrm>
            <a:prstGeom prst="rect">
              <a:avLst/>
            </a:prstGeom>
          </p:spPr>
        </p:pic>
      </p:grpSp>
      <p:pic>
        <p:nvPicPr>
          <p:cNvPr id="12" name="PHẠM DUYÊN 4 - 9Slide.vn">
            <a:extLst>
              <a:ext uri="{FF2B5EF4-FFF2-40B4-BE49-F238E27FC236}">
                <a16:creationId xmlns:a16="http://schemas.microsoft.com/office/drawing/2014/main" id="{0A106DB8-B238-30E6-D250-737B7EA11C7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506" y="59819"/>
            <a:ext cx="4330756" cy="1802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HẠM DUYÊN 1 - 9Slide.vn">
            <a:extLst>
              <a:ext uri="{FF2B5EF4-FFF2-40B4-BE49-F238E27FC236}">
                <a16:creationId xmlns:a16="http://schemas.microsoft.com/office/drawing/2014/main" id="{85F2FAAF-838F-D5CC-2900-877343A9E78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1607" y="512757"/>
            <a:ext cx="2604044" cy="1302022"/>
          </a:xfrm>
          <a:prstGeom prst="rect">
            <a:avLst/>
          </a:prstGeom>
        </p:spPr>
      </p:pic>
      <p:sp>
        <p:nvSpPr>
          <p:cNvPr id="30" name="PHẠM DUYÊN 2 - 9Slide.vn">
            <a:extLst>
              <a:ext uri="{FF2B5EF4-FFF2-40B4-BE49-F238E27FC236}">
                <a16:creationId xmlns:a16="http://schemas.microsoft.com/office/drawing/2014/main" id="{178A453D-AF35-C994-D391-F04EACC76C53}"/>
              </a:ext>
            </a:extLst>
          </p:cNvPr>
          <p:cNvSpPr txBox="1"/>
          <p:nvPr/>
        </p:nvSpPr>
        <p:spPr>
          <a:xfrm>
            <a:off x="796602" y="2267159"/>
            <a:ext cx="137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</a:t>
            </a:r>
          </a:p>
        </p:txBody>
      </p:sp>
      <p:pic>
        <p:nvPicPr>
          <p:cNvPr id="2" name="PHẠM DUYÊN 3 - 9Slide.vn" descr="F:\AAA-LÀM ẢNH SLIDE\Bai11-KP1-b.png">
            <a:extLst>
              <a:ext uri="{FF2B5EF4-FFF2-40B4-BE49-F238E27FC236}">
                <a16:creationId xmlns:a16="http://schemas.microsoft.com/office/drawing/2014/main" id="{D181FE20-BF97-D3C6-7613-47A0B4F8F6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b="2018"/>
          <a:stretch/>
        </p:blipFill>
        <p:spPr bwMode="auto">
          <a:xfrm>
            <a:off x="3886200" y="3543300"/>
            <a:ext cx="10676051" cy="6225540"/>
          </a:xfrm>
          <a:prstGeom prst="rect">
            <a:avLst/>
          </a:prstGeom>
          <a:noFill/>
        </p:spPr>
      </p:pic>
      <p:sp>
        <p:nvSpPr>
          <p:cNvPr id="3" name="PHẠM DUYÊN 4 - 9Slide.vn">
            <a:extLst>
              <a:ext uri="{FF2B5EF4-FFF2-40B4-BE49-F238E27FC236}">
                <a16:creationId xmlns:a16="http://schemas.microsoft.com/office/drawing/2014/main" id="{674E49C6-2459-F860-32B8-221B2FD1743C}"/>
              </a:ext>
            </a:extLst>
          </p:cNvPr>
          <p:cNvSpPr/>
          <p:nvPr/>
        </p:nvSpPr>
        <p:spPr>
          <a:xfrm>
            <a:off x="7909560" y="1053487"/>
            <a:ext cx="7239000" cy="1851682"/>
          </a:xfrm>
          <a:prstGeom prst="wedgeRoundRectCallout">
            <a:avLst>
              <a:gd name="adj1" fmla="val -37254"/>
              <a:gd name="adj2" fmla="val 82253"/>
              <a:gd name="adj3" fmla="val 16667"/>
            </a:avLst>
          </a:prstGeom>
          <a:noFill/>
          <a:ln w="1905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i="1" dirty="0">
                <a:solidFill>
                  <a:schemeClr val="accent5"/>
                </a:solidFill>
                <a:cs typeface="Lato" pitchFamily="34" charset="0"/>
              </a:rPr>
              <a:t>Bay </a:t>
            </a:r>
            <a:r>
              <a:rPr lang="en-US" sz="4800" i="1" dirty="0" err="1">
                <a:solidFill>
                  <a:schemeClr val="accent5"/>
                </a:solidFill>
                <a:cs typeface="Lato" pitchFamily="34" charset="0"/>
              </a:rPr>
              <a:t>mất</a:t>
            </a:r>
            <a:r>
              <a:rPr lang="en-US" sz="4800" i="1" dirty="0">
                <a:solidFill>
                  <a:schemeClr val="accent5"/>
                </a:solidFill>
                <a:cs typeface="Lato" pitchFamily="34" charset="0"/>
              </a:rPr>
              <a:t> 2 </a:t>
            </a:r>
            <a:r>
              <a:rPr lang="en-US" sz="4800" i="1" dirty="0" err="1">
                <a:solidFill>
                  <a:schemeClr val="accent5"/>
                </a:solidFill>
                <a:cs typeface="Lato" pitchFamily="34" charset="0"/>
              </a:rPr>
              <a:t>quả</a:t>
            </a:r>
            <a:r>
              <a:rPr lang="en-US" sz="4800" i="1" dirty="0">
                <a:solidFill>
                  <a:schemeClr val="accent5"/>
                </a:solidFill>
                <a:cs typeface="Lato" pitchFamily="34" charset="0"/>
              </a:rPr>
              <a:t>,</a:t>
            </a:r>
          </a:p>
          <a:p>
            <a:pPr algn="ctr"/>
            <a:r>
              <a:rPr lang="en-US" sz="4800" i="1" dirty="0" err="1">
                <a:solidFill>
                  <a:schemeClr val="accent5"/>
                </a:solidFill>
                <a:cs typeface="Lato" pitchFamily="34" charset="0"/>
              </a:rPr>
              <a:t>còn</a:t>
            </a:r>
            <a:r>
              <a:rPr lang="en-US" sz="4800" i="1" dirty="0">
                <a:solidFill>
                  <a:schemeClr val="accent5"/>
                </a:solidFill>
                <a:cs typeface="Lato" pitchFamily="34" charset="0"/>
              </a:rPr>
              <a:t> </a:t>
            </a:r>
            <a:r>
              <a:rPr lang="en-US" sz="4800" i="1" dirty="0" err="1">
                <a:solidFill>
                  <a:schemeClr val="accent5"/>
                </a:solidFill>
                <a:cs typeface="Lato" pitchFamily="34" charset="0"/>
              </a:rPr>
              <a:t>lại</a:t>
            </a:r>
            <a:r>
              <a:rPr lang="en-US" sz="4800" i="1" dirty="0">
                <a:solidFill>
                  <a:schemeClr val="accent5"/>
                </a:solidFill>
                <a:cs typeface="Lato" pitchFamily="34" charset="0"/>
              </a:rPr>
              <a:t> </a:t>
            </a:r>
            <a:r>
              <a:rPr lang="en-US" sz="4800" i="1" dirty="0" err="1">
                <a:solidFill>
                  <a:schemeClr val="accent5"/>
                </a:solidFill>
                <a:cs typeface="Lato" pitchFamily="34" charset="0"/>
              </a:rPr>
              <a:t>mấy</a:t>
            </a:r>
            <a:r>
              <a:rPr lang="en-US" sz="4800" i="1" dirty="0">
                <a:solidFill>
                  <a:schemeClr val="accent5"/>
                </a:solidFill>
                <a:cs typeface="Lato" pitchFamily="34" charset="0"/>
              </a:rPr>
              <a:t> </a:t>
            </a:r>
            <a:r>
              <a:rPr lang="en-US" sz="4800" i="1" dirty="0" err="1">
                <a:solidFill>
                  <a:schemeClr val="accent5"/>
                </a:solidFill>
                <a:cs typeface="Lato" pitchFamily="34" charset="0"/>
              </a:rPr>
              <a:t>quả</a:t>
            </a:r>
            <a:r>
              <a:rPr lang="en-US" sz="4800" i="1" dirty="0">
                <a:solidFill>
                  <a:schemeClr val="accent5"/>
                </a:solidFill>
                <a:cs typeface="Lato" pitchFamily="34" charset="0"/>
              </a:rPr>
              <a:t> </a:t>
            </a:r>
            <a:r>
              <a:rPr lang="en-US" sz="4800" i="1" dirty="0" err="1">
                <a:solidFill>
                  <a:schemeClr val="accent5"/>
                </a:solidFill>
                <a:cs typeface="Lato" pitchFamily="34" charset="0"/>
              </a:rPr>
              <a:t>bóng</a:t>
            </a:r>
            <a:r>
              <a:rPr lang="en-US" sz="4800" i="1" dirty="0">
                <a:solidFill>
                  <a:schemeClr val="accent5"/>
                </a:solidFill>
                <a:cs typeface="Lato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50719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 descr="F:\AAA-PDF-SGK\PNG\Bai11-KP1(1).png">
            <a:extLst>
              <a:ext uri="{FF2B5EF4-FFF2-40B4-BE49-F238E27FC236}">
                <a16:creationId xmlns:a16="http://schemas.microsoft.com/office/drawing/2014/main" id="{C6E41136-EA4F-652B-97A6-D834B2223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1439" t="3478" r="1439" b="8696"/>
          <a:stretch>
            <a:fillRect/>
          </a:stretch>
        </p:blipFill>
        <p:spPr bwMode="auto">
          <a:xfrm>
            <a:off x="3962400" y="2175630"/>
            <a:ext cx="10098814" cy="2793662"/>
          </a:xfrm>
          <a:prstGeom prst="rect">
            <a:avLst/>
          </a:prstGeom>
          <a:noFill/>
        </p:spPr>
      </p:pic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23C16711-1F31-51B4-52AD-C2F436A19176}"/>
              </a:ext>
            </a:extLst>
          </p:cNvPr>
          <p:cNvSpPr/>
          <p:nvPr/>
        </p:nvSpPr>
        <p:spPr>
          <a:xfrm>
            <a:off x="4343400" y="2545675"/>
            <a:ext cx="9503822" cy="2142860"/>
          </a:xfrm>
          <a:prstGeom prst="roundRect">
            <a:avLst/>
          </a:prstGeom>
          <a:solidFill>
            <a:schemeClr val="bg1"/>
          </a:solidFill>
          <a:ln>
            <a:solidFill>
              <a:srgbClr val="5E91B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9540F5AC-DE1E-244E-1E11-38F99954B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" r="70"/>
          <a:stretch/>
        </p:blipFill>
        <p:spPr bwMode="auto">
          <a:xfrm>
            <a:off x="4638707" y="2894768"/>
            <a:ext cx="1521442" cy="1444363"/>
          </a:xfrm>
          <a:prstGeom prst="rect">
            <a:avLst/>
          </a:prstGeom>
          <a:noFill/>
        </p:spPr>
      </p:pic>
      <p:pic>
        <p:nvPicPr>
          <p:cNvPr id="6" name="PHẠM DUYÊN 4 - 9Slide.vn" descr="F:\AAA-PDF-SGK\PNG\Bai11-KP1(1)(3).png">
            <a:extLst>
              <a:ext uri="{FF2B5EF4-FFF2-40B4-BE49-F238E27FC236}">
                <a16:creationId xmlns:a16="http://schemas.microsoft.com/office/drawing/2014/main" id="{8A5BEB1F-5D7A-94B7-9AF8-DA48EC135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9275" r="17778" b="9275"/>
          <a:stretch>
            <a:fillRect/>
          </a:stretch>
        </p:blipFill>
        <p:spPr bwMode="auto">
          <a:xfrm>
            <a:off x="6469096" y="2894768"/>
            <a:ext cx="1521442" cy="1444363"/>
          </a:xfrm>
          <a:prstGeom prst="rect">
            <a:avLst/>
          </a:prstGeom>
          <a:noFill/>
        </p:spPr>
      </p:pic>
      <p:pic>
        <p:nvPicPr>
          <p:cNvPr id="7" name="PHẠM DUYÊN 5 - 9Slide.vn" descr="F:\AAA-PDF-SGK\PNG\Bai11-KP1(1)(3).png">
            <a:extLst>
              <a:ext uri="{FF2B5EF4-FFF2-40B4-BE49-F238E27FC236}">
                <a16:creationId xmlns:a16="http://schemas.microsoft.com/office/drawing/2014/main" id="{CB155887-6533-3E60-E466-1E4A43CE1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9275" r="17778" b="9275"/>
          <a:stretch>
            <a:fillRect/>
          </a:stretch>
        </p:blipFill>
        <p:spPr bwMode="auto">
          <a:xfrm>
            <a:off x="8286050" y="2894768"/>
            <a:ext cx="1521442" cy="1444363"/>
          </a:xfrm>
          <a:prstGeom prst="rect">
            <a:avLst/>
          </a:prstGeom>
          <a:noFill/>
        </p:spPr>
      </p:pic>
      <p:pic>
        <p:nvPicPr>
          <p:cNvPr id="8" name="PHẠM DUYÊN 6 - 9Slide.vn" descr="F:\AAA-PDF-SGK\PNG\Bai11-KP1(1)(3).png">
            <a:extLst>
              <a:ext uri="{FF2B5EF4-FFF2-40B4-BE49-F238E27FC236}">
                <a16:creationId xmlns:a16="http://schemas.microsoft.com/office/drawing/2014/main" id="{BFD3C828-B06C-F986-680E-8E870C04F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9275" r="17778" b="9275"/>
          <a:stretch>
            <a:fillRect/>
          </a:stretch>
        </p:blipFill>
        <p:spPr bwMode="auto">
          <a:xfrm>
            <a:off x="10103009" y="2894768"/>
            <a:ext cx="1521442" cy="1444363"/>
          </a:xfrm>
          <a:prstGeom prst="rect">
            <a:avLst/>
          </a:prstGeom>
          <a:noFill/>
        </p:spPr>
      </p:pic>
      <p:pic>
        <p:nvPicPr>
          <p:cNvPr id="9" name="PHẠM DUYÊN 7 - 9Slide.vn" descr="F:\AAA-PDF-SGK\PNG\Bai11-KP1(1)(3).png">
            <a:extLst>
              <a:ext uri="{FF2B5EF4-FFF2-40B4-BE49-F238E27FC236}">
                <a16:creationId xmlns:a16="http://schemas.microsoft.com/office/drawing/2014/main" id="{E1DD241F-9D0F-EC4E-F143-2A85D9DA8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9275" r="17778" b="9275"/>
          <a:stretch>
            <a:fillRect/>
          </a:stretch>
        </p:blipFill>
        <p:spPr bwMode="auto">
          <a:xfrm>
            <a:off x="11924440" y="2894768"/>
            <a:ext cx="1521442" cy="1444363"/>
          </a:xfrm>
          <a:prstGeom prst="rect">
            <a:avLst/>
          </a:prstGeom>
          <a:noFill/>
        </p:spPr>
      </p:pic>
      <p:pic>
        <p:nvPicPr>
          <p:cNvPr id="12" name="PHẠM DUYÊN 8 - 9Slide.vn">
            <a:extLst>
              <a:ext uri="{FF2B5EF4-FFF2-40B4-BE49-F238E27FC236}">
                <a16:creationId xmlns:a16="http://schemas.microsoft.com/office/drawing/2014/main" id="{41670B3C-FAF4-427B-29F1-4E7DC3E8640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1607" y="512757"/>
            <a:ext cx="2604044" cy="1302022"/>
          </a:xfrm>
          <a:prstGeom prst="rect">
            <a:avLst/>
          </a:prstGeom>
        </p:spPr>
      </p:pic>
      <p:cxnSp>
        <p:nvCxnSpPr>
          <p:cNvPr id="31" name="PHẠM DUYÊN 9 - 9Slide.vn">
            <a:extLst>
              <a:ext uri="{FF2B5EF4-FFF2-40B4-BE49-F238E27FC236}">
                <a16:creationId xmlns:a16="http://schemas.microsoft.com/office/drawing/2014/main" id="{7982608A-2205-B186-D6CD-B0373191C906}"/>
              </a:ext>
            </a:extLst>
          </p:cNvPr>
          <p:cNvCxnSpPr>
            <a:cxnSpLocks/>
          </p:cNvCxnSpPr>
          <p:nvPr/>
        </p:nvCxnSpPr>
        <p:spPr>
          <a:xfrm flipH="1" flipV="1">
            <a:off x="11914524" y="2872568"/>
            <a:ext cx="1352641" cy="1477599"/>
          </a:xfrm>
          <a:prstGeom prst="line">
            <a:avLst/>
          </a:prstGeom>
          <a:ln w="44450">
            <a:solidFill>
              <a:srgbClr val="FF0000"/>
            </a:solidFill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HẠM DUYÊN 10 - 9Slide.vn">
            <a:extLst>
              <a:ext uri="{FF2B5EF4-FFF2-40B4-BE49-F238E27FC236}">
                <a16:creationId xmlns:a16="http://schemas.microsoft.com/office/drawing/2014/main" id="{D08A925D-F1A9-D47D-EDCA-6E597556DC94}"/>
              </a:ext>
            </a:extLst>
          </p:cNvPr>
          <p:cNvCxnSpPr>
            <a:cxnSpLocks/>
          </p:cNvCxnSpPr>
          <p:nvPr/>
        </p:nvCxnSpPr>
        <p:spPr>
          <a:xfrm flipH="1" flipV="1">
            <a:off x="10190254" y="2872568"/>
            <a:ext cx="1352641" cy="1477599"/>
          </a:xfrm>
          <a:prstGeom prst="line">
            <a:avLst/>
          </a:prstGeom>
          <a:ln w="44450">
            <a:solidFill>
              <a:srgbClr val="FF0000"/>
            </a:solidFill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HẠM DUYÊN 11 - 9Slide.vn">
            <a:extLst>
              <a:ext uri="{FF2B5EF4-FFF2-40B4-BE49-F238E27FC236}">
                <a16:creationId xmlns:a16="http://schemas.microsoft.com/office/drawing/2014/main" id="{14AFEC8C-39B7-5E20-5210-68DA5CCAAFBD}"/>
              </a:ext>
            </a:extLst>
          </p:cNvPr>
          <p:cNvSpPr txBox="1"/>
          <p:nvPr/>
        </p:nvSpPr>
        <p:spPr>
          <a:xfrm>
            <a:off x="5503136" y="5728067"/>
            <a:ext cx="8258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" name="PHẠM DUYÊN 12 - 9Slide.vn">
            <a:extLst>
              <a:ext uri="{FF2B5EF4-FFF2-40B4-BE49-F238E27FC236}">
                <a16:creationId xmlns:a16="http://schemas.microsoft.com/office/drawing/2014/main" id="{D163592B-8B33-E862-82AB-60929196B4A5}"/>
              </a:ext>
            </a:extLst>
          </p:cNvPr>
          <p:cNvSpPr txBox="1"/>
          <p:nvPr/>
        </p:nvSpPr>
        <p:spPr>
          <a:xfrm>
            <a:off x="7382609" y="5600700"/>
            <a:ext cx="18473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̶</a:t>
            </a:r>
          </a:p>
        </p:txBody>
      </p:sp>
      <p:sp>
        <p:nvSpPr>
          <p:cNvPr id="17" name="PHẠM DUYÊN 13 - 9Slide.vn">
            <a:extLst>
              <a:ext uri="{FF2B5EF4-FFF2-40B4-BE49-F238E27FC236}">
                <a16:creationId xmlns:a16="http://schemas.microsoft.com/office/drawing/2014/main" id="{750EE00C-ECCA-B2DC-2242-34DCF0B144BF}"/>
              </a:ext>
            </a:extLst>
          </p:cNvPr>
          <p:cNvSpPr txBox="1"/>
          <p:nvPr/>
        </p:nvSpPr>
        <p:spPr>
          <a:xfrm>
            <a:off x="8663235" y="5728067"/>
            <a:ext cx="8258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>
                <a:solidFill>
                  <a:srgbClr val="ED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PHẠM DUYÊN 14 - 9Slide.vn">
            <a:extLst>
              <a:ext uri="{FF2B5EF4-FFF2-40B4-BE49-F238E27FC236}">
                <a16:creationId xmlns:a16="http://schemas.microsoft.com/office/drawing/2014/main" id="{A1631DFA-215F-F3A9-2BC2-ABCDE10C5723}"/>
              </a:ext>
            </a:extLst>
          </p:cNvPr>
          <p:cNvSpPr txBox="1"/>
          <p:nvPr/>
        </p:nvSpPr>
        <p:spPr>
          <a:xfrm>
            <a:off x="10213229" y="5728067"/>
            <a:ext cx="8579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9" name="PHẠM DUYÊN 15 - 9Slide.vn">
            <a:extLst>
              <a:ext uri="{FF2B5EF4-FFF2-40B4-BE49-F238E27FC236}">
                <a16:creationId xmlns:a16="http://schemas.microsoft.com/office/drawing/2014/main" id="{A3535474-4967-4634-36AC-607ECB816032}"/>
              </a:ext>
            </a:extLst>
          </p:cNvPr>
          <p:cNvSpPr txBox="1"/>
          <p:nvPr/>
        </p:nvSpPr>
        <p:spPr>
          <a:xfrm>
            <a:off x="11823333" y="5728067"/>
            <a:ext cx="8258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PHẠM DUYÊN 16 - 9Slide.vn">
            <a:extLst>
              <a:ext uri="{FF2B5EF4-FFF2-40B4-BE49-F238E27FC236}">
                <a16:creationId xmlns:a16="http://schemas.microsoft.com/office/drawing/2014/main" id="{AD036FBC-785D-D1D2-5FF9-5125F3906ADD}"/>
              </a:ext>
            </a:extLst>
          </p:cNvPr>
          <p:cNvSpPr txBox="1"/>
          <p:nvPr/>
        </p:nvSpPr>
        <p:spPr>
          <a:xfrm>
            <a:off x="4673600" y="7714912"/>
            <a:ext cx="8940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1B955B"/>
                </a:solidFill>
                <a:latin typeface="+mj-lt"/>
                <a:cs typeface="Arial" panose="020B0604020202020204" pitchFamily="34" charset="0"/>
              </a:rPr>
              <a:t>Năm </a:t>
            </a:r>
            <a:r>
              <a:rPr lang="en-US" sz="66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trừ</a:t>
            </a:r>
            <a:r>
              <a:rPr lang="en-US" sz="6600" b="1">
                <a:solidFill>
                  <a:srgbClr val="1B955B"/>
                </a:solidFill>
                <a:latin typeface="+mj-lt"/>
                <a:cs typeface="Arial" panose="020B0604020202020204" pitchFamily="34" charset="0"/>
              </a:rPr>
              <a:t> hai </a:t>
            </a:r>
            <a:r>
              <a:rPr lang="en-US" sz="66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bằng</a:t>
            </a:r>
            <a:r>
              <a:rPr lang="en-US" sz="6600" b="1">
                <a:solidFill>
                  <a:srgbClr val="1B955B"/>
                </a:solidFill>
                <a:latin typeface="+mj-lt"/>
                <a:cs typeface="Arial" panose="020B0604020202020204" pitchFamily="34" charset="0"/>
              </a:rPr>
              <a:t> ba.</a:t>
            </a:r>
            <a:endParaRPr lang="en-US" sz="6600" b="1" dirty="0">
              <a:solidFill>
                <a:srgbClr val="1B955B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7029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1FE3D357-4957-2FCD-EF25-F1C603D14B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086100"/>
            <a:ext cx="7315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559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PHẠM DUYÊN 1 - 9Slide.vn">
            <a:extLst>
              <a:ext uri="{FF2B5EF4-FFF2-40B4-BE49-F238E27FC236}">
                <a16:creationId xmlns:a16="http://schemas.microsoft.com/office/drawing/2014/main" id="{ECD9A71F-A092-0468-27D6-BA3B0B0E4FCE}"/>
              </a:ext>
            </a:extLst>
          </p:cNvPr>
          <p:cNvGrpSpPr/>
          <p:nvPr/>
        </p:nvGrpSpPr>
        <p:grpSpPr>
          <a:xfrm>
            <a:off x="1913640" y="5091372"/>
            <a:ext cx="1005063" cy="1038804"/>
            <a:chOff x="7632352" y="2667660"/>
            <a:chExt cx="405942" cy="419570"/>
          </a:xfrm>
        </p:grpSpPr>
        <p:sp>
          <p:nvSpPr>
            <p:cNvPr id="14" name="Rounded Rectangle 3">
              <a:extLst>
                <a:ext uri="{FF2B5EF4-FFF2-40B4-BE49-F238E27FC236}">
                  <a16:creationId xmlns:a16="http://schemas.microsoft.com/office/drawing/2014/main" id="{61C9B1BF-CB78-D49F-7E7B-82B4E9A205A4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rgbClr val="40A76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8E6EA6B1-F777-7651-25A1-8DBD90C2D2C6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A7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9" name="PHẠM DUYÊN 2 - 9Slide.vn">
            <a:extLst>
              <a:ext uri="{FF2B5EF4-FFF2-40B4-BE49-F238E27FC236}">
                <a16:creationId xmlns:a16="http://schemas.microsoft.com/office/drawing/2014/main" id="{54BBB57A-9049-6989-63D8-D98F2F046FA1}"/>
              </a:ext>
            </a:extLst>
          </p:cNvPr>
          <p:cNvGrpSpPr/>
          <p:nvPr/>
        </p:nvGrpSpPr>
        <p:grpSpPr>
          <a:xfrm>
            <a:off x="4214813" y="5091372"/>
            <a:ext cx="1005063" cy="1038804"/>
            <a:chOff x="7632352" y="2667660"/>
            <a:chExt cx="405942" cy="419570"/>
          </a:xfrm>
        </p:grpSpPr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BB8B1A97-9C00-E854-D461-630E5AA2FCD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rgbClr val="40A76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6E29C4A2-FC36-85CE-D767-0A0BEACD7260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A7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6" name="PHẠM DUYÊN 3 - 9Slide.vn">
            <a:extLst>
              <a:ext uri="{FF2B5EF4-FFF2-40B4-BE49-F238E27FC236}">
                <a16:creationId xmlns:a16="http://schemas.microsoft.com/office/drawing/2014/main" id="{FF87AB54-C2C4-D617-BB3C-050E4C7696C0}"/>
              </a:ext>
            </a:extLst>
          </p:cNvPr>
          <p:cNvGrpSpPr/>
          <p:nvPr/>
        </p:nvGrpSpPr>
        <p:grpSpPr>
          <a:xfrm>
            <a:off x="1919463" y="5095304"/>
            <a:ext cx="1005063" cy="1038797"/>
            <a:chOff x="7632352" y="2667663"/>
            <a:chExt cx="405942" cy="419567"/>
          </a:xfrm>
        </p:grpSpPr>
        <p:sp>
          <p:nvSpPr>
            <p:cNvPr id="17" name="Rounded Rectangle 3">
              <a:extLst>
                <a:ext uri="{FF2B5EF4-FFF2-40B4-BE49-F238E27FC236}">
                  <a16:creationId xmlns:a16="http://schemas.microsoft.com/office/drawing/2014/main" id="{CF2A5048-06D0-83CD-C05E-8F9E7D188ECB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54BE36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5C6CC774-DE9E-C169-6D47-2B6D8A4AF35A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22" name="PHẠM DUYÊN 4 - 9Slide.vn">
            <a:extLst>
              <a:ext uri="{FF2B5EF4-FFF2-40B4-BE49-F238E27FC236}">
                <a16:creationId xmlns:a16="http://schemas.microsoft.com/office/drawing/2014/main" id="{1664EA43-CBB9-2542-D5D0-6EA2EC78504B}"/>
              </a:ext>
            </a:extLst>
          </p:cNvPr>
          <p:cNvGrpSpPr/>
          <p:nvPr/>
        </p:nvGrpSpPr>
        <p:grpSpPr>
          <a:xfrm>
            <a:off x="4220636" y="5095304"/>
            <a:ext cx="1005063" cy="1038797"/>
            <a:chOff x="7632352" y="2667663"/>
            <a:chExt cx="405942" cy="419567"/>
          </a:xfrm>
        </p:grpSpPr>
        <p:sp>
          <p:nvSpPr>
            <p:cNvPr id="23" name="Rounded Rectangle 3">
              <a:extLst>
                <a:ext uri="{FF2B5EF4-FFF2-40B4-BE49-F238E27FC236}">
                  <a16:creationId xmlns:a16="http://schemas.microsoft.com/office/drawing/2014/main" id="{D6785216-8C0F-5077-6AB0-795C01EB0D0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54BE36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6FB008EE-6E70-2054-29D4-37A29582B10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5" name="PHẠM DUYÊN 5 - 9Slide.vn">
            <a:extLst>
              <a:ext uri="{FF2B5EF4-FFF2-40B4-BE49-F238E27FC236}">
                <a16:creationId xmlns:a16="http://schemas.microsoft.com/office/drawing/2014/main" id="{7150D976-5C2C-3169-7EFF-3E38EF713EF8}"/>
              </a:ext>
            </a:extLst>
          </p:cNvPr>
          <p:cNvGrpSpPr/>
          <p:nvPr/>
        </p:nvGrpSpPr>
        <p:grpSpPr>
          <a:xfrm>
            <a:off x="6607247" y="5091378"/>
            <a:ext cx="1005063" cy="1038798"/>
            <a:chOff x="7632352" y="2667662"/>
            <a:chExt cx="405942" cy="419568"/>
          </a:xfrm>
        </p:grpSpPr>
        <p:sp>
          <p:nvSpPr>
            <p:cNvPr id="26" name="Rounded Rectangle 3">
              <a:extLst>
                <a:ext uri="{FF2B5EF4-FFF2-40B4-BE49-F238E27FC236}">
                  <a16:creationId xmlns:a16="http://schemas.microsoft.com/office/drawing/2014/main" id="{B926A7DA-5CCD-771C-8F36-6D26C9D18B77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C1381F56-A95D-2BAA-6EEF-59708246D426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8" name="PHẠM DUYÊN 6 - 9Slide.vn">
            <a:extLst>
              <a:ext uri="{FF2B5EF4-FFF2-40B4-BE49-F238E27FC236}">
                <a16:creationId xmlns:a16="http://schemas.microsoft.com/office/drawing/2014/main" id="{DBBE5C98-3AFC-AFCF-BAA6-702FC003E95C}"/>
              </a:ext>
            </a:extLst>
          </p:cNvPr>
          <p:cNvGrpSpPr/>
          <p:nvPr/>
        </p:nvGrpSpPr>
        <p:grpSpPr>
          <a:xfrm>
            <a:off x="6629400" y="5123798"/>
            <a:ext cx="1005063" cy="1010300"/>
            <a:chOff x="7632352" y="2679172"/>
            <a:chExt cx="405942" cy="408058"/>
          </a:xfrm>
        </p:grpSpPr>
        <p:sp>
          <p:nvSpPr>
            <p:cNvPr id="29" name="Rounded Rectangle 3">
              <a:extLst>
                <a:ext uri="{FF2B5EF4-FFF2-40B4-BE49-F238E27FC236}">
                  <a16:creationId xmlns:a16="http://schemas.microsoft.com/office/drawing/2014/main" id="{E8963D0B-7BD0-B46A-437F-CE45F59F640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54BE36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A1F538E5-0CE2-9D88-D596-92AF0FD915A0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2" name="PHẠM DUYÊN 7 - 9Slide.vn">
            <a:extLst>
              <a:ext uri="{FF2B5EF4-FFF2-40B4-BE49-F238E27FC236}">
                <a16:creationId xmlns:a16="http://schemas.microsoft.com/office/drawing/2014/main" id="{456B5E6D-4D76-CD6D-B777-B7C61EE9D074}"/>
              </a:ext>
            </a:extLst>
          </p:cNvPr>
          <p:cNvGrpSpPr/>
          <p:nvPr/>
        </p:nvGrpSpPr>
        <p:grpSpPr>
          <a:xfrm>
            <a:off x="843760" y="829556"/>
            <a:ext cx="1003383" cy="1035530"/>
            <a:chOff x="1559434" y="1176116"/>
            <a:chExt cx="668922" cy="69035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2EB3002-CBAD-CAE7-E6A8-5976063A4CA2}"/>
                </a:ext>
              </a:extLst>
            </p:cNvPr>
            <p:cNvGrpSpPr/>
            <p:nvPr/>
          </p:nvGrpSpPr>
          <p:grpSpPr>
            <a:xfrm>
              <a:off x="1559434" y="1197547"/>
              <a:ext cx="668922" cy="668922"/>
              <a:chOff x="1959266" y="1758939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0934B9E-4106-9942-928F-FB37160E7B70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45F75C3-934E-28D3-4E0F-B4D963D2F36A}"/>
                  </a:ext>
                </a:extLst>
              </p:cNvPr>
              <p:cNvSpPr/>
              <p:nvPr/>
            </p:nvSpPr>
            <p:spPr>
              <a:xfrm>
                <a:off x="1959266" y="1758939"/>
                <a:ext cx="668922" cy="668922"/>
              </a:xfrm>
              <a:prstGeom prst="ellipse">
                <a:avLst/>
              </a:prstGeom>
              <a:solidFill>
                <a:srgbClr val="035651"/>
              </a:solidFill>
              <a:ln w="28575">
                <a:solidFill>
                  <a:srgbClr val="0D96A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4D64002-3B55-3EE6-D086-1E2E62FB6A7E}"/>
                </a:ext>
              </a:extLst>
            </p:cNvPr>
            <p:cNvSpPr txBox="1"/>
            <p:nvPr/>
          </p:nvSpPr>
          <p:spPr>
            <a:xfrm>
              <a:off x="170962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7" name="PHẠM DUYÊN 8 - 9Slide.vn">
            <a:extLst>
              <a:ext uri="{FF2B5EF4-FFF2-40B4-BE49-F238E27FC236}">
                <a16:creationId xmlns:a16="http://schemas.microsoft.com/office/drawing/2014/main" id="{6F0DDF78-C7A8-1469-7C0D-ED47918A2718}"/>
              </a:ext>
            </a:extLst>
          </p:cNvPr>
          <p:cNvGrpSpPr/>
          <p:nvPr/>
        </p:nvGrpSpPr>
        <p:grpSpPr>
          <a:xfrm>
            <a:off x="2150447" y="811894"/>
            <a:ext cx="2292965" cy="1205343"/>
            <a:chOff x="1848975" y="1323589"/>
            <a:chExt cx="1528643" cy="94907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0C190FC-6E28-CAD2-898C-C6CD27000691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67C4B1A-E029-486B-6DF3-AA66A81CAF9F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028646E-F743-3FE0-B059-FB0C9ED891DC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11" name="PHẠM DUYÊN 9 - 9Slide.vn" descr="F:\AAA-LÀM ẢNH SLIDE\Bai11-HĐ1-a.png">
            <a:extLst>
              <a:ext uri="{FF2B5EF4-FFF2-40B4-BE49-F238E27FC236}">
                <a16:creationId xmlns:a16="http://schemas.microsoft.com/office/drawing/2014/main" id="{794D9039-03AF-F384-5E6B-40A366420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41125" y="1181100"/>
            <a:ext cx="8913475" cy="8588451"/>
          </a:xfrm>
          <a:prstGeom prst="rect">
            <a:avLst/>
          </a:prstGeom>
          <a:noFill/>
        </p:spPr>
      </p:pic>
      <p:sp>
        <p:nvSpPr>
          <p:cNvPr id="12" name="PHẠM DUYÊN 10 - 9Slide.vn">
            <a:extLst>
              <a:ext uri="{FF2B5EF4-FFF2-40B4-BE49-F238E27FC236}">
                <a16:creationId xmlns:a16="http://schemas.microsoft.com/office/drawing/2014/main" id="{141EC275-2524-DA2B-8BF1-DB441F6DF700}"/>
              </a:ext>
            </a:extLst>
          </p:cNvPr>
          <p:cNvSpPr txBox="1"/>
          <p:nvPr/>
        </p:nvSpPr>
        <p:spPr>
          <a:xfrm>
            <a:off x="891852" y="2627174"/>
            <a:ext cx="80997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a) Còn lại mấy quả bưởi trên cây?</a:t>
            </a:r>
          </a:p>
        </p:txBody>
      </p:sp>
      <p:sp>
        <p:nvSpPr>
          <p:cNvPr id="31" name="PHẠM DUYÊN 11 - 9Slide.vn">
            <a:extLst>
              <a:ext uri="{FF2B5EF4-FFF2-40B4-BE49-F238E27FC236}">
                <a16:creationId xmlns:a16="http://schemas.microsoft.com/office/drawing/2014/main" id="{BECA436F-EC90-700F-9DCA-3B391B2FB8AE}"/>
              </a:ext>
            </a:extLst>
          </p:cNvPr>
          <p:cNvSpPr txBox="1">
            <a:spLocks/>
          </p:cNvSpPr>
          <p:nvPr/>
        </p:nvSpPr>
        <p:spPr>
          <a:xfrm>
            <a:off x="3263263" y="4991101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̶</a:t>
            </a:r>
          </a:p>
        </p:txBody>
      </p:sp>
      <p:sp>
        <p:nvSpPr>
          <p:cNvPr id="32" name="PHẠM DUYÊN 12 - 9Slide.vn">
            <a:extLst>
              <a:ext uri="{FF2B5EF4-FFF2-40B4-BE49-F238E27FC236}">
                <a16:creationId xmlns:a16="http://schemas.microsoft.com/office/drawing/2014/main" id="{128D1B00-2BD9-560C-2E2F-DCA38738BFAA}"/>
              </a:ext>
            </a:extLst>
          </p:cNvPr>
          <p:cNvSpPr txBox="1">
            <a:spLocks/>
          </p:cNvSpPr>
          <p:nvPr/>
        </p:nvSpPr>
        <p:spPr>
          <a:xfrm>
            <a:off x="5663812" y="5108515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770780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PHẠM DUYÊN 1 - 9Slide.vn">
            <a:extLst>
              <a:ext uri="{FF2B5EF4-FFF2-40B4-BE49-F238E27FC236}">
                <a16:creationId xmlns:a16="http://schemas.microsoft.com/office/drawing/2014/main" id="{ECD9A71F-A092-0468-27D6-BA3B0B0E4FCE}"/>
              </a:ext>
            </a:extLst>
          </p:cNvPr>
          <p:cNvGrpSpPr/>
          <p:nvPr/>
        </p:nvGrpSpPr>
        <p:grpSpPr>
          <a:xfrm>
            <a:off x="1913640" y="5091372"/>
            <a:ext cx="1005063" cy="1038804"/>
            <a:chOff x="7632352" y="2667660"/>
            <a:chExt cx="405942" cy="419570"/>
          </a:xfrm>
        </p:grpSpPr>
        <p:sp>
          <p:nvSpPr>
            <p:cNvPr id="14" name="Rounded Rectangle 3">
              <a:extLst>
                <a:ext uri="{FF2B5EF4-FFF2-40B4-BE49-F238E27FC236}">
                  <a16:creationId xmlns:a16="http://schemas.microsoft.com/office/drawing/2014/main" id="{61C9B1BF-CB78-D49F-7E7B-82B4E9A205A4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rgbClr val="40A76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8E6EA6B1-F777-7651-25A1-8DBD90C2D2C6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A7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9" name="PHẠM DUYÊN 2 - 9Slide.vn">
            <a:extLst>
              <a:ext uri="{FF2B5EF4-FFF2-40B4-BE49-F238E27FC236}">
                <a16:creationId xmlns:a16="http://schemas.microsoft.com/office/drawing/2014/main" id="{54BBB57A-9049-6989-63D8-D98F2F046FA1}"/>
              </a:ext>
            </a:extLst>
          </p:cNvPr>
          <p:cNvGrpSpPr/>
          <p:nvPr/>
        </p:nvGrpSpPr>
        <p:grpSpPr>
          <a:xfrm>
            <a:off x="4214813" y="5091372"/>
            <a:ext cx="1005063" cy="1038804"/>
            <a:chOff x="7632352" y="2667660"/>
            <a:chExt cx="405942" cy="419570"/>
          </a:xfrm>
        </p:grpSpPr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BB8B1A97-9C00-E854-D461-630E5AA2FCD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rgbClr val="40A76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6E29C4A2-FC36-85CE-D767-0A0BEACD7260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A7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6" name="PHẠM DUYÊN 3 - 9Slide.vn">
            <a:extLst>
              <a:ext uri="{FF2B5EF4-FFF2-40B4-BE49-F238E27FC236}">
                <a16:creationId xmlns:a16="http://schemas.microsoft.com/office/drawing/2014/main" id="{FF87AB54-C2C4-D617-BB3C-050E4C7696C0}"/>
              </a:ext>
            </a:extLst>
          </p:cNvPr>
          <p:cNvGrpSpPr/>
          <p:nvPr/>
        </p:nvGrpSpPr>
        <p:grpSpPr>
          <a:xfrm>
            <a:off x="1783130" y="5129035"/>
            <a:ext cx="1261695" cy="1061506"/>
            <a:chOff x="7577289" y="2681286"/>
            <a:chExt cx="509595" cy="428739"/>
          </a:xfrm>
        </p:grpSpPr>
        <p:sp>
          <p:nvSpPr>
            <p:cNvPr id="17" name="Rounded Rectangle 3">
              <a:extLst>
                <a:ext uri="{FF2B5EF4-FFF2-40B4-BE49-F238E27FC236}">
                  <a16:creationId xmlns:a16="http://schemas.microsoft.com/office/drawing/2014/main" id="{CF2A5048-06D0-83CD-C05E-8F9E7D188ECB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54BE36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5C6CC774-DE9E-C169-6D47-2B6D8A4AF35A}"/>
                </a:ext>
              </a:extLst>
            </p:cNvPr>
            <p:cNvSpPr txBox="1">
              <a:spLocks/>
            </p:cNvSpPr>
            <p:nvPr/>
          </p:nvSpPr>
          <p:spPr>
            <a:xfrm>
              <a:off x="7577289" y="2715111"/>
              <a:ext cx="509595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GB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22" name="PHẠM DUYÊN 4 - 9Slide.vn">
            <a:extLst>
              <a:ext uri="{FF2B5EF4-FFF2-40B4-BE49-F238E27FC236}">
                <a16:creationId xmlns:a16="http://schemas.microsoft.com/office/drawing/2014/main" id="{1664EA43-CBB9-2542-D5D0-6EA2EC78504B}"/>
              </a:ext>
            </a:extLst>
          </p:cNvPr>
          <p:cNvGrpSpPr/>
          <p:nvPr/>
        </p:nvGrpSpPr>
        <p:grpSpPr>
          <a:xfrm>
            <a:off x="4220636" y="5129030"/>
            <a:ext cx="1005063" cy="1068428"/>
            <a:chOff x="7632352" y="2681286"/>
            <a:chExt cx="405942" cy="431535"/>
          </a:xfrm>
        </p:grpSpPr>
        <p:sp>
          <p:nvSpPr>
            <p:cNvPr id="23" name="Rounded Rectangle 3">
              <a:extLst>
                <a:ext uri="{FF2B5EF4-FFF2-40B4-BE49-F238E27FC236}">
                  <a16:creationId xmlns:a16="http://schemas.microsoft.com/office/drawing/2014/main" id="{D6785216-8C0F-5077-6AB0-795C01EB0D0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54BE36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6FB008EE-6E70-2054-29D4-37A29582B10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17907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25" name="PHẠM DUYÊN 5 - 9Slide.vn">
            <a:extLst>
              <a:ext uri="{FF2B5EF4-FFF2-40B4-BE49-F238E27FC236}">
                <a16:creationId xmlns:a16="http://schemas.microsoft.com/office/drawing/2014/main" id="{7150D976-5C2C-3169-7EFF-3E38EF713EF8}"/>
              </a:ext>
            </a:extLst>
          </p:cNvPr>
          <p:cNvGrpSpPr/>
          <p:nvPr/>
        </p:nvGrpSpPr>
        <p:grpSpPr>
          <a:xfrm>
            <a:off x="6607247" y="5091378"/>
            <a:ext cx="1005063" cy="1038798"/>
            <a:chOff x="7632352" y="2667662"/>
            <a:chExt cx="405942" cy="419568"/>
          </a:xfrm>
        </p:grpSpPr>
        <p:sp>
          <p:nvSpPr>
            <p:cNvPr id="26" name="Rounded Rectangle 3">
              <a:extLst>
                <a:ext uri="{FF2B5EF4-FFF2-40B4-BE49-F238E27FC236}">
                  <a16:creationId xmlns:a16="http://schemas.microsoft.com/office/drawing/2014/main" id="{B926A7DA-5CCD-771C-8F36-6D26C9D18B77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C1381F56-A95D-2BAA-6EEF-59708246D426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8" name="PHẠM DUYÊN 6 - 9Slide.vn">
            <a:extLst>
              <a:ext uri="{FF2B5EF4-FFF2-40B4-BE49-F238E27FC236}">
                <a16:creationId xmlns:a16="http://schemas.microsoft.com/office/drawing/2014/main" id="{DBBE5C98-3AFC-AFCF-BAA6-702FC003E95C}"/>
              </a:ext>
            </a:extLst>
          </p:cNvPr>
          <p:cNvGrpSpPr/>
          <p:nvPr/>
        </p:nvGrpSpPr>
        <p:grpSpPr>
          <a:xfrm>
            <a:off x="6629400" y="5129026"/>
            <a:ext cx="1005063" cy="1068430"/>
            <a:chOff x="7632352" y="2681286"/>
            <a:chExt cx="405942" cy="431537"/>
          </a:xfrm>
        </p:grpSpPr>
        <p:sp>
          <p:nvSpPr>
            <p:cNvPr id="29" name="Rounded Rectangle 3">
              <a:extLst>
                <a:ext uri="{FF2B5EF4-FFF2-40B4-BE49-F238E27FC236}">
                  <a16:creationId xmlns:a16="http://schemas.microsoft.com/office/drawing/2014/main" id="{E8963D0B-7BD0-B46A-437F-CE45F59F640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54BE36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A1F538E5-0CE2-9D88-D596-92AF0FD915A0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17909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" name="PHẠM DUYÊN 7 - 9Slide.vn">
            <a:extLst>
              <a:ext uri="{FF2B5EF4-FFF2-40B4-BE49-F238E27FC236}">
                <a16:creationId xmlns:a16="http://schemas.microsoft.com/office/drawing/2014/main" id="{456B5E6D-4D76-CD6D-B777-B7C61EE9D074}"/>
              </a:ext>
            </a:extLst>
          </p:cNvPr>
          <p:cNvGrpSpPr/>
          <p:nvPr/>
        </p:nvGrpSpPr>
        <p:grpSpPr>
          <a:xfrm>
            <a:off x="843760" y="829556"/>
            <a:ext cx="1003383" cy="1035530"/>
            <a:chOff x="1559434" y="1176116"/>
            <a:chExt cx="668922" cy="69035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2EB3002-CBAD-CAE7-E6A8-5976063A4CA2}"/>
                </a:ext>
              </a:extLst>
            </p:cNvPr>
            <p:cNvGrpSpPr/>
            <p:nvPr/>
          </p:nvGrpSpPr>
          <p:grpSpPr>
            <a:xfrm>
              <a:off x="1559434" y="1197547"/>
              <a:ext cx="668922" cy="668922"/>
              <a:chOff x="1959266" y="1758939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0934B9E-4106-9942-928F-FB37160E7B70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45F75C3-934E-28D3-4E0F-B4D963D2F36A}"/>
                  </a:ext>
                </a:extLst>
              </p:cNvPr>
              <p:cNvSpPr/>
              <p:nvPr/>
            </p:nvSpPr>
            <p:spPr>
              <a:xfrm>
                <a:off x="1959266" y="1758939"/>
                <a:ext cx="668922" cy="668922"/>
              </a:xfrm>
              <a:prstGeom prst="ellipse">
                <a:avLst/>
              </a:prstGeom>
              <a:solidFill>
                <a:srgbClr val="035651"/>
              </a:solidFill>
              <a:ln w="28575">
                <a:solidFill>
                  <a:srgbClr val="0D96A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4D64002-3B55-3EE6-D086-1E2E62FB6A7E}"/>
                </a:ext>
              </a:extLst>
            </p:cNvPr>
            <p:cNvSpPr txBox="1"/>
            <p:nvPr/>
          </p:nvSpPr>
          <p:spPr>
            <a:xfrm>
              <a:off x="170962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7" name="PHẠM DUYÊN 8 - 9Slide.vn">
            <a:extLst>
              <a:ext uri="{FF2B5EF4-FFF2-40B4-BE49-F238E27FC236}">
                <a16:creationId xmlns:a16="http://schemas.microsoft.com/office/drawing/2014/main" id="{6F0DDF78-C7A8-1469-7C0D-ED47918A2718}"/>
              </a:ext>
            </a:extLst>
          </p:cNvPr>
          <p:cNvGrpSpPr/>
          <p:nvPr/>
        </p:nvGrpSpPr>
        <p:grpSpPr>
          <a:xfrm>
            <a:off x="2150447" y="811894"/>
            <a:ext cx="2292965" cy="1205343"/>
            <a:chOff x="1848975" y="1323589"/>
            <a:chExt cx="1528643" cy="94907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0C190FC-6E28-CAD2-898C-C6CD27000691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67C4B1A-E029-486B-6DF3-AA66A81CAF9F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028646E-F743-3FE0-B059-FB0C9ED891DC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12" name="PHẠM DUYÊN 9 - 9Slide.vn">
            <a:extLst>
              <a:ext uri="{FF2B5EF4-FFF2-40B4-BE49-F238E27FC236}">
                <a16:creationId xmlns:a16="http://schemas.microsoft.com/office/drawing/2014/main" id="{141EC275-2524-DA2B-8BF1-DB441F6DF700}"/>
              </a:ext>
            </a:extLst>
          </p:cNvPr>
          <p:cNvSpPr txBox="1"/>
          <p:nvPr/>
        </p:nvSpPr>
        <p:spPr>
          <a:xfrm>
            <a:off x="891852" y="2627174"/>
            <a:ext cx="84824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b) Còn lại mấy quả trứng chưa nở?</a:t>
            </a:r>
          </a:p>
        </p:txBody>
      </p:sp>
      <p:sp>
        <p:nvSpPr>
          <p:cNvPr id="31" name="PHẠM DUYÊN 10 - 9Slide.vn">
            <a:extLst>
              <a:ext uri="{FF2B5EF4-FFF2-40B4-BE49-F238E27FC236}">
                <a16:creationId xmlns:a16="http://schemas.microsoft.com/office/drawing/2014/main" id="{BECA436F-EC90-700F-9DCA-3B391B2FB8AE}"/>
              </a:ext>
            </a:extLst>
          </p:cNvPr>
          <p:cNvSpPr txBox="1">
            <a:spLocks/>
          </p:cNvSpPr>
          <p:nvPr/>
        </p:nvSpPr>
        <p:spPr>
          <a:xfrm>
            <a:off x="3263263" y="4991101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̶</a:t>
            </a:r>
          </a:p>
        </p:txBody>
      </p:sp>
      <p:sp>
        <p:nvSpPr>
          <p:cNvPr id="32" name="PHẠM DUYÊN 11 - 9Slide.vn">
            <a:extLst>
              <a:ext uri="{FF2B5EF4-FFF2-40B4-BE49-F238E27FC236}">
                <a16:creationId xmlns:a16="http://schemas.microsoft.com/office/drawing/2014/main" id="{128D1B00-2BD9-560C-2E2F-DCA38738BFAA}"/>
              </a:ext>
            </a:extLst>
          </p:cNvPr>
          <p:cNvSpPr txBox="1">
            <a:spLocks/>
          </p:cNvSpPr>
          <p:nvPr/>
        </p:nvSpPr>
        <p:spPr>
          <a:xfrm>
            <a:off x="5663812" y="5108515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pic>
        <p:nvPicPr>
          <p:cNvPr id="33" name="PHẠM DUYÊN 12 - 9Slide.vn" descr="F:\AAA-LÀM ẢNH SLIDE\Bai11-HĐ1-b.png">
            <a:extLst>
              <a:ext uri="{FF2B5EF4-FFF2-40B4-BE49-F238E27FC236}">
                <a16:creationId xmlns:a16="http://schemas.microsoft.com/office/drawing/2014/main" id="{C322A559-5438-12AE-156C-B3BFCC7E5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2058288"/>
            <a:ext cx="9729690" cy="75461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46198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2E4FEC53-F84C-9C50-5BE4-CF18150EDF05}"/>
              </a:ext>
            </a:extLst>
          </p:cNvPr>
          <p:cNvGrpSpPr/>
          <p:nvPr/>
        </p:nvGrpSpPr>
        <p:grpSpPr>
          <a:xfrm>
            <a:off x="843760" y="829556"/>
            <a:ext cx="1003383" cy="1035530"/>
            <a:chOff x="1559434" y="1176116"/>
            <a:chExt cx="668922" cy="69035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2F018B8-7286-30AE-B9C5-7CCD4B3630C5}"/>
                </a:ext>
              </a:extLst>
            </p:cNvPr>
            <p:cNvGrpSpPr/>
            <p:nvPr/>
          </p:nvGrpSpPr>
          <p:grpSpPr>
            <a:xfrm>
              <a:off x="1559434" y="1197547"/>
              <a:ext cx="668922" cy="668922"/>
              <a:chOff x="1959266" y="1758939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89DF89BC-24CA-1565-FCDB-CDEB897C7BC1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0750B2A-4724-6AC0-5D21-3FCB9197CAF1}"/>
                  </a:ext>
                </a:extLst>
              </p:cNvPr>
              <p:cNvSpPr/>
              <p:nvPr/>
            </p:nvSpPr>
            <p:spPr>
              <a:xfrm>
                <a:off x="1959266" y="1758939"/>
                <a:ext cx="668922" cy="668922"/>
              </a:xfrm>
              <a:prstGeom prst="ellipse">
                <a:avLst/>
              </a:prstGeom>
              <a:solidFill>
                <a:srgbClr val="035651"/>
              </a:solidFill>
              <a:ln w="28575">
                <a:solidFill>
                  <a:srgbClr val="0D96A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1432CFB-6495-04EF-3738-289A4EC8232D}"/>
                </a:ext>
              </a:extLst>
            </p:cNvPr>
            <p:cNvSpPr txBox="1"/>
            <p:nvPr/>
          </p:nvSpPr>
          <p:spPr>
            <a:xfrm>
              <a:off x="170962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7" name="PHẠM DUYÊN 2 - 9Slide.vn">
            <a:extLst>
              <a:ext uri="{FF2B5EF4-FFF2-40B4-BE49-F238E27FC236}">
                <a16:creationId xmlns:a16="http://schemas.microsoft.com/office/drawing/2014/main" id="{A2C8047B-DE83-51A6-552E-0E0C932A6074}"/>
              </a:ext>
            </a:extLst>
          </p:cNvPr>
          <p:cNvGrpSpPr/>
          <p:nvPr/>
        </p:nvGrpSpPr>
        <p:grpSpPr>
          <a:xfrm>
            <a:off x="2150447" y="811894"/>
            <a:ext cx="2292965" cy="1205343"/>
            <a:chOff x="1848975" y="1323589"/>
            <a:chExt cx="1528643" cy="94907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D671119-F979-6506-5A6A-C69984D20B30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E966A4-038C-D587-3C5C-F7919A128C15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13172A6-3F2E-A2EB-259C-C870AE82C789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11" name="PHẠM DUYÊN 3 - 9Slide.vn" descr="F:\AAA-PDF-SGK\PNG\Bai11-HĐ1-2.png">
            <a:extLst>
              <a:ext uri="{FF2B5EF4-FFF2-40B4-BE49-F238E27FC236}">
                <a16:creationId xmlns:a16="http://schemas.microsoft.com/office/drawing/2014/main" id="{8A2EB0AC-2326-6735-79D5-405884BEC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7175" t="58180" r="8588" b="36093"/>
          <a:stretch/>
        </p:blipFill>
        <p:spPr bwMode="auto">
          <a:xfrm>
            <a:off x="3429000" y="2434612"/>
            <a:ext cx="11400064" cy="1186792"/>
          </a:xfrm>
          <a:prstGeom prst="roundRect">
            <a:avLst>
              <a:gd name="adj" fmla="val 27903"/>
            </a:avLst>
          </a:prstGeom>
          <a:noFill/>
          <a:effectLst>
            <a:softEdge rad="63500"/>
          </a:effectLst>
        </p:spPr>
      </p:pic>
      <p:pic>
        <p:nvPicPr>
          <p:cNvPr id="12" name="PHẠM DUYÊN 4 - 9Slide.vn" descr="F:\AAA-PDF-SGK\PNG\Bai11-HĐ1-2.png">
            <a:extLst>
              <a:ext uri="{FF2B5EF4-FFF2-40B4-BE49-F238E27FC236}">
                <a16:creationId xmlns:a16="http://schemas.microsoft.com/office/drawing/2014/main" id="{696AEC9C-9B09-962E-7788-295E66AFE7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6859" t="64955" r="8904" b="29318"/>
          <a:stretch/>
        </p:blipFill>
        <p:spPr bwMode="auto">
          <a:xfrm>
            <a:off x="3429000" y="3805736"/>
            <a:ext cx="11400064" cy="1186792"/>
          </a:xfrm>
          <a:prstGeom prst="roundRect">
            <a:avLst>
              <a:gd name="adj" fmla="val 29508"/>
            </a:avLst>
          </a:prstGeom>
          <a:noFill/>
          <a:effectLst>
            <a:softEdge rad="63500"/>
          </a:effectLst>
        </p:spPr>
      </p:pic>
      <p:pic>
        <p:nvPicPr>
          <p:cNvPr id="13" name="PHẠM DUYÊN 5 - 9Slide.vn" descr="F:\AAA-PDF-SGK\PNG\Bai11-HĐ1-2.png">
            <a:extLst>
              <a:ext uri="{FF2B5EF4-FFF2-40B4-BE49-F238E27FC236}">
                <a16:creationId xmlns:a16="http://schemas.microsoft.com/office/drawing/2014/main" id="{5BEAA66E-C0AE-B16B-C715-34EE22EF8D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6755" t="71807" r="9009" b="22466"/>
          <a:stretch/>
        </p:blipFill>
        <p:spPr bwMode="auto">
          <a:xfrm>
            <a:off x="3429000" y="5176860"/>
            <a:ext cx="11400064" cy="1186792"/>
          </a:xfrm>
          <a:prstGeom prst="roundRect">
            <a:avLst>
              <a:gd name="adj" fmla="val 27368"/>
            </a:avLst>
          </a:prstGeom>
          <a:noFill/>
          <a:effectLst>
            <a:softEdge rad="63500"/>
          </a:effectLst>
        </p:spPr>
      </p:pic>
      <p:pic>
        <p:nvPicPr>
          <p:cNvPr id="14" name="PHẠM DUYÊN 6 - 9Slide.vn" descr="F:\AAA-PDF-SGK\PNG\Bai11-HĐ1-2.png">
            <a:extLst>
              <a:ext uri="{FF2B5EF4-FFF2-40B4-BE49-F238E27FC236}">
                <a16:creationId xmlns:a16="http://schemas.microsoft.com/office/drawing/2014/main" id="{6D847BB5-D068-3E24-C422-E3475AFC8F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6649" t="78660" r="9114" b="15613"/>
          <a:stretch/>
        </p:blipFill>
        <p:spPr bwMode="auto">
          <a:xfrm>
            <a:off x="3429000" y="6547984"/>
            <a:ext cx="11400064" cy="1186792"/>
          </a:xfrm>
          <a:prstGeom prst="roundRect">
            <a:avLst>
              <a:gd name="adj" fmla="val 24157"/>
            </a:avLst>
          </a:prstGeom>
          <a:noFill/>
          <a:effectLst>
            <a:softEdge rad="63500"/>
          </a:effectLst>
        </p:spPr>
      </p:pic>
      <p:pic>
        <p:nvPicPr>
          <p:cNvPr id="15" name="PHẠM DUYÊN 7 - 9Slide.vn" descr="F:\AAA-PDF-SGK\PNG\Bai11-HĐ1-2.png">
            <a:extLst>
              <a:ext uri="{FF2B5EF4-FFF2-40B4-BE49-F238E27FC236}">
                <a16:creationId xmlns:a16="http://schemas.microsoft.com/office/drawing/2014/main" id="{9D64266F-9DEC-145D-AD9A-31198E1954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6859" t="85512" r="8904" b="8761"/>
          <a:stretch/>
        </p:blipFill>
        <p:spPr bwMode="auto">
          <a:xfrm>
            <a:off x="3429000" y="7919108"/>
            <a:ext cx="11400064" cy="1186792"/>
          </a:xfrm>
          <a:prstGeom prst="roundRect">
            <a:avLst>
              <a:gd name="adj" fmla="val 19877"/>
            </a:avLst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3637551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HẠM DUYÊN 1 - 9Slide.vn">
            <a:extLst>
              <a:ext uri="{FF2B5EF4-FFF2-40B4-BE49-F238E27FC236}">
                <a16:creationId xmlns:a16="http://schemas.microsoft.com/office/drawing/2014/main" id="{4D13ECE5-A018-75DB-B09E-69D98BDD2EF4}"/>
              </a:ext>
            </a:extLst>
          </p:cNvPr>
          <p:cNvSpPr/>
          <p:nvPr/>
        </p:nvSpPr>
        <p:spPr>
          <a:xfrm>
            <a:off x="2228850" y="3023744"/>
            <a:ext cx="13830300" cy="2119756"/>
          </a:xfrm>
          <a:prstGeom prst="roundRect">
            <a:avLst>
              <a:gd name="adj" fmla="val 28781"/>
            </a:avLst>
          </a:prstGeom>
          <a:noFill/>
          <a:ln w="38100">
            <a:solidFill>
              <a:srgbClr val="64A4FE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E8224A94-F27A-48D5-AD5D-9F2EE51C1A19}"/>
              </a:ext>
            </a:extLst>
          </p:cNvPr>
          <p:cNvSpPr/>
          <p:nvPr/>
        </p:nvSpPr>
        <p:spPr>
          <a:xfrm>
            <a:off x="3225800" y="3463530"/>
            <a:ext cx="1479550" cy="1240184"/>
          </a:xfrm>
          <a:custGeom>
            <a:avLst/>
            <a:gdLst>
              <a:gd name="connsiteX0" fmla="*/ 412750 w 819150"/>
              <a:gd name="connsiteY0" fmla="*/ 375 h 686626"/>
              <a:gd name="connsiteX1" fmla="*/ 786972 w 819150"/>
              <a:gd name="connsiteY1" fmla="*/ 274603 h 686626"/>
              <a:gd name="connsiteX2" fmla="*/ 793004 w 819150"/>
              <a:gd name="connsiteY2" fmla="*/ 335714 h 686626"/>
              <a:gd name="connsiteX3" fmla="*/ 810667 w 819150"/>
              <a:gd name="connsiteY3" fmla="*/ 364223 h 686626"/>
              <a:gd name="connsiteX4" fmla="*/ 819150 w 819150"/>
              <a:gd name="connsiteY4" fmla="*/ 409950 h 686626"/>
              <a:gd name="connsiteX5" fmla="*/ 753219 w 819150"/>
              <a:gd name="connsiteY5" fmla="*/ 518193 h 686626"/>
              <a:gd name="connsiteX6" fmla="*/ 734658 w 819150"/>
              <a:gd name="connsiteY6" fmla="*/ 522271 h 686626"/>
              <a:gd name="connsiteX7" fmla="*/ 728173 w 819150"/>
              <a:gd name="connsiteY7" fmla="*/ 532761 h 686626"/>
              <a:gd name="connsiteX8" fmla="*/ 412750 w 819150"/>
              <a:gd name="connsiteY8" fmla="*/ 686175 h 686626"/>
              <a:gd name="connsiteX9" fmla="*/ 0 w 819150"/>
              <a:gd name="connsiteY9" fmla="*/ 394075 h 686626"/>
              <a:gd name="connsiteX10" fmla="*/ 412750 w 819150"/>
              <a:gd name="connsiteY10" fmla="*/ 375 h 68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9150" h="686626">
                <a:moveTo>
                  <a:pt x="412750" y="375"/>
                </a:moveTo>
                <a:cubicBezTo>
                  <a:pt x="617406" y="9635"/>
                  <a:pt x="755617" y="120230"/>
                  <a:pt x="786972" y="274603"/>
                </a:cubicBezTo>
                <a:lnTo>
                  <a:pt x="793004" y="335714"/>
                </a:lnTo>
                <a:lnTo>
                  <a:pt x="810667" y="364223"/>
                </a:lnTo>
                <a:cubicBezTo>
                  <a:pt x="816130" y="378278"/>
                  <a:pt x="819150" y="393730"/>
                  <a:pt x="819150" y="409950"/>
                </a:cubicBezTo>
                <a:cubicBezTo>
                  <a:pt x="819150" y="458610"/>
                  <a:pt x="791964" y="500360"/>
                  <a:pt x="753219" y="518193"/>
                </a:cubicBezTo>
                <a:lnTo>
                  <a:pt x="734658" y="522271"/>
                </a:lnTo>
                <a:lnTo>
                  <a:pt x="728173" y="532761"/>
                </a:lnTo>
                <a:cubicBezTo>
                  <a:pt x="659309" y="622237"/>
                  <a:pt x="543057" y="680883"/>
                  <a:pt x="412750" y="686175"/>
                </a:cubicBezTo>
                <a:cubicBezTo>
                  <a:pt x="204258" y="694642"/>
                  <a:pt x="0" y="583453"/>
                  <a:pt x="0" y="394075"/>
                </a:cubicBezTo>
                <a:cubicBezTo>
                  <a:pt x="0" y="204697"/>
                  <a:pt x="178858" y="-10208"/>
                  <a:pt x="412750" y="375"/>
                </a:cubicBezTo>
                <a:close/>
              </a:path>
            </a:pathLst>
          </a:custGeom>
          <a:solidFill>
            <a:srgbClr val="81A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" name="PHẠM DUYÊN 3 - 9Slide.vn">
            <a:extLst>
              <a:ext uri="{FF2B5EF4-FFF2-40B4-BE49-F238E27FC236}">
                <a16:creationId xmlns:a16="http://schemas.microsoft.com/office/drawing/2014/main" id="{6077FB78-0312-9889-DCE3-5CADEF90893A}"/>
              </a:ext>
            </a:extLst>
          </p:cNvPr>
          <p:cNvGrpSpPr/>
          <p:nvPr/>
        </p:nvGrpSpPr>
        <p:grpSpPr>
          <a:xfrm>
            <a:off x="843760" y="829556"/>
            <a:ext cx="1003383" cy="1035530"/>
            <a:chOff x="1559434" y="1176116"/>
            <a:chExt cx="668922" cy="69035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40B7539-425E-DE59-2E82-30736AC0F0D6}"/>
                </a:ext>
              </a:extLst>
            </p:cNvPr>
            <p:cNvGrpSpPr/>
            <p:nvPr/>
          </p:nvGrpSpPr>
          <p:grpSpPr>
            <a:xfrm>
              <a:off x="1559434" y="1197547"/>
              <a:ext cx="668922" cy="668922"/>
              <a:chOff x="1959266" y="1758939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A51B243E-2F8E-380E-44C0-3394821EBDA4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9D20289-587F-4D13-5F19-A163C0D15FCC}"/>
                  </a:ext>
                </a:extLst>
              </p:cNvPr>
              <p:cNvSpPr/>
              <p:nvPr/>
            </p:nvSpPr>
            <p:spPr>
              <a:xfrm>
                <a:off x="1959266" y="1758939"/>
                <a:ext cx="668922" cy="668922"/>
              </a:xfrm>
              <a:prstGeom prst="ellipse">
                <a:avLst/>
              </a:prstGeom>
              <a:solidFill>
                <a:srgbClr val="035651"/>
              </a:solidFill>
              <a:ln w="28575">
                <a:solidFill>
                  <a:srgbClr val="0D96A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75EA47F-9D03-C1E2-C259-92309830D875}"/>
                </a:ext>
              </a:extLst>
            </p:cNvPr>
            <p:cNvSpPr txBox="1"/>
            <p:nvPr/>
          </p:nvSpPr>
          <p:spPr>
            <a:xfrm>
              <a:off x="170962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1" name="PHẠM DUYÊN 4 - 9Slide.vn">
            <a:extLst>
              <a:ext uri="{FF2B5EF4-FFF2-40B4-BE49-F238E27FC236}">
                <a16:creationId xmlns:a16="http://schemas.microsoft.com/office/drawing/2014/main" id="{3054BB4E-ADAF-8173-02CA-6393918EE20E}"/>
              </a:ext>
            </a:extLst>
          </p:cNvPr>
          <p:cNvGrpSpPr/>
          <p:nvPr/>
        </p:nvGrpSpPr>
        <p:grpSpPr>
          <a:xfrm>
            <a:off x="2150447" y="811894"/>
            <a:ext cx="2292965" cy="1205343"/>
            <a:chOff x="1848975" y="1323589"/>
            <a:chExt cx="1528643" cy="94907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54A9BF5-2ACD-A9C4-6A3E-1F6042657DEE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01BAF4-CB0D-5B15-EA6C-FABD559719A0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AA6396-F953-3903-B46C-7DC2E6A73B91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16" name="PHẠM DUYÊN 5 - 9Slide.vn">
            <a:extLst>
              <a:ext uri="{FF2B5EF4-FFF2-40B4-BE49-F238E27FC236}">
                <a16:creationId xmlns:a16="http://schemas.microsoft.com/office/drawing/2014/main" id="{E8005FEF-D42E-F3A6-771C-6C4D278DFFE4}"/>
              </a:ext>
            </a:extLst>
          </p:cNvPr>
          <p:cNvSpPr/>
          <p:nvPr/>
        </p:nvSpPr>
        <p:spPr>
          <a:xfrm>
            <a:off x="4968875" y="3463530"/>
            <a:ext cx="1479550" cy="1240184"/>
          </a:xfrm>
          <a:custGeom>
            <a:avLst/>
            <a:gdLst>
              <a:gd name="connsiteX0" fmla="*/ 412750 w 819150"/>
              <a:gd name="connsiteY0" fmla="*/ 375 h 686626"/>
              <a:gd name="connsiteX1" fmla="*/ 786972 w 819150"/>
              <a:gd name="connsiteY1" fmla="*/ 274603 h 686626"/>
              <a:gd name="connsiteX2" fmla="*/ 793004 w 819150"/>
              <a:gd name="connsiteY2" fmla="*/ 335714 h 686626"/>
              <a:gd name="connsiteX3" fmla="*/ 810667 w 819150"/>
              <a:gd name="connsiteY3" fmla="*/ 364223 h 686626"/>
              <a:gd name="connsiteX4" fmla="*/ 819150 w 819150"/>
              <a:gd name="connsiteY4" fmla="*/ 409950 h 686626"/>
              <a:gd name="connsiteX5" fmla="*/ 753219 w 819150"/>
              <a:gd name="connsiteY5" fmla="*/ 518193 h 686626"/>
              <a:gd name="connsiteX6" fmla="*/ 734658 w 819150"/>
              <a:gd name="connsiteY6" fmla="*/ 522271 h 686626"/>
              <a:gd name="connsiteX7" fmla="*/ 728173 w 819150"/>
              <a:gd name="connsiteY7" fmla="*/ 532761 h 686626"/>
              <a:gd name="connsiteX8" fmla="*/ 412750 w 819150"/>
              <a:gd name="connsiteY8" fmla="*/ 686175 h 686626"/>
              <a:gd name="connsiteX9" fmla="*/ 0 w 819150"/>
              <a:gd name="connsiteY9" fmla="*/ 394075 h 686626"/>
              <a:gd name="connsiteX10" fmla="*/ 412750 w 819150"/>
              <a:gd name="connsiteY10" fmla="*/ 375 h 68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9150" h="686626">
                <a:moveTo>
                  <a:pt x="412750" y="375"/>
                </a:moveTo>
                <a:cubicBezTo>
                  <a:pt x="617406" y="9635"/>
                  <a:pt x="755617" y="120230"/>
                  <a:pt x="786972" y="274603"/>
                </a:cubicBezTo>
                <a:lnTo>
                  <a:pt x="793004" y="335714"/>
                </a:lnTo>
                <a:lnTo>
                  <a:pt x="810667" y="364223"/>
                </a:lnTo>
                <a:cubicBezTo>
                  <a:pt x="816130" y="378278"/>
                  <a:pt x="819150" y="393730"/>
                  <a:pt x="819150" y="409950"/>
                </a:cubicBezTo>
                <a:cubicBezTo>
                  <a:pt x="819150" y="458610"/>
                  <a:pt x="791964" y="500360"/>
                  <a:pt x="753219" y="518193"/>
                </a:cubicBezTo>
                <a:lnTo>
                  <a:pt x="734658" y="522271"/>
                </a:lnTo>
                <a:lnTo>
                  <a:pt x="728173" y="532761"/>
                </a:lnTo>
                <a:cubicBezTo>
                  <a:pt x="659309" y="622237"/>
                  <a:pt x="543057" y="680883"/>
                  <a:pt x="412750" y="686175"/>
                </a:cubicBezTo>
                <a:cubicBezTo>
                  <a:pt x="204258" y="694642"/>
                  <a:pt x="0" y="583453"/>
                  <a:pt x="0" y="394075"/>
                </a:cubicBezTo>
                <a:cubicBezTo>
                  <a:pt x="0" y="204697"/>
                  <a:pt x="178858" y="-10208"/>
                  <a:pt x="412750" y="375"/>
                </a:cubicBezTo>
                <a:close/>
              </a:path>
            </a:pathLst>
          </a:custGeom>
          <a:solidFill>
            <a:srgbClr val="81A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PHẠM DUYÊN 6 - 9Slide.vn">
            <a:extLst>
              <a:ext uri="{FF2B5EF4-FFF2-40B4-BE49-F238E27FC236}">
                <a16:creationId xmlns:a16="http://schemas.microsoft.com/office/drawing/2014/main" id="{8113CA10-97F5-688C-7FA0-3830CF0B8D45}"/>
              </a:ext>
            </a:extLst>
          </p:cNvPr>
          <p:cNvSpPr/>
          <p:nvPr/>
        </p:nvSpPr>
        <p:spPr>
          <a:xfrm>
            <a:off x="6711950" y="3463530"/>
            <a:ext cx="1479550" cy="1240184"/>
          </a:xfrm>
          <a:custGeom>
            <a:avLst/>
            <a:gdLst>
              <a:gd name="connsiteX0" fmla="*/ 412750 w 819150"/>
              <a:gd name="connsiteY0" fmla="*/ 375 h 686626"/>
              <a:gd name="connsiteX1" fmla="*/ 786972 w 819150"/>
              <a:gd name="connsiteY1" fmla="*/ 274603 h 686626"/>
              <a:gd name="connsiteX2" fmla="*/ 793004 w 819150"/>
              <a:gd name="connsiteY2" fmla="*/ 335714 h 686626"/>
              <a:gd name="connsiteX3" fmla="*/ 810667 w 819150"/>
              <a:gd name="connsiteY3" fmla="*/ 364223 h 686626"/>
              <a:gd name="connsiteX4" fmla="*/ 819150 w 819150"/>
              <a:gd name="connsiteY4" fmla="*/ 409950 h 686626"/>
              <a:gd name="connsiteX5" fmla="*/ 753219 w 819150"/>
              <a:gd name="connsiteY5" fmla="*/ 518193 h 686626"/>
              <a:gd name="connsiteX6" fmla="*/ 734658 w 819150"/>
              <a:gd name="connsiteY6" fmla="*/ 522271 h 686626"/>
              <a:gd name="connsiteX7" fmla="*/ 728173 w 819150"/>
              <a:gd name="connsiteY7" fmla="*/ 532761 h 686626"/>
              <a:gd name="connsiteX8" fmla="*/ 412750 w 819150"/>
              <a:gd name="connsiteY8" fmla="*/ 686175 h 686626"/>
              <a:gd name="connsiteX9" fmla="*/ 0 w 819150"/>
              <a:gd name="connsiteY9" fmla="*/ 394075 h 686626"/>
              <a:gd name="connsiteX10" fmla="*/ 412750 w 819150"/>
              <a:gd name="connsiteY10" fmla="*/ 375 h 68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9150" h="686626">
                <a:moveTo>
                  <a:pt x="412750" y="375"/>
                </a:moveTo>
                <a:cubicBezTo>
                  <a:pt x="617406" y="9635"/>
                  <a:pt x="755617" y="120230"/>
                  <a:pt x="786972" y="274603"/>
                </a:cubicBezTo>
                <a:lnTo>
                  <a:pt x="793004" y="335714"/>
                </a:lnTo>
                <a:lnTo>
                  <a:pt x="810667" y="364223"/>
                </a:lnTo>
                <a:cubicBezTo>
                  <a:pt x="816130" y="378278"/>
                  <a:pt x="819150" y="393730"/>
                  <a:pt x="819150" y="409950"/>
                </a:cubicBezTo>
                <a:cubicBezTo>
                  <a:pt x="819150" y="458610"/>
                  <a:pt x="791964" y="500360"/>
                  <a:pt x="753219" y="518193"/>
                </a:cubicBezTo>
                <a:lnTo>
                  <a:pt x="734658" y="522271"/>
                </a:lnTo>
                <a:lnTo>
                  <a:pt x="728173" y="532761"/>
                </a:lnTo>
                <a:cubicBezTo>
                  <a:pt x="659309" y="622237"/>
                  <a:pt x="543057" y="680883"/>
                  <a:pt x="412750" y="686175"/>
                </a:cubicBezTo>
                <a:cubicBezTo>
                  <a:pt x="204258" y="694642"/>
                  <a:pt x="0" y="583453"/>
                  <a:pt x="0" y="394075"/>
                </a:cubicBezTo>
                <a:cubicBezTo>
                  <a:pt x="0" y="204697"/>
                  <a:pt x="178858" y="-10208"/>
                  <a:pt x="412750" y="375"/>
                </a:cubicBezTo>
                <a:close/>
              </a:path>
            </a:pathLst>
          </a:custGeom>
          <a:solidFill>
            <a:srgbClr val="81A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HẠM DUYÊN 7 - 9Slide.vn">
            <a:extLst>
              <a:ext uri="{FF2B5EF4-FFF2-40B4-BE49-F238E27FC236}">
                <a16:creationId xmlns:a16="http://schemas.microsoft.com/office/drawing/2014/main" id="{48833E6B-4C76-F57E-7769-13FE2E846016}"/>
              </a:ext>
            </a:extLst>
          </p:cNvPr>
          <p:cNvSpPr/>
          <p:nvPr/>
        </p:nvSpPr>
        <p:spPr>
          <a:xfrm>
            <a:off x="8455025" y="3463530"/>
            <a:ext cx="1479550" cy="1240184"/>
          </a:xfrm>
          <a:custGeom>
            <a:avLst/>
            <a:gdLst>
              <a:gd name="connsiteX0" fmla="*/ 412750 w 819150"/>
              <a:gd name="connsiteY0" fmla="*/ 375 h 686626"/>
              <a:gd name="connsiteX1" fmla="*/ 786972 w 819150"/>
              <a:gd name="connsiteY1" fmla="*/ 274603 h 686626"/>
              <a:gd name="connsiteX2" fmla="*/ 793004 w 819150"/>
              <a:gd name="connsiteY2" fmla="*/ 335714 h 686626"/>
              <a:gd name="connsiteX3" fmla="*/ 810667 w 819150"/>
              <a:gd name="connsiteY3" fmla="*/ 364223 h 686626"/>
              <a:gd name="connsiteX4" fmla="*/ 819150 w 819150"/>
              <a:gd name="connsiteY4" fmla="*/ 409950 h 686626"/>
              <a:gd name="connsiteX5" fmla="*/ 753219 w 819150"/>
              <a:gd name="connsiteY5" fmla="*/ 518193 h 686626"/>
              <a:gd name="connsiteX6" fmla="*/ 734658 w 819150"/>
              <a:gd name="connsiteY6" fmla="*/ 522271 h 686626"/>
              <a:gd name="connsiteX7" fmla="*/ 728173 w 819150"/>
              <a:gd name="connsiteY7" fmla="*/ 532761 h 686626"/>
              <a:gd name="connsiteX8" fmla="*/ 412750 w 819150"/>
              <a:gd name="connsiteY8" fmla="*/ 686175 h 686626"/>
              <a:gd name="connsiteX9" fmla="*/ 0 w 819150"/>
              <a:gd name="connsiteY9" fmla="*/ 394075 h 686626"/>
              <a:gd name="connsiteX10" fmla="*/ 412750 w 819150"/>
              <a:gd name="connsiteY10" fmla="*/ 375 h 68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9150" h="686626">
                <a:moveTo>
                  <a:pt x="412750" y="375"/>
                </a:moveTo>
                <a:cubicBezTo>
                  <a:pt x="617406" y="9635"/>
                  <a:pt x="755617" y="120230"/>
                  <a:pt x="786972" y="274603"/>
                </a:cubicBezTo>
                <a:lnTo>
                  <a:pt x="793004" y="335714"/>
                </a:lnTo>
                <a:lnTo>
                  <a:pt x="810667" y="364223"/>
                </a:lnTo>
                <a:cubicBezTo>
                  <a:pt x="816130" y="378278"/>
                  <a:pt x="819150" y="393730"/>
                  <a:pt x="819150" y="409950"/>
                </a:cubicBezTo>
                <a:cubicBezTo>
                  <a:pt x="819150" y="458610"/>
                  <a:pt x="791964" y="500360"/>
                  <a:pt x="753219" y="518193"/>
                </a:cubicBezTo>
                <a:lnTo>
                  <a:pt x="734658" y="522271"/>
                </a:lnTo>
                <a:lnTo>
                  <a:pt x="728173" y="532761"/>
                </a:lnTo>
                <a:cubicBezTo>
                  <a:pt x="659309" y="622237"/>
                  <a:pt x="543057" y="680883"/>
                  <a:pt x="412750" y="686175"/>
                </a:cubicBezTo>
                <a:cubicBezTo>
                  <a:pt x="204258" y="694642"/>
                  <a:pt x="0" y="583453"/>
                  <a:pt x="0" y="394075"/>
                </a:cubicBezTo>
                <a:cubicBezTo>
                  <a:pt x="0" y="204697"/>
                  <a:pt x="178858" y="-10208"/>
                  <a:pt x="412750" y="375"/>
                </a:cubicBezTo>
                <a:close/>
              </a:path>
            </a:pathLst>
          </a:custGeom>
          <a:solidFill>
            <a:srgbClr val="81A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PHẠM DUYÊN 8 - 9Slide.vn">
            <a:extLst>
              <a:ext uri="{FF2B5EF4-FFF2-40B4-BE49-F238E27FC236}">
                <a16:creationId xmlns:a16="http://schemas.microsoft.com/office/drawing/2014/main" id="{205E714E-8892-03D7-33DF-6EC31325A413}"/>
              </a:ext>
            </a:extLst>
          </p:cNvPr>
          <p:cNvSpPr/>
          <p:nvPr/>
        </p:nvSpPr>
        <p:spPr>
          <a:xfrm>
            <a:off x="10198100" y="3463530"/>
            <a:ext cx="1479550" cy="1240184"/>
          </a:xfrm>
          <a:custGeom>
            <a:avLst/>
            <a:gdLst>
              <a:gd name="connsiteX0" fmla="*/ 412750 w 819150"/>
              <a:gd name="connsiteY0" fmla="*/ 375 h 686626"/>
              <a:gd name="connsiteX1" fmla="*/ 786972 w 819150"/>
              <a:gd name="connsiteY1" fmla="*/ 274603 h 686626"/>
              <a:gd name="connsiteX2" fmla="*/ 793004 w 819150"/>
              <a:gd name="connsiteY2" fmla="*/ 335714 h 686626"/>
              <a:gd name="connsiteX3" fmla="*/ 810667 w 819150"/>
              <a:gd name="connsiteY3" fmla="*/ 364223 h 686626"/>
              <a:gd name="connsiteX4" fmla="*/ 819150 w 819150"/>
              <a:gd name="connsiteY4" fmla="*/ 409950 h 686626"/>
              <a:gd name="connsiteX5" fmla="*/ 753219 w 819150"/>
              <a:gd name="connsiteY5" fmla="*/ 518193 h 686626"/>
              <a:gd name="connsiteX6" fmla="*/ 734658 w 819150"/>
              <a:gd name="connsiteY6" fmla="*/ 522271 h 686626"/>
              <a:gd name="connsiteX7" fmla="*/ 728173 w 819150"/>
              <a:gd name="connsiteY7" fmla="*/ 532761 h 686626"/>
              <a:gd name="connsiteX8" fmla="*/ 412750 w 819150"/>
              <a:gd name="connsiteY8" fmla="*/ 686175 h 686626"/>
              <a:gd name="connsiteX9" fmla="*/ 0 w 819150"/>
              <a:gd name="connsiteY9" fmla="*/ 394075 h 686626"/>
              <a:gd name="connsiteX10" fmla="*/ 412750 w 819150"/>
              <a:gd name="connsiteY10" fmla="*/ 375 h 68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9150" h="686626">
                <a:moveTo>
                  <a:pt x="412750" y="375"/>
                </a:moveTo>
                <a:cubicBezTo>
                  <a:pt x="617406" y="9635"/>
                  <a:pt x="755617" y="120230"/>
                  <a:pt x="786972" y="274603"/>
                </a:cubicBezTo>
                <a:lnTo>
                  <a:pt x="793004" y="335714"/>
                </a:lnTo>
                <a:lnTo>
                  <a:pt x="810667" y="364223"/>
                </a:lnTo>
                <a:cubicBezTo>
                  <a:pt x="816130" y="378278"/>
                  <a:pt x="819150" y="393730"/>
                  <a:pt x="819150" y="409950"/>
                </a:cubicBezTo>
                <a:cubicBezTo>
                  <a:pt x="819150" y="458610"/>
                  <a:pt x="791964" y="500360"/>
                  <a:pt x="753219" y="518193"/>
                </a:cubicBezTo>
                <a:lnTo>
                  <a:pt x="734658" y="522271"/>
                </a:lnTo>
                <a:lnTo>
                  <a:pt x="728173" y="532761"/>
                </a:lnTo>
                <a:cubicBezTo>
                  <a:pt x="659309" y="622237"/>
                  <a:pt x="543057" y="680883"/>
                  <a:pt x="412750" y="686175"/>
                </a:cubicBezTo>
                <a:cubicBezTo>
                  <a:pt x="204258" y="694642"/>
                  <a:pt x="0" y="583453"/>
                  <a:pt x="0" y="394075"/>
                </a:cubicBezTo>
                <a:cubicBezTo>
                  <a:pt x="0" y="204697"/>
                  <a:pt x="178858" y="-10208"/>
                  <a:pt x="412750" y="375"/>
                </a:cubicBezTo>
                <a:close/>
              </a:path>
            </a:pathLst>
          </a:custGeom>
          <a:solidFill>
            <a:srgbClr val="81A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HẠM DUYÊN 9 - 9Slide.vn">
            <a:extLst>
              <a:ext uri="{FF2B5EF4-FFF2-40B4-BE49-F238E27FC236}">
                <a16:creationId xmlns:a16="http://schemas.microsoft.com/office/drawing/2014/main" id="{0A0927BB-5794-8F1F-61AD-0B4ED087E695}"/>
              </a:ext>
            </a:extLst>
          </p:cNvPr>
          <p:cNvSpPr/>
          <p:nvPr/>
        </p:nvSpPr>
        <p:spPr>
          <a:xfrm>
            <a:off x="11941175" y="3463530"/>
            <a:ext cx="1479550" cy="1240184"/>
          </a:xfrm>
          <a:custGeom>
            <a:avLst/>
            <a:gdLst>
              <a:gd name="connsiteX0" fmla="*/ 412750 w 819150"/>
              <a:gd name="connsiteY0" fmla="*/ 375 h 686626"/>
              <a:gd name="connsiteX1" fmla="*/ 786972 w 819150"/>
              <a:gd name="connsiteY1" fmla="*/ 274603 h 686626"/>
              <a:gd name="connsiteX2" fmla="*/ 793004 w 819150"/>
              <a:gd name="connsiteY2" fmla="*/ 335714 h 686626"/>
              <a:gd name="connsiteX3" fmla="*/ 810667 w 819150"/>
              <a:gd name="connsiteY3" fmla="*/ 364223 h 686626"/>
              <a:gd name="connsiteX4" fmla="*/ 819150 w 819150"/>
              <a:gd name="connsiteY4" fmla="*/ 409950 h 686626"/>
              <a:gd name="connsiteX5" fmla="*/ 753219 w 819150"/>
              <a:gd name="connsiteY5" fmla="*/ 518193 h 686626"/>
              <a:gd name="connsiteX6" fmla="*/ 734658 w 819150"/>
              <a:gd name="connsiteY6" fmla="*/ 522271 h 686626"/>
              <a:gd name="connsiteX7" fmla="*/ 728173 w 819150"/>
              <a:gd name="connsiteY7" fmla="*/ 532761 h 686626"/>
              <a:gd name="connsiteX8" fmla="*/ 412750 w 819150"/>
              <a:gd name="connsiteY8" fmla="*/ 686175 h 686626"/>
              <a:gd name="connsiteX9" fmla="*/ 0 w 819150"/>
              <a:gd name="connsiteY9" fmla="*/ 394075 h 686626"/>
              <a:gd name="connsiteX10" fmla="*/ 412750 w 819150"/>
              <a:gd name="connsiteY10" fmla="*/ 375 h 68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9150" h="686626">
                <a:moveTo>
                  <a:pt x="412750" y="375"/>
                </a:moveTo>
                <a:cubicBezTo>
                  <a:pt x="617406" y="9635"/>
                  <a:pt x="755617" y="120230"/>
                  <a:pt x="786972" y="274603"/>
                </a:cubicBezTo>
                <a:lnTo>
                  <a:pt x="793004" y="335714"/>
                </a:lnTo>
                <a:lnTo>
                  <a:pt x="810667" y="364223"/>
                </a:lnTo>
                <a:cubicBezTo>
                  <a:pt x="816130" y="378278"/>
                  <a:pt x="819150" y="393730"/>
                  <a:pt x="819150" y="409950"/>
                </a:cubicBezTo>
                <a:cubicBezTo>
                  <a:pt x="819150" y="458610"/>
                  <a:pt x="791964" y="500360"/>
                  <a:pt x="753219" y="518193"/>
                </a:cubicBezTo>
                <a:lnTo>
                  <a:pt x="734658" y="522271"/>
                </a:lnTo>
                <a:lnTo>
                  <a:pt x="728173" y="532761"/>
                </a:lnTo>
                <a:cubicBezTo>
                  <a:pt x="659309" y="622237"/>
                  <a:pt x="543057" y="680883"/>
                  <a:pt x="412750" y="686175"/>
                </a:cubicBezTo>
                <a:cubicBezTo>
                  <a:pt x="204258" y="694642"/>
                  <a:pt x="0" y="583453"/>
                  <a:pt x="0" y="394075"/>
                </a:cubicBezTo>
                <a:cubicBezTo>
                  <a:pt x="0" y="204697"/>
                  <a:pt x="178858" y="-10208"/>
                  <a:pt x="412750" y="375"/>
                </a:cubicBezTo>
                <a:close/>
              </a:path>
            </a:pathLst>
          </a:custGeom>
          <a:solidFill>
            <a:srgbClr val="81A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PHẠM DUYÊN 10 - 9Slide.vn">
            <a:extLst>
              <a:ext uri="{FF2B5EF4-FFF2-40B4-BE49-F238E27FC236}">
                <a16:creationId xmlns:a16="http://schemas.microsoft.com/office/drawing/2014/main" id="{65F37539-8736-854A-8085-AC52F77601CE}"/>
              </a:ext>
            </a:extLst>
          </p:cNvPr>
          <p:cNvSpPr/>
          <p:nvPr/>
        </p:nvSpPr>
        <p:spPr>
          <a:xfrm>
            <a:off x="13684250" y="3463530"/>
            <a:ext cx="1479550" cy="1240184"/>
          </a:xfrm>
          <a:custGeom>
            <a:avLst/>
            <a:gdLst>
              <a:gd name="connsiteX0" fmla="*/ 412750 w 819150"/>
              <a:gd name="connsiteY0" fmla="*/ 375 h 686626"/>
              <a:gd name="connsiteX1" fmla="*/ 786972 w 819150"/>
              <a:gd name="connsiteY1" fmla="*/ 274603 h 686626"/>
              <a:gd name="connsiteX2" fmla="*/ 793004 w 819150"/>
              <a:gd name="connsiteY2" fmla="*/ 335714 h 686626"/>
              <a:gd name="connsiteX3" fmla="*/ 810667 w 819150"/>
              <a:gd name="connsiteY3" fmla="*/ 364223 h 686626"/>
              <a:gd name="connsiteX4" fmla="*/ 819150 w 819150"/>
              <a:gd name="connsiteY4" fmla="*/ 409950 h 686626"/>
              <a:gd name="connsiteX5" fmla="*/ 753219 w 819150"/>
              <a:gd name="connsiteY5" fmla="*/ 518193 h 686626"/>
              <a:gd name="connsiteX6" fmla="*/ 734658 w 819150"/>
              <a:gd name="connsiteY6" fmla="*/ 522271 h 686626"/>
              <a:gd name="connsiteX7" fmla="*/ 728173 w 819150"/>
              <a:gd name="connsiteY7" fmla="*/ 532761 h 686626"/>
              <a:gd name="connsiteX8" fmla="*/ 412750 w 819150"/>
              <a:gd name="connsiteY8" fmla="*/ 686175 h 686626"/>
              <a:gd name="connsiteX9" fmla="*/ 0 w 819150"/>
              <a:gd name="connsiteY9" fmla="*/ 394075 h 686626"/>
              <a:gd name="connsiteX10" fmla="*/ 412750 w 819150"/>
              <a:gd name="connsiteY10" fmla="*/ 375 h 68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9150" h="686626">
                <a:moveTo>
                  <a:pt x="412750" y="375"/>
                </a:moveTo>
                <a:cubicBezTo>
                  <a:pt x="617406" y="9635"/>
                  <a:pt x="755617" y="120230"/>
                  <a:pt x="786972" y="274603"/>
                </a:cubicBezTo>
                <a:lnTo>
                  <a:pt x="793004" y="335714"/>
                </a:lnTo>
                <a:lnTo>
                  <a:pt x="810667" y="364223"/>
                </a:lnTo>
                <a:cubicBezTo>
                  <a:pt x="816130" y="378278"/>
                  <a:pt x="819150" y="393730"/>
                  <a:pt x="819150" y="409950"/>
                </a:cubicBezTo>
                <a:cubicBezTo>
                  <a:pt x="819150" y="458610"/>
                  <a:pt x="791964" y="500360"/>
                  <a:pt x="753219" y="518193"/>
                </a:cubicBezTo>
                <a:lnTo>
                  <a:pt x="734658" y="522271"/>
                </a:lnTo>
                <a:lnTo>
                  <a:pt x="728173" y="532761"/>
                </a:lnTo>
                <a:cubicBezTo>
                  <a:pt x="659309" y="622237"/>
                  <a:pt x="543057" y="680883"/>
                  <a:pt x="412750" y="686175"/>
                </a:cubicBezTo>
                <a:cubicBezTo>
                  <a:pt x="204258" y="694642"/>
                  <a:pt x="0" y="583453"/>
                  <a:pt x="0" y="394075"/>
                </a:cubicBezTo>
                <a:cubicBezTo>
                  <a:pt x="0" y="204697"/>
                  <a:pt x="178858" y="-10208"/>
                  <a:pt x="412750" y="375"/>
                </a:cubicBezTo>
                <a:close/>
              </a:path>
            </a:pathLst>
          </a:custGeom>
          <a:solidFill>
            <a:srgbClr val="81A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PHẠM DUYÊN 11 - 9Slide.vn">
            <a:extLst>
              <a:ext uri="{FF2B5EF4-FFF2-40B4-BE49-F238E27FC236}">
                <a16:creationId xmlns:a16="http://schemas.microsoft.com/office/drawing/2014/main" id="{8B54761F-6D27-DF7E-0A15-57F495C97881}"/>
              </a:ext>
            </a:extLst>
          </p:cNvPr>
          <p:cNvGrpSpPr/>
          <p:nvPr/>
        </p:nvGrpSpPr>
        <p:grpSpPr>
          <a:xfrm>
            <a:off x="12044196" y="3344822"/>
            <a:ext cx="3076911" cy="1477599"/>
            <a:chOff x="9371104" y="4663268"/>
            <a:chExt cx="3076911" cy="1477599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2EFCAE6-19AF-92E1-ECF4-005EA94D91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095374" y="4663268"/>
              <a:ext cx="1352641" cy="1477599"/>
            </a:xfrm>
            <a:prstGeom prst="line">
              <a:avLst/>
            </a:prstGeom>
            <a:ln w="76200">
              <a:solidFill>
                <a:srgbClr val="FF0000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0CE13B4-9CAA-D09E-FDB9-A2A6F5F91CD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71104" y="4663268"/>
              <a:ext cx="1352641" cy="1477599"/>
            </a:xfrm>
            <a:prstGeom prst="line">
              <a:avLst/>
            </a:prstGeom>
            <a:ln w="76200">
              <a:solidFill>
                <a:srgbClr val="FF0000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PHẠM DUYÊN 12 - 9Slide.vn">
            <a:extLst>
              <a:ext uri="{FF2B5EF4-FFF2-40B4-BE49-F238E27FC236}">
                <a16:creationId xmlns:a16="http://schemas.microsoft.com/office/drawing/2014/main" id="{80A2390B-1F25-9433-BD10-34B42A1548BC}"/>
              </a:ext>
            </a:extLst>
          </p:cNvPr>
          <p:cNvGrpSpPr/>
          <p:nvPr/>
        </p:nvGrpSpPr>
        <p:grpSpPr>
          <a:xfrm>
            <a:off x="6172200" y="6577272"/>
            <a:ext cx="1005063" cy="1038804"/>
            <a:chOff x="7632352" y="2667660"/>
            <a:chExt cx="405942" cy="419570"/>
          </a:xfrm>
        </p:grpSpPr>
        <p:sp>
          <p:nvSpPr>
            <p:cNvPr id="29" name="Rounded Rectangle 3">
              <a:extLst>
                <a:ext uri="{FF2B5EF4-FFF2-40B4-BE49-F238E27FC236}">
                  <a16:creationId xmlns:a16="http://schemas.microsoft.com/office/drawing/2014/main" id="{8ED49F23-8856-0731-9A30-A91B51703FE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rgbClr val="40A76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FA11F28F-0803-9AFF-8F6E-425D38FE5304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A7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1" name="PHẠM DUYÊN 13 - 9Slide.vn">
            <a:extLst>
              <a:ext uri="{FF2B5EF4-FFF2-40B4-BE49-F238E27FC236}">
                <a16:creationId xmlns:a16="http://schemas.microsoft.com/office/drawing/2014/main" id="{687921AF-F31C-C288-7C84-D9CEF3D763B5}"/>
              </a:ext>
            </a:extLst>
          </p:cNvPr>
          <p:cNvGrpSpPr/>
          <p:nvPr/>
        </p:nvGrpSpPr>
        <p:grpSpPr>
          <a:xfrm>
            <a:off x="8473373" y="6577272"/>
            <a:ext cx="1005063" cy="1038804"/>
            <a:chOff x="7632352" y="2667660"/>
            <a:chExt cx="405942" cy="419570"/>
          </a:xfrm>
        </p:grpSpPr>
        <p:sp>
          <p:nvSpPr>
            <p:cNvPr id="32" name="Rounded Rectangle 3">
              <a:extLst>
                <a:ext uri="{FF2B5EF4-FFF2-40B4-BE49-F238E27FC236}">
                  <a16:creationId xmlns:a16="http://schemas.microsoft.com/office/drawing/2014/main" id="{375DB914-B7E7-99E9-2FB9-9C00B05DDC5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rgbClr val="40A76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920240DA-87EB-CA16-2AD8-CEB672F2D800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A7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4" name="PHẠM DUYÊN 14 - 9Slide.vn">
            <a:extLst>
              <a:ext uri="{FF2B5EF4-FFF2-40B4-BE49-F238E27FC236}">
                <a16:creationId xmlns:a16="http://schemas.microsoft.com/office/drawing/2014/main" id="{B2A9586F-A048-7F2E-6C88-63E5C0D53C5F}"/>
              </a:ext>
            </a:extLst>
          </p:cNvPr>
          <p:cNvGrpSpPr/>
          <p:nvPr/>
        </p:nvGrpSpPr>
        <p:grpSpPr>
          <a:xfrm>
            <a:off x="6178023" y="6581204"/>
            <a:ext cx="1005063" cy="1038797"/>
            <a:chOff x="7632352" y="2667663"/>
            <a:chExt cx="405942" cy="419567"/>
          </a:xfrm>
        </p:grpSpPr>
        <p:sp>
          <p:nvSpPr>
            <p:cNvPr id="35" name="Rounded Rectangle 3">
              <a:extLst>
                <a:ext uri="{FF2B5EF4-FFF2-40B4-BE49-F238E27FC236}">
                  <a16:creationId xmlns:a16="http://schemas.microsoft.com/office/drawing/2014/main" id="{B0051952-190C-D005-AF4A-32B6495F9E5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54BE36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DEF8BCD6-A9EE-7841-E3D8-A776E0EB887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37" name="PHẠM DUYÊN 15 - 9Slide.vn">
            <a:extLst>
              <a:ext uri="{FF2B5EF4-FFF2-40B4-BE49-F238E27FC236}">
                <a16:creationId xmlns:a16="http://schemas.microsoft.com/office/drawing/2014/main" id="{2C87E8D3-D59F-4FD8-C8AC-593982AE1D26}"/>
              </a:ext>
            </a:extLst>
          </p:cNvPr>
          <p:cNvGrpSpPr/>
          <p:nvPr/>
        </p:nvGrpSpPr>
        <p:grpSpPr>
          <a:xfrm>
            <a:off x="8479196" y="6581204"/>
            <a:ext cx="1005063" cy="1038797"/>
            <a:chOff x="7632352" y="2667663"/>
            <a:chExt cx="405942" cy="419567"/>
          </a:xfrm>
        </p:grpSpPr>
        <p:sp>
          <p:nvSpPr>
            <p:cNvPr id="38" name="Rounded Rectangle 3">
              <a:extLst>
                <a:ext uri="{FF2B5EF4-FFF2-40B4-BE49-F238E27FC236}">
                  <a16:creationId xmlns:a16="http://schemas.microsoft.com/office/drawing/2014/main" id="{3DA8F52C-B22D-7FAE-8416-D056424C75E4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54BE36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F2F6D4F1-36C7-4A6C-A289-6AD15A6BBB60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0" name="PHẠM DUYÊN 16 - 9Slide.vn">
            <a:extLst>
              <a:ext uri="{FF2B5EF4-FFF2-40B4-BE49-F238E27FC236}">
                <a16:creationId xmlns:a16="http://schemas.microsoft.com/office/drawing/2014/main" id="{1BE1B2A7-DE94-214A-ABBF-C3743B3510D5}"/>
              </a:ext>
            </a:extLst>
          </p:cNvPr>
          <p:cNvGrpSpPr/>
          <p:nvPr/>
        </p:nvGrpSpPr>
        <p:grpSpPr>
          <a:xfrm>
            <a:off x="10865807" y="6577278"/>
            <a:ext cx="1005063" cy="1038798"/>
            <a:chOff x="7632352" y="2667662"/>
            <a:chExt cx="405942" cy="419568"/>
          </a:xfrm>
        </p:grpSpPr>
        <p:sp>
          <p:nvSpPr>
            <p:cNvPr id="41" name="Rounded Rectangle 3">
              <a:extLst>
                <a:ext uri="{FF2B5EF4-FFF2-40B4-BE49-F238E27FC236}">
                  <a16:creationId xmlns:a16="http://schemas.microsoft.com/office/drawing/2014/main" id="{794082E4-90EE-969C-0FD1-612ABBE06E3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9BA9E097-E629-79DE-FE8B-ACC52115180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3" name="PHẠM DUYÊN 17 - 9Slide.vn">
            <a:extLst>
              <a:ext uri="{FF2B5EF4-FFF2-40B4-BE49-F238E27FC236}">
                <a16:creationId xmlns:a16="http://schemas.microsoft.com/office/drawing/2014/main" id="{21263C46-E108-88A4-CD78-E4876FFEF8D5}"/>
              </a:ext>
            </a:extLst>
          </p:cNvPr>
          <p:cNvGrpSpPr/>
          <p:nvPr/>
        </p:nvGrpSpPr>
        <p:grpSpPr>
          <a:xfrm>
            <a:off x="10865807" y="6609698"/>
            <a:ext cx="1005063" cy="1010300"/>
            <a:chOff x="7632352" y="2679172"/>
            <a:chExt cx="405942" cy="408058"/>
          </a:xfrm>
        </p:grpSpPr>
        <p:sp>
          <p:nvSpPr>
            <p:cNvPr id="44" name="Rounded Rectangle 3">
              <a:extLst>
                <a:ext uri="{FF2B5EF4-FFF2-40B4-BE49-F238E27FC236}">
                  <a16:creationId xmlns:a16="http://schemas.microsoft.com/office/drawing/2014/main" id="{D8583AA6-6F0E-AFAF-1972-5FE2A85E272E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54BE36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3401A714-748F-EFD3-1C89-6D01B27AEFC4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46" name="PHẠM DUYÊN 18 - 9Slide.vn">
            <a:extLst>
              <a:ext uri="{FF2B5EF4-FFF2-40B4-BE49-F238E27FC236}">
                <a16:creationId xmlns:a16="http://schemas.microsoft.com/office/drawing/2014/main" id="{78A16F97-1FEB-CA87-47EA-32BFC0D30ACF}"/>
              </a:ext>
            </a:extLst>
          </p:cNvPr>
          <p:cNvSpPr txBox="1">
            <a:spLocks/>
          </p:cNvSpPr>
          <p:nvPr/>
        </p:nvSpPr>
        <p:spPr>
          <a:xfrm>
            <a:off x="7521823" y="6477001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̶</a:t>
            </a:r>
          </a:p>
        </p:txBody>
      </p:sp>
      <p:sp>
        <p:nvSpPr>
          <p:cNvPr id="47" name="PHẠM DUYÊN 19 - 9Slide.vn">
            <a:extLst>
              <a:ext uri="{FF2B5EF4-FFF2-40B4-BE49-F238E27FC236}">
                <a16:creationId xmlns:a16="http://schemas.microsoft.com/office/drawing/2014/main" id="{4DF162FE-F8F3-E3B7-4FDE-B84DF0DF6128}"/>
              </a:ext>
            </a:extLst>
          </p:cNvPr>
          <p:cNvSpPr txBox="1">
            <a:spLocks/>
          </p:cNvSpPr>
          <p:nvPr/>
        </p:nvSpPr>
        <p:spPr>
          <a:xfrm>
            <a:off x="9922372" y="6594415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3139052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46" grpId="0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HẠM DUYÊN 1 - 9Slide.vn">
            <a:extLst>
              <a:ext uri="{FF2B5EF4-FFF2-40B4-BE49-F238E27FC236}">
                <a16:creationId xmlns:a16="http://schemas.microsoft.com/office/drawing/2014/main" id="{4D13ECE5-A018-75DB-B09E-69D98BDD2EF4}"/>
              </a:ext>
            </a:extLst>
          </p:cNvPr>
          <p:cNvSpPr/>
          <p:nvPr/>
        </p:nvSpPr>
        <p:spPr>
          <a:xfrm>
            <a:off x="2228850" y="3023744"/>
            <a:ext cx="13830300" cy="2119756"/>
          </a:xfrm>
          <a:prstGeom prst="roundRect">
            <a:avLst>
              <a:gd name="adj" fmla="val 28781"/>
            </a:avLst>
          </a:prstGeom>
          <a:noFill/>
          <a:ln w="38100">
            <a:solidFill>
              <a:srgbClr val="64A4FE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E8224A94-F27A-48D5-AD5D-9F2EE51C1A19}"/>
              </a:ext>
            </a:extLst>
          </p:cNvPr>
          <p:cNvSpPr/>
          <p:nvPr/>
        </p:nvSpPr>
        <p:spPr>
          <a:xfrm>
            <a:off x="3225800" y="3463530"/>
            <a:ext cx="1479550" cy="1240184"/>
          </a:xfrm>
          <a:custGeom>
            <a:avLst/>
            <a:gdLst>
              <a:gd name="connsiteX0" fmla="*/ 412750 w 819150"/>
              <a:gd name="connsiteY0" fmla="*/ 375 h 686626"/>
              <a:gd name="connsiteX1" fmla="*/ 786972 w 819150"/>
              <a:gd name="connsiteY1" fmla="*/ 274603 h 686626"/>
              <a:gd name="connsiteX2" fmla="*/ 793004 w 819150"/>
              <a:gd name="connsiteY2" fmla="*/ 335714 h 686626"/>
              <a:gd name="connsiteX3" fmla="*/ 810667 w 819150"/>
              <a:gd name="connsiteY3" fmla="*/ 364223 h 686626"/>
              <a:gd name="connsiteX4" fmla="*/ 819150 w 819150"/>
              <a:gd name="connsiteY4" fmla="*/ 409950 h 686626"/>
              <a:gd name="connsiteX5" fmla="*/ 753219 w 819150"/>
              <a:gd name="connsiteY5" fmla="*/ 518193 h 686626"/>
              <a:gd name="connsiteX6" fmla="*/ 734658 w 819150"/>
              <a:gd name="connsiteY6" fmla="*/ 522271 h 686626"/>
              <a:gd name="connsiteX7" fmla="*/ 728173 w 819150"/>
              <a:gd name="connsiteY7" fmla="*/ 532761 h 686626"/>
              <a:gd name="connsiteX8" fmla="*/ 412750 w 819150"/>
              <a:gd name="connsiteY8" fmla="*/ 686175 h 686626"/>
              <a:gd name="connsiteX9" fmla="*/ 0 w 819150"/>
              <a:gd name="connsiteY9" fmla="*/ 394075 h 686626"/>
              <a:gd name="connsiteX10" fmla="*/ 412750 w 819150"/>
              <a:gd name="connsiteY10" fmla="*/ 375 h 68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9150" h="686626">
                <a:moveTo>
                  <a:pt x="412750" y="375"/>
                </a:moveTo>
                <a:cubicBezTo>
                  <a:pt x="617406" y="9635"/>
                  <a:pt x="755617" y="120230"/>
                  <a:pt x="786972" y="274603"/>
                </a:cubicBezTo>
                <a:lnTo>
                  <a:pt x="793004" y="335714"/>
                </a:lnTo>
                <a:lnTo>
                  <a:pt x="810667" y="364223"/>
                </a:lnTo>
                <a:cubicBezTo>
                  <a:pt x="816130" y="378278"/>
                  <a:pt x="819150" y="393730"/>
                  <a:pt x="819150" y="409950"/>
                </a:cubicBezTo>
                <a:cubicBezTo>
                  <a:pt x="819150" y="458610"/>
                  <a:pt x="791964" y="500360"/>
                  <a:pt x="753219" y="518193"/>
                </a:cubicBezTo>
                <a:lnTo>
                  <a:pt x="734658" y="522271"/>
                </a:lnTo>
                <a:lnTo>
                  <a:pt x="728173" y="532761"/>
                </a:lnTo>
                <a:cubicBezTo>
                  <a:pt x="659309" y="622237"/>
                  <a:pt x="543057" y="680883"/>
                  <a:pt x="412750" y="686175"/>
                </a:cubicBezTo>
                <a:cubicBezTo>
                  <a:pt x="204258" y="694642"/>
                  <a:pt x="0" y="583453"/>
                  <a:pt x="0" y="394075"/>
                </a:cubicBezTo>
                <a:cubicBezTo>
                  <a:pt x="0" y="204697"/>
                  <a:pt x="178858" y="-10208"/>
                  <a:pt x="412750" y="375"/>
                </a:cubicBezTo>
                <a:close/>
              </a:path>
            </a:pathLst>
          </a:custGeom>
          <a:solidFill>
            <a:srgbClr val="F28D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" name="PHẠM DUYÊN 3 - 9Slide.vn">
            <a:extLst>
              <a:ext uri="{FF2B5EF4-FFF2-40B4-BE49-F238E27FC236}">
                <a16:creationId xmlns:a16="http://schemas.microsoft.com/office/drawing/2014/main" id="{6077FB78-0312-9889-DCE3-5CADEF90893A}"/>
              </a:ext>
            </a:extLst>
          </p:cNvPr>
          <p:cNvGrpSpPr/>
          <p:nvPr/>
        </p:nvGrpSpPr>
        <p:grpSpPr>
          <a:xfrm>
            <a:off x="843760" y="829556"/>
            <a:ext cx="1003383" cy="1035530"/>
            <a:chOff x="1559434" y="1176116"/>
            <a:chExt cx="668922" cy="69035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40B7539-425E-DE59-2E82-30736AC0F0D6}"/>
                </a:ext>
              </a:extLst>
            </p:cNvPr>
            <p:cNvGrpSpPr/>
            <p:nvPr/>
          </p:nvGrpSpPr>
          <p:grpSpPr>
            <a:xfrm>
              <a:off x="1559434" y="1197547"/>
              <a:ext cx="668922" cy="668922"/>
              <a:chOff x="1959266" y="1758939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A51B243E-2F8E-380E-44C0-3394821EBDA4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9D20289-587F-4D13-5F19-A163C0D15FCC}"/>
                  </a:ext>
                </a:extLst>
              </p:cNvPr>
              <p:cNvSpPr/>
              <p:nvPr/>
            </p:nvSpPr>
            <p:spPr>
              <a:xfrm>
                <a:off x="1959266" y="1758939"/>
                <a:ext cx="668922" cy="668922"/>
              </a:xfrm>
              <a:prstGeom prst="ellipse">
                <a:avLst/>
              </a:prstGeom>
              <a:solidFill>
                <a:srgbClr val="035651"/>
              </a:solidFill>
              <a:ln w="28575">
                <a:solidFill>
                  <a:srgbClr val="0D96A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75EA47F-9D03-C1E2-C259-92309830D875}"/>
                </a:ext>
              </a:extLst>
            </p:cNvPr>
            <p:cNvSpPr txBox="1"/>
            <p:nvPr/>
          </p:nvSpPr>
          <p:spPr>
            <a:xfrm>
              <a:off x="170962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1" name="PHẠM DUYÊN 4 - 9Slide.vn">
            <a:extLst>
              <a:ext uri="{FF2B5EF4-FFF2-40B4-BE49-F238E27FC236}">
                <a16:creationId xmlns:a16="http://schemas.microsoft.com/office/drawing/2014/main" id="{3054BB4E-ADAF-8173-02CA-6393918EE20E}"/>
              </a:ext>
            </a:extLst>
          </p:cNvPr>
          <p:cNvGrpSpPr/>
          <p:nvPr/>
        </p:nvGrpSpPr>
        <p:grpSpPr>
          <a:xfrm>
            <a:off x="2150447" y="811894"/>
            <a:ext cx="2292965" cy="1205343"/>
            <a:chOff x="1848975" y="1323589"/>
            <a:chExt cx="1528643" cy="94907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54A9BF5-2ACD-A9C4-6A3E-1F6042657DEE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01BAF4-CB0D-5B15-EA6C-FABD559719A0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AA6396-F953-3903-B46C-7DC2E6A73B91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16" name="PHẠM DUYÊN 5 - 9Slide.vn">
            <a:extLst>
              <a:ext uri="{FF2B5EF4-FFF2-40B4-BE49-F238E27FC236}">
                <a16:creationId xmlns:a16="http://schemas.microsoft.com/office/drawing/2014/main" id="{E8005FEF-D42E-F3A6-771C-6C4D278DFFE4}"/>
              </a:ext>
            </a:extLst>
          </p:cNvPr>
          <p:cNvSpPr/>
          <p:nvPr/>
        </p:nvSpPr>
        <p:spPr>
          <a:xfrm>
            <a:off x="4968875" y="3463530"/>
            <a:ext cx="1479550" cy="1240184"/>
          </a:xfrm>
          <a:custGeom>
            <a:avLst/>
            <a:gdLst>
              <a:gd name="connsiteX0" fmla="*/ 412750 w 819150"/>
              <a:gd name="connsiteY0" fmla="*/ 375 h 686626"/>
              <a:gd name="connsiteX1" fmla="*/ 786972 w 819150"/>
              <a:gd name="connsiteY1" fmla="*/ 274603 h 686626"/>
              <a:gd name="connsiteX2" fmla="*/ 793004 w 819150"/>
              <a:gd name="connsiteY2" fmla="*/ 335714 h 686626"/>
              <a:gd name="connsiteX3" fmla="*/ 810667 w 819150"/>
              <a:gd name="connsiteY3" fmla="*/ 364223 h 686626"/>
              <a:gd name="connsiteX4" fmla="*/ 819150 w 819150"/>
              <a:gd name="connsiteY4" fmla="*/ 409950 h 686626"/>
              <a:gd name="connsiteX5" fmla="*/ 753219 w 819150"/>
              <a:gd name="connsiteY5" fmla="*/ 518193 h 686626"/>
              <a:gd name="connsiteX6" fmla="*/ 734658 w 819150"/>
              <a:gd name="connsiteY6" fmla="*/ 522271 h 686626"/>
              <a:gd name="connsiteX7" fmla="*/ 728173 w 819150"/>
              <a:gd name="connsiteY7" fmla="*/ 532761 h 686626"/>
              <a:gd name="connsiteX8" fmla="*/ 412750 w 819150"/>
              <a:gd name="connsiteY8" fmla="*/ 686175 h 686626"/>
              <a:gd name="connsiteX9" fmla="*/ 0 w 819150"/>
              <a:gd name="connsiteY9" fmla="*/ 394075 h 686626"/>
              <a:gd name="connsiteX10" fmla="*/ 412750 w 819150"/>
              <a:gd name="connsiteY10" fmla="*/ 375 h 68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9150" h="686626">
                <a:moveTo>
                  <a:pt x="412750" y="375"/>
                </a:moveTo>
                <a:cubicBezTo>
                  <a:pt x="617406" y="9635"/>
                  <a:pt x="755617" y="120230"/>
                  <a:pt x="786972" y="274603"/>
                </a:cubicBezTo>
                <a:lnTo>
                  <a:pt x="793004" y="335714"/>
                </a:lnTo>
                <a:lnTo>
                  <a:pt x="810667" y="364223"/>
                </a:lnTo>
                <a:cubicBezTo>
                  <a:pt x="816130" y="378278"/>
                  <a:pt x="819150" y="393730"/>
                  <a:pt x="819150" y="409950"/>
                </a:cubicBezTo>
                <a:cubicBezTo>
                  <a:pt x="819150" y="458610"/>
                  <a:pt x="791964" y="500360"/>
                  <a:pt x="753219" y="518193"/>
                </a:cubicBezTo>
                <a:lnTo>
                  <a:pt x="734658" y="522271"/>
                </a:lnTo>
                <a:lnTo>
                  <a:pt x="728173" y="532761"/>
                </a:lnTo>
                <a:cubicBezTo>
                  <a:pt x="659309" y="622237"/>
                  <a:pt x="543057" y="680883"/>
                  <a:pt x="412750" y="686175"/>
                </a:cubicBezTo>
                <a:cubicBezTo>
                  <a:pt x="204258" y="694642"/>
                  <a:pt x="0" y="583453"/>
                  <a:pt x="0" y="394075"/>
                </a:cubicBezTo>
                <a:cubicBezTo>
                  <a:pt x="0" y="204697"/>
                  <a:pt x="178858" y="-10208"/>
                  <a:pt x="412750" y="375"/>
                </a:cubicBezTo>
                <a:close/>
              </a:path>
            </a:pathLst>
          </a:custGeom>
          <a:solidFill>
            <a:srgbClr val="F28D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PHẠM DUYÊN 6 - 9Slide.vn">
            <a:extLst>
              <a:ext uri="{FF2B5EF4-FFF2-40B4-BE49-F238E27FC236}">
                <a16:creationId xmlns:a16="http://schemas.microsoft.com/office/drawing/2014/main" id="{8113CA10-97F5-688C-7FA0-3830CF0B8D45}"/>
              </a:ext>
            </a:extLst>
          </p:cNvPr>
          <p:cNvSpPr/>
          <p:nvPr/>
        </p:nvSpPr>
        <p:spPr>
          <a:xfrm>
            <a:off x="6711950" y="3463530"/>
            <a:ext cx="1479550" cy="1240184"/>
          </a:xfrm>
          <a:custGeom>
            <a:avLst/>
            <a:gdLst>
              <a:gd name="connsiteX0" fmla="*/ 412750 w 819150"/>
              <a:gd name="connsiteY0" fmla="*/ 375 h 686626"/>
              <a:gd name="connsiteX1" fmla="*/ 786972 w 819150"/>
              <a:gd name="connsiteY1" fmla="*/ 274603 h 686626"/>
              <a:gd name="connsiteX2" fmla="*/ 793004 w 819150"/>
              <a:gd name="connsiteY2" fmla="*/ 335714 h 686626"/>
              <a:gd name="connsiteX3" fmla="*/ 810667 w 819150"/>
              <a:gd name="connsiteY3" fmla="*/ 364223 h 686626"/>
              <a:gd name="connsiteX4" fmla="*/ 819150 w 819150"/>
              <a:gd name="connsiteY4" fmla="*/ 409950 h 686626"/>
              <a:gd name="connsiteX5" fmla="*/ 753219 w 819150"/>
              <a:gd name="connsiteY5" fmla="*/ 518193 h 686626"/>
              <a:gd name="connsiteX6" fmla="*/ 734658 w 819150"/>
              <a:gd name="connsiteY6" fmla="*/ 522271 h 686626"/>
              <a:gd name="connsiteX7" fmla="*/ 728173 w 819150"/>
              <a:gd name="connsiteY7" fmla="*/ 532761 h 686626"/>
              <a:gd name="connsiteX8" fmla="*/ 412750 w 819150"/>
              <a:gd name="connsiteY8" fmla="*/ 686175 h 686626"/>
              <a:gd name="connsiteX9" fmla="*/ 0 w 819150"/>
              <a:gd name="connsiteY9" fmla="*/ 394075 h 686626"/>
              <a:gd name="connsiteX10" fmla="*/ 412750 w 819150"/>
              <a:gd name="connsiteY10" fmla="*/ 375 h 68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9150" h="686626">
                <a:moveTo>
                  <a:pt x="412750" y="375"/>
                </a:moveTo>
                <a:cubicBezTo>
                  <a:pt x="617406" y="9635"/>
                  <a:pt x="755617" y="120230"/>
                  <a:pt x="786972" y="274603"/>
                </a:cubicBezTo>
                <a:lnTo>
                  <a:pt x="793004" y="335714"/>
                </a:lnTo>
                <a:lnTo>
                  <a:pt x="810667" y="364223"/>
                </a:lnTo>
                <a:cubicBezTo>
                  <a:pt x="816130" y="378278"/>
                  <a:pt x="819150" y="393730"/>
                  <a:pt x="819150" y="409950"/>
                </a:cubicBezTo>
                <a:cubicBezTo>
                  <a:pt x="819150" y="458610"/>
                  <a:pt x="791964" y="500360"/>
                  <a:pt x="753219" y="518193"/>
                </a:cubicBezTo>
                <a:lnTo>
                  <a:pt x="734658" y="522271"/>
                </a:lnTo>
                <a:lnTo>
                  <a:pt x="728173" y="532761"/>
                </a:lnTo>
                <a:cubicBezTo>
                  <a:pt x="659309" y="622237"/>
                  <a:pt x="543057" y="680883"/>
                  <a:pt x="412750" y="686175"/>
                </a:cubicBezTo>
                <a:cubicBezTo>
                  <a:pt x="204258" y="694642"/>
                  <a:pt x="0" y="583453"/>
                  <a:pt x="0" y="394075"/>
                </a:cubicBezTo>
                <a:cubicBezTo>
                  <a:pt x="0" y="204697"/>
                  <a:pt x="178858" y="-10208"/>
                  <a:pt x="412750" y="375"/>
                </a:cubicBezTo>
                <a:close/>
              </a:path>
            </a:pathLst>
          </a:custGeom>
          <a:solidFill>
            <a:srgbClr val="F28D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HẠM DUYÊN 7 - 9Slide.vn">
            <a:extLst>
              <a:ext uri="{FF2B5EF4-FFF2-40B4-BE49-F238E27FC236}">
                <a16:creationId xmlns:a16="http://schemas.microsoft.com/office/drawing/2014/main" id="{48833E6B-4C76-F57E-7769-13FE2E846016}"/>
              </a:ext>
            </a:extLst>
          </p:cNvPr>
          <p:cNvSpPr/>
          <p:nvPr/>
        </p:nvSpPr>
        <p:spPr>
          <a:xfrm>
            <a:off x="8455025" y="3463530"/>
            <a:ext cx="1479550" cy="1240184"/>
          </a:xfrm>
          <a:custGeom>
            <a:avLst/>
            <a:gdLst>
              <a:gd name="connsiteX0" fmla="*/ 412750 w 819150"/>
              <a:gd name="connsiteY0" fmla="*/ 375 h 686626"/>
              <a:gd name="connsiteX1" fmla="*/ 786972 w 819150"/>
              <a:gd name="connsiteY1" fmla="*/ 274603 h 686626"/>
              <a:gd name="connsiteX2" fmla="*/ 793004 w 819150"/>
              <a:gd name="connsiteY2" fmla="*/ 335714 h 686626"/>
              <a:gd name="connsiteX3" fmla="*/ 810667 w 819150"/>
              <a:gd name="connsiteY3" fmla="*/ 364223 h 686626"/>
              <a:gd name="connsiteX4" fmla="*/ 819150 w 819150"/>
              <a:gd name="connsiteY4" fmla="*/ 409950 h 686626"/>
              <a:gd name="connsiteX5" fmla="*/ 753219 w 819150"/>
              <a:gd name="connsiteY5" fmla="*/ 518193 h 686626"/>
              <a:gd name="connsiteX6" fmla="*/ 734658 w 819150"/>
              <a:gd name="connsiteY6" fmla="*/ 522271 h 686626"/>
              <a:gd name="connsiteX7" fmla="*/ 728173 w 819150"/>
              <a:gd name="connsiteY7" fmla="*/ 532761 h 686626"/>
              <a:gd name="connsiteX8" fmla="*/ 412750 w 819150"/>
              <a:gd name="connsiteY8" fmla="*/ 686175 h 686626"/>
              <a:gd name="connsiteX9" fmla="*/ 0 w 819150"/>
              <a:gd name="connsiteY9" fmla="*/ 394075 h 686626"/>
              <a:gd name="connsiteX10" fmla="*/ 412750 w 819150"/>
              <a:gd name="connsiteY10" fmla="*/ 375 h 68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9150" h="686626">
                <a:moveTo>
                  <a:pt x="412750" y="375"/>
                </a:moveTo>
                <a:cubicBezTo>
                  <a:pt x="617406" y="9635"/>
                  <a:pt x="755617" y="120230"/>
                  <a:pt x="786972" y="274603"/>
                </a:cubicBezTo>
                <a:lnTo>
                  <a:pt x="793004" y="335714"/>
                </a:lnTo>
                <a:lnTo>
                  <a:pt x="810667" y="364223"/>
                </a:lnTo>
                <a:cubicBezTo>
                  <a:pt x="816130" y="378278"/>
                  <a:pt x="819150" y="393730"/>
                  <a:pt x="819150" y="409950"/>
                </a:cubicBezTo>
                <a:cubicBezTo>
                  <a:pt x="819150" y="458610"/>
                  <a:pt x="791964" y="500360"/>
                  <a:pt x="753219" y="518193"/>
                </a:cubicBezTo>
                <a:lnTo>
                  <a:pt x="734658" y="522271"/>
                </a:lnTo>
                <a:lnTo>
                  <a:pt x="728173" y="532761"/>
                </a:lnTo>
                <a:cubicBezTo>
                  <a:pt x="659309" y="622237"/>
                  <a:pt x="543057" y="680883"/>
                  <a:pt x="412750" y="686175"/>
                </a:cubicBezTo>
                <a:cubicBezTo>
                  <a:pt x="204258" y="694642"/>
                  <a:pt x="0" y="583453"/>
                  <a:pt x="0" y="394075"/>
                </a:cubicBezTo>
                <a:cubicBezTo>
                  <a:pt x="0" y="204697"/>
                  <a:pt x="178858" y="-10208"/>
                  <a:pt x="412750" y="375"/>
                </a:cubicBezTo>
                <a:close/>
              </a:path>
            </a:pathLst>
          </a:custGeom>
          <a:solidFill>
            <a:srgbClr val="F28D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PHẠM DUYÊN 8 - 9Slide.vn">
            <a:extLst>
              <a:ext uri="{FF2B5EF4-FFF2-40B4-BE49-F238E27FC236}">
                <a16:creationId xmlns:a16="http://schemas.microsoft.com/office/drawing/2014/main" id="{205E714E-8892-03D7-33DF-6EC31325A413}"/>
              </a:ext>
            </a:extLst>
          </p:cNvPr>
          <p:cNvSpPr/>
          <p:nvPr/>
        </p:nvSpPr>
        <p:spPr>
          <a:xfrm>
            <a:off x="10198100" y="3463530"/>
            <a:ext cx="1479550" cy="1240184"/>
          </a:xfrm>
          <a:custGeom>
            <a:avLst/>
            <a:gdLst>
              <a:gd name="connsiteX0" fmla="*/ 412750 w 819150"/>
              <a:gd name="connsiteY0" fmla="*/ 375 h 686626"/>
              <a:gd name="connsiteX1" fmla="*/ 786972 w 819150"/>
              <a:gd name="connsiteY1" fmla="*/ 274603 h 686626"/>
              <a:gd name="connsiteX2" fmla="*/ 793004 w 819150"/>
              <a:gd name="connsiteY2" fmla="*/ 335714 h 686626"/>
              <a:gd name="connsiteX3" fmla="*/ 810667 w 819150"/>
              <a:gd name="connsiteY3" fmla="*/ 364223 h 686626"/>
              <a:gd name="connsiteX4" fmla="*/ 819150 w 819150"/>
              <a:gd name="connsiteY4" fmla="*/ 409950 h 686626"/>
              <a:gd name="connsiteX5" fmla="*/ 753219 w 819150"/>
              <a:gd name="connsiteY5" fmla="*/ 518193 h 686626"/>
              <a:gd name="connsiteX6" fmla="*/ 734658 w 819150"/>
              <a:gd name="connsiteY6" fmla="*/ 522271 h 686626"/>
              <a:gd name="connsiteX7" fmla="*/ 728173 w 819150"/>
              <a:gd name="connsiteY7" fmla="*/ 532761 h 686626"/>
              <a:gd name="connsiteX8" fmla="*/ 412750 w 819150"/>
              <a:gd name="connsiteY8" fmla="*/ 686175 h 686626"/>
              <a:gd name="connsiteX9" fmla="*/ 0 w 819150"/>
              <a:gd name="connsiteY9" fmla="*/ 394075 h 686626"/>
              <a:gd name="connsiteX10" fmla="*/ 412750 w 819150"/>
              <a:gd name="connsiteY10" fmla="*/ 375 h 68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9150" h="686626">
                <a:moveTo>
                  <a:pt x="412750" y="375"/>
                </a:moveTo>
                <a:cubicBezTo>
                  <a:pt x="617406" y="9635"/>
                  <a:pt x="755617" y="120230"/>
                  <a:pt x="786972" y="274603"/>
                </a:cubicBezTo>
                <a:lnTo>
                  <a:pt x="793004" y="335714"/>
                </a:lnTo>
                <a:lnTo>
                  <a:pt x="810667" y="364223"/>
                </a:lnTo>
                <a:cubicBezTo>
                  <a:pt x="816130" y="378278"/>
                  <a:pt x="819150" y="393730"/>
                  <a:pt x="819150" y="409950"/>
                </a:cubicBezTo>
                <a:cubicBezTo>
                  <a:pt x="819150" y="458610"/>
                  <a:pt x="791964" y="500360"/>
                  <a:pt x="753219" y="518193"/>
                </a:cubicBezTo>
                <a:lnTo>
                  <a:pt x="734658" y="522271"/>
                </a:lnTo>
                <a:lnTo>
                  <a:pt x="728173" y="532761"/>
                </a:lnTo>
                <a:cubicBezTo>
                  <a:pt x="659309" y="622237"/>
                  <a:pt x="543057" y="680883"/>
                  <a:pt x="412750" y="686175"/>
                </a:cubicBezTo>
                <a:cubicBezTo>
                  <a:pt x="204258" y="694642"/>
                  <a:pt x="0" y="583453"/>
                  <a:pt x="0" y="394075"/>
                </a:cubicBezTo>
                <a:cubicBezTo>
                  <a:pt x="0" y="204697"/>
                  <a:pt x="178858" y="-10208"/>
                  <a:pt x="412750" y="375"/>
                </a:cubicBezTo>
                <a:close/>
              </a:path>
            </a:pathLst>
          </a:custGeom>
          <a:solidFill>
            <a:srgbClr val="F28D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HẠM DUYÊN 9 - 9Slide.vn">
            <a:extLst>
              <a:ext uri="{FF2B5EF4-FFF2-40B4-BE49-F238E27FC236}">
                <a16:creationId xmlns:a16="http://schemas.microsoft.com/office/drawing/2014/main" id="{0A0927BB-5794-8F1F-61AD-0B4ED087E695}"/>
              </a:ext>
            </a:extLst>
          </p:cNvPr>
          <p:cNvSpPr/>
          <p:nvPr/>
        </p:nvSpPr>
        <p:spPr>
          <a:xfrm>
            <a:off x="11941175" y="3463530"/>
            <a:ext cx="1479550" cy="1240184"/>
          </a:xfrm>
          <a:custGeom>
            <a:avLst/>
            <a:gdLst>
              <a:gd name="connsiteX0" fmla="*/ 412750 w 819150"/>
              <a:gd name="connsiteY0" fmla="*/ 375 h 686626"/>
              <a:gd name="connsiteX1" fmla="*/ 786972 w 819150"/>
              <a:gd name="connsiteY1" fmla="*/ 274603 h 686626"/>
              <a:gd name="connsiteX2" fmla="*/ 793004 w 819150"/>
              <a:gd name="connsiteY2" fmla="*/ 335714 h 686626"/>
              <a:gd name="connsiteX3" fmla="*/ 810667 w 819150"/>
              <a:gd name="connsiteY3" fmla="*/ 364223 h 686626"/>
              <a:gd name="connsiteX4" fmla="*/ 819150 w 819150"/>
              <a:gd name="connsiteY4" fmla="*/ 409950 h 686626"/>
              <a:gd name="connsiteX5" fmla="*/ 753219 w 819150"/>
              <a:gd name="connsiteY5" fmla="*/ 518193 h 686626"/>
              <a:gd name="connsiteX6" fmla="*/ 734658 w 819150"/>
              <a:gd name="connsiteY6" fmla="*/ 522271 h 686626"/>
              <a:gd name="connsiteX7" fmla="*/ 728173 w 819150"/>
              <a:gd name="connsiteY7" fmla="*/ 532761 h 686626"/>
              <a:gd name="connsiteX8" fmla="*/ 412750 w 819150"/>
              <a:gd name="connsiteY8" fmla="*/ 686175 h 686626"/>
              <a:gd name="connsiteX9" fmla="*/ 0 w 819150"/>
              <a:gd name="connsiteY9" fmla="*/ 394075 h 686626"/>
              <a:gd name="connsiteX10" fmla="*/ 412750 w 819150"/>
              <a:gd name="connsiteY10" fmla="*/ 375 h 68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9150" h="686626">
                <a:moveTo>
                  <a:pt x="412750" y="375"/>
                </a:moveTo>
                <a:cubicBezTo>
                  <a:pt x="617406" y="9635"/>
                  <a:pt x="755617" y="120230"/>
                  <a:pt x="786972" y="274603"/>
                </a:cubicBezTo>
                <a:lnTo>
                  <a:pt x="793004" y="335714"/>
                </a:lnTo>
                <a:lnTo>
                  <a:pt x="810667" y="364223"/>
                </a:lnTo>
                <a:cubicBezTo>
                  <a:pt x="816130" y="378278"/>
                  <a:pt x="819150" y="393730"/>
                  <a:pt x="819150" y="409950"/>
                </a:cubicBezTo>
                <a:cubicBezTo>
                  <a:pt x="819150" y="458610"/>
                  <a:pt x="791964" y="500360"/>
                  <a:pt x="753219" y="518193"/>
                </a:cubicBezTo>
                <a:lnTo>
                  <a:pt x="734658" y="522271"/>
                </a:lnTo>
                <a:lnTo>
                  <a:pt x="728173" y="532761"/>
                </a:lnTo>
                <a:cubicBezTo>
                  <a:pt x="659309" y="622237"/>
                  <a:pt x="543057" y="680883"/>
                  <a:pt x="412750" y="686175"/>
                </a:cubicBezTo>
                <a:cubicBezTo>
                  <a:pt x="204258" y="694642"/>
                  <a:pt x="0" y="583453"/>
                  <a:pt x="0" y="394075"/>
                </a:cubicBezTo>
                <a:cubicBezTo>
                  <a:pt x="0" y="204697"/>
                  <a:pt x="178858" y="-10208"/>
                  <a:pt x="412750" y="375"/>
                </a:cubicBezTo>
                <a:close/>
              </a:path>
            </a:pathLst>
          </a:custGeom>
          <a:solidFill>
            <a:srgbClr val="F28D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PHẠM DUYÊN 10 - 9Slide.vn">
            <a:extLst>
              <a:ext uri="{FF2B5EF4-FFF2-40B4-BE49-F238E27FC236}">
                <a16:creationId xmlns:a16="http://schemas.microsoft.com/office/drawing/2014/main" id="{65F37539-8736-854A-8085-AC52F77601CE}"/>
              </a:ext>
            </a:extLst>
          </p:cNvPr>
          <p:cNvSpPr/>
          <p:nvPr/>
        </p:nvSpPr>
        <p:spPr>
          <a:xfrm>
            <a:off x="13684250" y="3463530"/>
            <a:ext cx="1479550" cy="1240184"/>
          </a:xfrm>
          <a:custGeom>
            <a:avLst/>
            <a:gdLst>
              <a:gd name="connsiteX0" fmla="*/ 412750 w 819150"/>
              <a:gd name="connsiteY0" fmla="*/ 375 h 686626"/>
              <a:gd name="connsiteX1" fmla="*/ 786972 w 819150"/>
              <a:gd name="connsiteY1" fmla="*/ 274603 h 686626"/>
              <a:gd name="connsiteX2" fmla="*/ 793004 w 819150"/>
              <a:gd name="connsiteY2" fmla="*/ 335714 h 686626"/>
              <a:gd name="connsiteX3" fmla="*/ 810667 w 819150"/>
              <a:gd name="connsiteY3" fmla="*/ 364223 h 686626"/>
              <a:gd name="connsiteX4" fmla="*/ 819150 w 819150"/>
              <a:gd name="connsiteY4" fmla="*/ 409950 h 686626"/>
              <a:gd name="connsiteX5" fmla="*/ 753219 w 819150"/>
              <a:gd name="connsiteY5" fmla="*/ 518193 h 686626"/>
              <a:gd name="connsiteX6" fmla="*/ 734658 w 819150"/>
              <a:gd name="connsiteY6" fmla="*/ 522271 h 686626"/>
              <a:gd name="connsiteX7" fmla="*/ 728173 w 819150"/>
              <a:gd name="connsiteY7" fmla="*/ 532761 h 686626"/>
              <a:gd name="connsiteX8" fmla="*/ 412750 w 819150"/>
              <a:gd name="connsiteY8" fmla="*/ 686175 h 686626"/>
              <a:gd name="connsiteX9" fmla="*/ 0 w 819150"/>
              <a:gd name="connsiteY9" fmla="*/ 394075 h 686626"/>
              <a:gd name="connsiteX10" fmla="*/ 412750 w 819150"/>
              <a:gd name="connsiteY10" fmla="*/ 375 h 68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9150" h="686626">
                <a:moveTo>
                  <a:pt x="412750" y="375"/>
                </a:moveTo>
                <a:cubicBezTo>
                  <a:pt x="617406" y="9635"/>
                  <a:pt x="755617" y="120230"/>
                  <a:pt x="786972" y="274603"/>
                </a:cubicBezTo>
                <a:lnTo>
                  <a:pt x="793004" y="335714"/>
                </a:lnTo>
                <a:lnTo>
                  <a:pt x="810667" y="364223"/>
                </a:lnTo>
                <a:cubicBezTo>
                  <a:pt x="816130" y="378278"/>
                  <a:pt x="819150" y="393730"/>
                  <a:pt x="819150" y="409950"/>
                </a:cubicBezTo>
                <a:cubicBezTo>
                  <a:pt x="819150" y="458610"/>
                  <a:pt x="791964" y="500360"/>
                  <a:pt x="753219" y="518193"/>
                </a:cubicBezTo>
                <a:lnTo>
                  <a:pt x="734658" y="522271"/>
                </a:lnTo>
                <a:lnTo>
                  <a:pt x="728173" y="532761"/>
                </a:lnTo>
                <a:cubicBezTo>
                  <a:pt x="659309" y="622237"/>
                  <a:pt x="543057" y="680883"/>
                  <a:pt x="412750" y="686175"/>
                </a:cubicBezTo>
                <a:cubicBezTo>
                  <a:pt x="204258" y="694642"/>
                  <a:pt x="0" y="583453"/>
                  <a:pt x="0" y="394075"/>
                </a:cubicBezTo>
                <a:cubicBezTo>
                  <a:pt x="0" y="204697"/>
                  <a:pt x="178858" y="-10208"/>
                  <a:pt x="412750" y="375"/>
                </a:cubicBezTo>
                <a:close/>
              </a:path>
            </a:pathLst>
          </a:custGeom>
          <a:solidFill>
            <a:srgbClr val="F28D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PHẠM DUYÊN 11 - 9Slide.vn">
            <a:extLst>
              <a:ext uri="{FF2B5EF4-FFF2-40B4-BE49-F238E27FC236}">
                <a16:creationId xmlns:a16="http://schemas.microsoft.com/office/drawing/2014/main" id="{8B54761F-6D27-DF7E-0A15-57F495C97881}"/>
              </a:ext>
            </a:extLst>
          </p:cNvPr>
          <p:cNvGrpSpPr/>
          <p:nvPr/>
        </p:nvGrpSpPr>
        <p:grpSpPr>
          <a:xfrm>
            <a:off x="6775404" y="3344822"/>
            <a:ext cx="8345703" cy="1477599"/>
            <a:chOff x="4102312" y="4663268"/>
            <a:chExt cx="8345703" cy="1477599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2EFCAE6-19AF-92E1-ECF4-005EA94D91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095374" y="4663268"/>
              <a:ext cx="1352641" cy="1477599"/>
            </a:xfrm>
            <a:prstGeom prst="line">
              <a:avLst/>
            </a:prstGeom>
            <a:ln w="76200">
              <a:solidFill>
                <a:srgbClr val="FF0000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0CE13B4-9CAA-D09E-FDB9-A2A6F5F91CD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47108" y="4663268"/>
              <a:ext cx="1352641" cy="1477599"/>
            </a:xfrm>
            <a:prstGeom prst="line">
              <a:avLst/>
            </a:prstGeom>
            <a:ln w="76200">
              <a:solidFill>
                <a:srgbClr val="FF0000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285DD57D-1763-C215-E995-0235972958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98843" y="4663268"/>
              <a:ext cx="1352641" cy="1477599"/>
            </a:xfrm>
            <a:prstGeom prst="line">
              <a:avLst/>
            </a:prstGeom>
            <a:ln w="76200">
              <a:solidFill>
                <a:srgbClr val="FF0000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2FEB4738-C498-C18C-7156-99806CC6BA2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50577" y="4663268"/>
              <a:ext cx="1352641" cy="1477599"/>
            </a:xfrm>
            <a:prstGeom prst="line">
              <a:avLst/>
            </a:prstGeom>
            <a:ln w="76200">
              <a:solidFill>
                <a:srgbClr val="FF0000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1F0608C-3389-15A2-9B29-D7DB4CD02EA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02312" y="4663268"/>
              <a:ext cx="1352641" cy="1477599"/>
            </a:xfrm>
            <a:prstGeom prst="line">
              <a:avLst/>
            </a:prstGeom>
            <a:ln w="76200">
              <a:solidFill>
                <a:srgbClr val="FF0000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PHẠM DUYÊN 12 - 9Slide.vn">
            <a:extLst>
              <a:ext uri="{FF2B5EF4-FFF2-40B4-BE49-F238E27FC236}">
                <a16:creationId xmlns:a16="http://schemas.microsoft.com/office/drawing/2014/main" id="{80A2390B-1F25-9433-BD10-34B42A1548BC}"/>
              </a:ext>
            </a:extLst>
          </p:cNvPr>
          <p:cNvGrpSpPr/>
          <p:nvPr/>
        </p:nvGrpSpPr>
        <p:grpSpPr>
          <a:xfrm>
            <a:off x="6172200" y="6577272"/>
            <a:ext cx="1005063" cy="1038804"/>
            <a:chOff x="7632352" y="2667660"/>
            <a:chExt cx="405942" cy="419570"/>
          </a:xfrm>
        </p:grpSpPr>
        <p:sp>
          <p:nvSpPr>
            <p:cNvPr id="29" name="Rounded Rectangle 3">
              <a:extLst>
                <a:ext uri="{FF2B5EF4-FFF2-40B4-BE49-F238E27FC236}">
                  <a16:creationId xmlns:a16="http://schemas.microsoft.com/office/drawing/2014/main" id="{8ED49F23-8856-0731-9A30-A91B51703FE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rgbClr val="40A76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FA11F28F-0803-9AFF-8F6E-425D38FE5304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A7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1" name="PHẠM DUYÊN 13 - 9Slide.vn">
            <a:extLst>
              <a:ext uri="{FF2B5EF4-FFF2-40B4-BE49-F238E27FC236}">
                <a16:creationId xmlns:a16="http://schemas.microsoft.com/office/drawing/2014/main" id="{687921AF-F31C-C288-7C84-D9CEF3D763B5}"/>
              </a:ext>
            </a:extLst>
          </p:cNvPr>
          <p:cNvGrpSpPr/>
          <p:nvPr/>
        </p:nvGrpSpPr>
        <p:grpSpPr>
          <a:xfrm>
            <a:off x="8473373" y="6577272"/>
            <a:ext cx="1005063" cy="1038804"/>
            <a:chOff x="7632352" y="2667660"/>
            <a:chExt cx="405942" cy="419570"/>
          </a:xfrm>
        </p:grpSpPr>
        <p:sp>
          <p:nvSpPr>
            <p:cNvPr id="32" name="Rounded Rectangle 3">
              <a:extLst>
                <a:ext uri="{FF2B5EF4-FFF2-40B4-BE49-F238E27FC236}">
                  <a16:creationId xmlns:a16="http://schemas.microsoft.com/office/drawing/2014/main" id="{375DB914-B7E7-99E9-2FB9-9C00B05DDC5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rgbClr val="40A76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920240DA-87EB-CA16-2AD8-CEB672F2D800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A7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4" name="PHẠM DUYÊN 14 - 9Slide.vn">
            <a:extLst>
              <a:ext uri="{FF2B5EF4-FFF2-40B4-BE49-F238E27FC236}">
                <a16:creationId xmlns:a16="http://schemas.microsoft.com/office/drawing/2014/main" id="{B2A9586F-A048-7F2E-6C88-63E5C0D53C5F}"/>
              </a:ext>
            </a:extLst>
          </p:cNvPr>
          <p:cNvGrpSpPr/>
          <p:nvPr/>
        </p:nvGrpSpPr>
        <p:grpSpPr>
          <a:xfrm>
            <a:off x="6178023" y="6581204"/>
            <a:ext cx="1005063" cy="1038797"/>
            <a:chOff x="7632352" y="2667663"/>
            <a:chExt cx="405942" cy="419567"/>
          </a:xfrm>
        </p:grpSpPr>
        <p:sp>
          <p:nvSpPr>
            <p:cNvPr id="35" name="Rounded Rectangle 3">
              <a:extLst>
                <a:ext uri="{FF2B5EF4-FFF2-40B4-BE49-F238E27FC236}">
                  <a16:creationId xmlns:a16="http://schemas.microsoft.com/office/drawing/2014/main" id="{B0051952-190C-D005-AF4A-32B6495F9E5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54BE36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DEF8BCD6-A9EE-7841-E3D8-A776E0EB887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37" name="PHẠM DUYÊN 15 - 9Slide.vn">
            <a:extLst>
              <a:ext uri="{FF2B5EF4-FFF2-40B4-BE49-F238E27FC236}">
                <a16:creationId xmlns:a16="http://schemas.microsoft.com/office/drawing/2014/main" id="{2C87E8D3-D59F-4FD8-C8AC-593982AE1D26}"/>
              </a:ext>
            </a:extLst>
          </p:cNvPr>
          <p:cNvGrpSpPr/>
          <p:nvPr/>
        </p:nvGrpSpPr>
        <p:grpSpPr>
          <a:xfrm>
            <a:off x="8479196" y="6581204"/>
            <a:ext cx="1005063" cy="1038797"/>
            <a:chOff x="7632352" y="2667663"/>
            <a:chExt cx="405942" cy="419567"/>
          </a:xfrm>
        </p:grpSpPr>
        <p:sp>
          <p:nvSpPr>
            <p:cNvPr id="38" name="Rounded Rectangle 3">
              <a:extLst>
                <a:ext uri="{FF2B5EF4-FFF2-40B4-BE49-F238E27FC236}">
                  <a16:creationId xmlns:a16="http://schemas.microsoft.com/office/drawing/2014/main" id="{3DA8F52C-B22D-7FAE-8416-D056424C75E4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54BE36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F2F6D4F1-36C7-4A6C-A289-6AD15A6BBB60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40" name="PHẠM DUYÊN 16 - 9Slide.vn">
            <a:extLst>
              <a:ext uri="{FF2B5EF4-FFF2-40B4-BE49-F238E27FC236}">
                <a16:creationId xmlns:a16="http://schemas.microsoft.com/office/drawing/2014/main" id="{1BE1B2A7-DE94-214A-ABBF-C3743B3510D5}"/>
              </a:ext>
            </a:extLst>
          </p:cNvPr>
          <p:cNvGrpSpPr/>
          <p:nvPr/>
        </p:nvGrpSpPr>
        <p:grpSpPr>
          <a:xfrm>
            <a:off x="10865807" y="6577278"/>
            <a:ext cx="1005063" cy="1038798"/>
            <a:chOff x="7632352" y="2667662"/>
            <a:chExt cx="405942" cy="419568"/>
          </a:xfrm>
        </p:grpSpPr>
        <p:sp>
          <p:nvSpPr>
            <p:cNvPr id="41" name="Rounded Rectangle 3">
              <a:extLst>
                <a:ext uri="{FF2B5EF4-FFF2-40B4-BE49-F238E27FC236}">
                  <a16:creationId xmlns:a16="http://schemas.microsoft.com/office/drawing/2014/main" id="{794082E4-90EE-969C-0FD1-612ABBE06E3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9BA9E097-E629-79DE-FE8B-ACC52115180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3" name="PHẠM DUYÊN 17 - 9Slide.vn">
            <a:extLst>
              <a:ext uri="{FF2B5EF4-FFF2-40B4-BE49-F238E27FC236}">
                <a16:creationId xmlns:a16="http://schemas.microsoft.com/office/drawing/2014/main" id="{21263C46-E108-88A4-CD78-E4876FFEF8D5}"/>
              </a:ext>
            </a:extLst>
          </p:cNvPr>
          <p:cNvGrpSpPr/>
          <p:nvPr/>
        </p:nvGrpSpPr>
        <p:grpSpPr>
          <a:xfrm>
            <a:off x="10887960" y="6609698"/>
            <a:ext cx="1005063" cy="1010300"/>
            <a:chOff x="7632352" y="2679172"/>
            <a:chExt cx="405942" cy="408058"/>
          </a:xfrm>
        </p:grpSpPr>
        <p:sp>
          <p:nvSpPr>
            <p:cNvPr id="44" name="Rounded Rectangle 3">
              <a:extLst>
                <a:ext uri="{FF2B5EF4-FFF2-40B4-BE49-F238E27FC236}">
                  <a16:creationId xmlns:a16="http://schemas.microsoft.com/office/drawing/2014/main" id="{D8583AA6-6F0E-AFAF-1972-5FE2A85E272E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54BE36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3401A714-748F-EFD3-1C89-6D01B27AEFC4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46" name="PHẠM DUYÊN 18 - 9Slide.vn">
            <a:extLst>
              <a:ext uri="{FF2B5EF4-FFF2-40B4-BE49-F238E27FC236}">
                <a16:creationId xmlns:a16="http://schemas.microsoft.com/office/drawing/2014/main" id="{78A16F97-1FEB-CA87-47EA-32BFC0D30ACF}"/>
              </a:ext>
            </a:extLst>
          </p:cNvPr>
          <p:cNvSpPr txBox="1">
            <a:spLocks/>
          </p:cNvSpPr>
          <p:nvPr/>
        </p:nvSpPr>
        <p:spPr>
          <a:xfrm>
            <a:off x="7521823" y="6477001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̶</a:t>
            </a:r>
          </a:p>
        </p:txBody>
      </p:sp>
      <p:sp>
        <p:nvSpPr>
          <p:cNvPr id="47" name="PHẠM DUYÊN 19 - 9Slide.vn">
            <a:extLst>
              <a:ext uri="{FF2B5EF4-FFF2-40B4-BE49-F238E27FC236}">
                <a16:creationId xmlns:a16="http://schemas.microsoft.com/office/drawing/2014/main" id="{4DF162FE-F8F3-E3B7-4FDE-B84DF0DF6128}"/>
              </a:ext>
            </a:extLst>
          </p:cNvPr>
          <p:cNvSpPr txBox="1">
            <a:spLocks/>
          </p:cNvSpPr>
          <p:nvPr/>
        </p:nvSpPr>
        <p:spPr>
          <a:xfrm>
            <a:off x="9922372" y="6594415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8516841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46" grpId="0"/>
      <p:bldP spid="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HẠM DUYÊN 1 - 9Slide.vn">
            <a:extLst>
              <a:ext uri="{FF2B5EF4-FFF2-40B4-BE49-F238E27FC236}">
                <a16:creationId xmlns:a16="http://schemas.microsoft.com/office/drawing/2014/main" id="{4D13ECE5-A018-75DB-B09E-69D98BDD2EF4}"/>
              </a:ext>
            </a:extLst>
          </p:cNvPr>
          <p:cNvSpPr/>
          <p:nvPr/>
        </p:nvSpPr>
        <p:spPr>
          <a:xfrm>
            <a:off x="1428750" y="3023744"/>
            <a:ext cx="15430500" cy="2119756"/>
          </a:xfrm>
          <a:prstGeom prst="roundRect">
            <a:avLst>
              <a:gd name="adj" fmla="val 28781"/>
            </a:avLst>
          </a:prstGeom>
          <a:noFill/>
          <a:ln w="38100">
            <a:solidFill>
              <a:srgbClr val="64A4FE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E8224A94-F27A-48D5-AD5D-9F2EE51C1A19}"/>
              </a:ext>
            </a:extLst>
          </p:cNvPr>
          <p:cNvSpPr/>
          <p:nvPr/>
        </p:nvSpPr>
        <p:spPr>
          <a:xfrm>
            <a:off x="3952421" y="3463530"/>
            <a:ext cx="1479550" cy="1240184"/>
          </a:xfrm>
          <a:custGeom>
            <a:avLst/>
            <a:gdLst>
              <a:gd name="connsiteX0" fmla="*/ 412750 w 819150"/>
              <a:gd name="connsiteY0" fmla="*/ 375 h 686626"/>
              <a:gd name="connsiteX1" fmla="*/ 786972 w 819150"/>
              <a:gd name="connsiteY1" fmla="*/ 274603 h 686626"/>
              <a:gd name="connsiteX2" fmla="*/ 793004 w 819150"/>
              <a:gd name="connsiteY2" fmla="*/ 335714 h 686626"/>
              <a:gd name="connsiteX3" fmla="*/ 810667 w 819150"/>
              <a:gd name="connsiteY3" fmla="*/ 364223 h 686626"/>
              <a:gd name="connsiteX4" fmla="*/ 819150 w 819150"/>
              <a:gd name="connsiteY4" fmla="*/ 409950 h 686626"/>
              <a:gd name="connsiteX5" fmla="*/ 753219 w 819150"/>
              <a:gd name="connsiteY5" fmla="*/ 518193 h 686626"/>
              <a:gd name="connsiteX6" fmla="*/ 734658 w 819150"/>
              <a:gd name="connsiteY6" fmla="*/ 522271 h 686626"/>
              <a:gd name="connsiteX7" fmla="*/ 728173 w 819150"/>
              <a:gd name="connsiteY7" fmla="*/ 532761 h 686626"/>
              <a:gd name="connsiteX8" fmla="*/ 412750 w 819150"/>
              <a:gd name="connsiteY8" fmla="*/ 686175 h 686626"/>
              <a:gd name="connsiteX9" fmla="*/ 0 w 819150"/>
              <a:gd name="connsiteY9" fmla="*/ 394075 h 686626"/>
              <a:gd name="connsiteX10" fmla="*/ 412750 w 819150"/>
              <a:gd name="connsiteY10" fmla="*/ 375 h 68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9150" h="686626">
                <a:moveTo>
                  <a:pt x="412750" y="375"/>
                </a:moveTo>
                <a:cubicBezTo>
                  <a:pt x="617406" y="9635"/>
                  <a:pt x="755617" y="120230"/>
                  <a:pt x="786972" y="274603"/>
                </a:cubicBezTo>
                <a:lnTo>
                  <a:pt x="793004" y="335714"/>
                </a:lnTo>
                <a:lnTo>
                  <a:pt x="810667" y="364223"/>
                </a:lnTo>
                <a:cubicBezTo>
                  <a:pt x="816130" y="378278"/>
                  <a:pt x="819150" y="393730"/>
                  <a:pt x="819150" y="409950"/>
                </a:cubicBezTo>
                <a:cubicBezTo>
                  <a:pt x="819150" y="458610"/>
                  <a:pt x="791964" y="500360"/>
                  <a:pt x="753219" y="518193"/>
                </a:cubicBezTo>
                <a:lnTo>
                  <a:pt x="734658" y="522271"/>
                </a:lnTo>
                <a:lnTo>
                  <a:pt x="728173" y="532761"/>
                </a:lnTo>
                <a:cubicBezTo>
                  <a:pt x="659309" y="622237"/>
                  <a:pt x="543057" y="680883"/>
                  <a:pt x="412750" y="686175"/>
                </a:cubicBezTo>
                <a:cubicBezTo>
                  <a:pt x="204258" y="694642"/>
                  <a:pt x="0" y="583453"/>
                  <a:pt x="0" y="394075"/>
                </a:cubicBezTo>
                <a:cubicBezTo>
                  <a:pt x="0" y="204697"/>
                  <a:pt x="178858" y="-10208"/>
                  <a:pt x="412750" y="375"/>
                </a:cubicBezTo>
                <a:close/>
              </a:path>
            </a:pathLst>
          </a:custGeom>
          <a:solidFill>
            <a:srgbClr val="88C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" name="PHẠM DUYÊN 3 - 9Slide.vn">
            <a:extLst>
              <a:ext uri="{FF2B5EF4-FFF2-40B4-BE49-F238E27FC236}">
                <a16:creationId xmlns:a16="http://schemas.microsoft.com/office/drawing/2014/main" id="{6077FB78-0312-9889-DCE3-5CADEF90893A}"/>
              </a:ext>
            </a:extLst>
          </p:cNvPr>
          <p:cNvGrpSpPr/>
          <p:nvPr/>
        </p:nvGrpSpPr>
        <p:grpSpPr>
          <a:xfrm>
            <a:off x="843760" y="829556"/>
            <a:ext cx="1003383" cy="1035530"/>
            <a:chOff x="1559434" y="1176116"/>
            <a:chExt cx="668922" cy="69035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40B7539-425E-DE59-2E82-30736AC0F0D6}"/>
                </a:ext>
              </a:extLst>
            </p:cNvPr>
            <p:cNvGrpSpPr/>
            <p:nvPr/>
          </p:nvGrpSpPr>
          <p:grpSpPr>
            <a:xfrm>
              <a:off x="1559434" y="1197547"/>
              <a:ext cx="668922" cy="668922"/>
              <a:chOff x="1959266" y="1758939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A51B243E-2F8E-380E-44C0-3394821EBDA4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9D20289-587F-4D13-5F19-A163C0D15FCC}"/>
                  </a:ext>
                </a:extLst>
              </p:cNvPr>
              <p:cNvSpPr/>
              <p:nvPr/>
            </p:nvSpPr>
            <p:spPr>
              <a:xfrm>
                <a:off x="1959266" y="1758939"/>
                <a:ext cx="668922" cy="668922"/>
              </a:xfrm>
              <a:prstGeom prst="ellipse">
                <a:avLst/>
              </a:prstGeom>
              <a:solidFill>
                <a:srgbClr val="035651"/>
              </a:solidFill>
              <a:ln w="28575">
                <a:solidFill>
                  <a:srgbClr val="0D96A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75EA47F-9D03-C1E2-C259-92309830D875}"/>
                </a:ext>
              </a:extLst>
            </p:cNvPr>
            <p:cNvSpPr txBox="1"/>
            <p:nvPr/>
          </p:nvSpPr>
          <p:spPr>
            <a:xfrm>
              <a:off x="170962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1" name="PHẠM DUYÊN 4 - 9Slide.vn">
            <a:extLst>
              <a:ext uri="{FF2B5EF4-FFF2-40B4-BE49-F238E27FC236}">
                <a16:creationId xmlns:a16="http://schemas.microsoft.com/office/drawing/2014/main" id="{3054BB4E-ADAF-8173-02CA-6393918EE20E}"/>
              </a:ext>
            </a:extLst>
          </p:cNvPr>
          <p:cNvGrpSpPr/>
          <p:nvPr/>
        </p:nvGrpSpPr>
        <p:grpSpPr>
          <a:xfrm>
            <a:off x="2150447" y="811894"/>
            <a:ext cx="2292965" cy="1205343"/>
            <a:chOff x="1848975" y="1323589"/>
            <a:chExt cx="1528643" cy="94907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54A9BF5-2ACD-A9C4-6A3E-1F6042657DEE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01BAF4-CB0D-5B15-EA6C-FABD559719A0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AA6396-F953-3903-B46C-7DC2E6A73B91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16" name="PHẠM DUYÊN 5 - 9Slide.vn">
            <a:extLst>
              <a:ext uri="{FF2B5EF4-FFF2-40B4-BE49-F238E27FC236}">
                <a16:creationId xmlns:a16="http://schemas.microsoft.com/office/drawing/2014/main" id="{E8005FEF-D42E-F3A6-771C-6C4D278DFFE4}"/>
              </a:ext>
            </a:extLst>
          </p:cNvPr>
          <p:cNvSpPr/>
          <p:nvPr/>
        </p:nvSpPr>
        <p:spPr>
          <a:xfrm>
            <a:off x="5726792" y="3463530"/>
            <a:ext cx="1479550" cy="1240184"/>
          </a:xfrm>
          <a:custGeom>
            <a:avLst/>
            <a:gdLst>
              <a:gd name="connsiteX0" fmla="*/ 412750 w 819150"/>
              <a:gd name="connsiteY0" fmla="*/ 375 h 686626"/>
              <a:gd name="connsiteX1" fmla="*/ 786972 w 819150"/>
              <a:gd name="connsiteY1" fmla="*/ 274603 h 686626"/>
              <a:gd name="connsiteX2" fmla="*/ 793004 w 819150"/>
              <a:gd name="connsiteY2" fmla="*/ 335714 h 686626"/>
              <a:gd name="connsiteX3" fmla="*/ 810667 w 819150"/>
              <a:gd name="connsiteY3" fmla="*/ 364223 h 686626"/>
              <a:gd name="connsiteX4" fmla="*/ 819150 w 819150"/>
              <a:gd name="connsiteY4" fmla="*/ 409950 h 686626"/>
              <a:gd name="connsiteX5" fmla="*/ 753219 w 819150"/>
              <a:gd name="connsiteY5" fmla="*/ 518193 h 686626"/>
              <a:gd name="connsiteX6" fmla="*/ 734658 w 819150"/>
              <a:gd name="connsiteY6" fmla="*/ 522271 h 686626"/>
              <a:gd name="connsiteX7" fmla="*/ 728173 w 819150"/>
              <a:gd name="connsiteY7" fmla="*/ 532761 h 686626"/>
              <a:gd name="connsiteX8" fmla="*/ 412750 w 819150"/>
              <a:gd name="connsiteY8" fmla="*/ 686175 h 686626"/>
              <a:gd name="connsiteX9" fmla="*/ 0 w 819150"/>
              <a:gd name="connsiteY9" fmla="*/ 394075 h 686626"/>
              <a:gd name="connsiteX10" fmla="*/ 412750 w 819150"/>
              <a:gd name="connsiteY10" fmla="*/ 375 h 68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9150" h="686626">
                <a:moveTo>
                  <a:pt x="412750" y="375"/>
                </a:moveTo>
                <a:cubicBezTo>
                  <a:pt x="617406" y="9635"/>
                  <a:pt x="755617" y="120230"/>
                  <a:pt x="786972" y="274603"/>
                </a:cubicBezTo>
                <a:lnTo>
                  <a:pt x="793004" y="335714"/>
                </a:lnTo>
                <a:lnTo>
                  <a:pt x="810667" y="364223"/>
                </a:lnTo>
                <a:cubicBezTo>
                  <a:pt x="816130" y="378278"/>
                  <a:pt x="819150" y="393730"/>
                  <a:pt x="819150" y="409950"/>
                </a:cubicBezTo>
                <a:cubicBezTo>
                  <a:pt x="819150" y="458610"/>
                  <a:pt x="791964" y="500360"/>
                  <a:pt x="753219" y="518193"/>
                </a:cubicBezTo>
                <a:lnTo>
                  <a:pt x="734658" y="522271"/>
                </a:lnTo>
                <a:lnTo>
                  <a:pt x="728173" y="532761"/>
                </a:lnTo>
                <a:cubicBezTo>
                  <a:pt x="659309" y="622237"/>
                  <a:pt x="543057" y="680883"/>
                  <a:pt x="412750" y="686175"/>
                </a:cubicBezTo>
                <a:cubicBezTo>
                  <a:pt x="204258" y="694642"/>
                  <a:pt x="0" y="583453"/>
                  <a:pt x="0" y="394075"/>
                </a:cubicBezTo>
                <a:cubicBezTo>
                  <a:pt x="0" y="204697"/>
                  <a:pt x="178858" y="-10208"/>
                  <a:pt x="412750" y="375"/>
                </a:cubicBezTo>
                <a:close/>
              </a:path>
            </a:pathLst>
          </a:custGeom>
          <a:solidFill>
            <a:srgbClr val="88C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PHẠM DUYÊN 6 - 9Slide.vn">
            <a:extLst>
              <a:ext uri="{FF2B5EF4-FFF2-40B4-BE49-F238E27FC236}">
                <a16:creationId xmlns:a16="http://schemas.microsoft.com/office/drawing/2014/main" id="{8113CA10-97F5-688C-7FA0-3830CF0B8D45}"/>
              </a:ext>
            </a:extLst>
          </p:cNvPr>
          <p:cNvSpPr/>
          <p:nvPr/>
        </p:nvSpPr>
        <p:spPr>
          <a:xfrm>
            <a:off x="7501163" y="3463530"/>
            <a:ext cx="1479550" cy="1240184"/>
          </a:xfrm>
          <a:custGeom>
            <a:avLst/>
            <a:gdLst>
              <a:gd name="connsiteX0" fmla="*/ 412750 w 819150"/>
              <a:gd name="connsiteY0" fmla="*/ 375 h 686626"/>
              <a:gd name="connsiteX1" fmla="*/ 786972 w 819150"/>
              <a:gd name="connsiteY1" fmla="*/ 274603 h 686626"/>
              <a:gd name="connsiteX2" fmla="*/ 793004 w 819150"/>
              <a:gd name="connsiteY2" fmla="*/ 335714 h 686626"/>
              <a:gd name="connsiteX3" fmla="*/ 810667 w 819150"/>
              <a:gd name="connsiteY3" fmla="*/ 364223 h 686626"/>
              <a:gd name="connsiteX4" fmla="*/ 819150 w 819150"/>
              <a:gd name="connsiteY4" fmla="*/ 409950 h 686626"/>
              <a:gd name="connsiteX5" fmla="*/ 753219 w 819150"/>
              <a:gd name="connsiteY5" fmla="*/ 518193 h 686626"/>
              <a:gd name="connsiteX6" fmla="*/ 734658 w 819150"/>
              <a:gd name="connsiteY6" fmla="*/ 522271 h 686626"/>
              <a:gd name="connsiteX7" fmla="*/ 728173 w 819150"/>
              <a:gd name="connsiteY7" fmla="*/ 532761 h 686626"/>
              <a:gd name="connsiteX8" fmla="*/ 412750 w 819150"/>
              <a:gd name="connsiteY8" fmla="*/ 686175 h 686626"/>
              <a:gd name="connsiteX9" fmla="*/ 0 w 819150"/>
              <a:gd name="connsiteY9" fmla="*/ 394075 h 686626"/>
              <a:gd name="connsiteX10" fmla="*/ 412750 w 819150"/>
              <a:gd name="connsiteY10" fmla="*/ 375 h 68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9150" h="686626">
                <a:moveTo>
                  <a:pt x="412750" y="375"/>
                </a:moveTo>
                <a:cubicBezTo>
                  <a:pt x="617406" y="9635"/>
                  <a:pt x="755617" y="120230"/>
                  <a:pt x="786972" y="274603"/>
                </a:cubicBezTo>
                <a:lnTo>
                  <a:pt x="793004" y="335714"/>
                </a:lnTo>
                <a:lnTo>
                  <a:pt x="810667" y="364223"/>
                </a:lnTo>
                <a:cubicBezTo>
                  <a:pt x="816130" y="378278"/>
                  <a:pt x="819150" y="393730"/>
                  <a:pt x="819150" y="409950"/>
                </a:cubicBezTo>
                <a:cubicBezTo>
                  <a:pt x="819150" y="458610"/>
                  <a:pt x="791964" y="500360"/>
                  <a:pt x="753219" y="518193"/>
                </a:cubicBezTo>
                <a:lnTo>
                  <a:pt x="734658" y="522271"/>
                </a:lnTo>
                <a:lnTo>
                  <a:pt x="728173" y="532761"/>
                </a:lnTo>
                <a:cubicBezTo>
                  <a:pt x="659309" y="622237"/>
                  <a:pt x="543057" y="680883"/>
                  <a:pt x="412750" y="686175"/>
                </a:cubicBezTo>
                <a:cubicBezTo>
                  <a:pt x="204258" y="694642"/>
                  <a:pt x="0" y="583453"/>
                  <a:pt x="0" y="394075"/>
                </a:cubicBezTo>
                <a:cubicBezTo>
                  <a:pt x="0" y="204697"/>
                  <a:pt x="178858" y="-10208"/>
                  <a:pt x="412750" y="375"/>
                </a:cubicBezTo>
                <a:close/>
              </a:path>
            </a:pathLst>
          </a:custGeom>
          <a:solidFill>
            <a:srgbClr val="88C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HẠM DUYÊN 7 - 9Slide.vn">
            <a:extLst>
              <a:ext uri="{FF2B5EF4-FFF2-40B4-BE49-F238E27FC236}">
                <a16:creationId xmlns:a16="http://schemas.microsoft.com/office/drawing/2014/main" id="{48833E6B-4C76-F57E-7769-13FE2E846016}"/>
              </a:ext>
            </a:extLst>
          </p:cNvPr>
          <p:cNvSpPr/>
          <p:nvPr/>
        </p:nvSpPr>
        <p:spPr>
          <a:xfrm>
            <a:off x="9275534" y="3463530"/>
            <a:ext cx="1479550" cy="1240184"/>
          </a:xfrm>
          <a:custGeom>
            <a:avLst/>
            <a:gdLst>
              <a:gd name="connsiteX0" fmla="*/ 412750 w 819150"/>
              <a:gd name="connsiteY0" fmla="*/ 375 h 686626"/>
              <a:gd name="connsiteX1" fmla="*/ 786972 w 819150"/>
              <a:gd name="connsiteY1" fmla="*/ 274603 h 686626"/>
              <a:gd name="connsiteX2" fmla="*/ 793004 w 819150"/>
              <a:gd name="connsiteY2" fmla="*/ 335714 h 686626"/>
              <a:gd name="connsiteX3" fmla="*/ 810667 w 819150"/>
              <a:gd name="connsiteY3" fmla="*/ 364223 h 686626"/>
              <a:gd name="connsiteX4" fmla="*/ 819150 w 819150"/>
              <a:gd name="connsiteY4" fmla="*/ 409950 h 686626"/>
              <a:gd name="connsiteX5" fmla="*/ 753219 w 819150"/>
              <a:gd name="connsiteY5" fmla="*/ 518193 h 686626"/>
              <a:gd name="connsiteX6" fmla="*/ 734658 w 819150"/>
              <a:gd name="connsiteY6" fmla="*/ 522271 h 686626"/>
              <a:gd name="connsiteX7" fmla="*/ 728173 w 819150"/>
              <a:gd name="connsiteY7" fmla="*/ 532761 h 686626"/>
              <a:gd name="connsiteX8" fmla="*/ 412750 w 819150"/>
              <a:gd name="connsiteY8" fmla="*/ 686175 h 686626"/>
              <a:gd name="connsiteX9" fmla="*/ 0 w 819150"/>
              <a:gd name="connsiteY9" fmla="*/ 394075 h 686626"/>
              <a:gd name="connsiteX10" fmla="*/ 412750 w 819150"/>
              <a:gd name="connsiteY10" fmla="*/ 375 h 68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9150" h="686626">
                <a:moveTo>
                  <a:pt x="412750" y="375"/>
                </a:moveTo>
                <a:cubicBezTo>
                  <a:pt x="617406" y="9635"/>
                  <a:pt x="755617" y="120230"/>
                  <a:pt x="786972" y="274603"/>
                </a:cubicBezTo>
                <a:lnTo>
                  <a:pt x="793004" y="335714"/>
                </a:lnTo>
                <a:lnTo>
                  <a:pt x="810667" y="364223"/>
                </a:lnTo>
                <a:cubicBezTo>
                  <a:pt x="816130" y="378278"/>
                  <a:pt x="819150" y="393730"/>
                  <a:pt x="819150" y="409950"/>
                </a:cubicBezTo>
                <a:cubicBezTo>
                  <a:pt x="819150" y="458610"/>
                  <a:pt x="791964" y="500360"/>
                  <a:pt x="753219" y="518193"/>
                </a:cubicBezTo>
                <a:lnTo>
                  <a:pt x="734658" y="522271"/>
                </a:lnTo>
                <a:lnTo>
                  <a:pt x="728173" y="532761"/>
                </a:lnTo>
                <a:cubicBezTo>
                  <a:pt x="659309" y="622237"/>
                  <a:pt x="543057" y="680883"/>
                  <a:pt x="412750" y="686175"/>
                </a:cubicBezTo>
                <a:cubicBezTo>
                  <a:pt x="204258" y="694642"/>
                  <a:pt x="0" y="583453"/>
                  <a:pt x="0" y="394075"/>
                </a:cubicBezTo>
                <a:cubicBezTo>
                  <a:pt x="0" y="204697"/>
                  <a:pt x="178858" y="-10208"/>
                  <a:pt x="412750" y="375"/>
                </a:cubicBezTo>
                <a:close/>
              </a:path>
            </a:pathLst>
          </a:custGeom>
          <a:solidFill>
            <a:srgbClr val="88C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PHẠM DUYÊN 8 - 9Slide.vn">
            <a:extLst>
              <a:ext uri="{FF2B5EF4-FFF2-40B4-BE49-F238E27FC236}">
                <a16:creationId xmlns:a16="http://schemas.microsoft.com/office/drawing/2014/main" id="{205E714E-8892-03D7-33DF-6EC31325A413}"/>
              </a:ext>
            </a:extLst>
          </p:cNvPr>
          <p:cNvSpPr/>
          <p:nvPr/>
        </p:nvSpPr>
        <p:spPr>
          <a:xfrm>
            <a:off x="11049905" y="3463530"/>
            <a:ext cx="1479550" cy="1240184"/>
          </a:xfrm>
          <a:custGeom>
            <a:avLst/>
            <a:gdLst>
              <a:gd name="connsiteX0" fmla="*/ 412750 w 819150"/>
              <a:gd name="connsiteY0" fmla="*/ 375 h 686626"/>
              <a:gd name="connsiteX1" fmla="*/ 786972 w 819150"/>
              <a:gd name="connsiteY1" fmla="*/ 274603 h 686626"/>
              <a:gd name="connsiteX2" fmla="*/ 793004 w 819150"/>
              <a:gd name="connsiteY2" fmla="*/ 335714 h 686626"/>
              <a:gd name="connsiteX3" fmla="*/ 810667 w 819150"/>
              <a:gd name="connsiteY3" fmla="*/ 364223 h 686626"/>
              <a:gd name="connsiteX4" fmla="*/ 819150 w 819150"/>
              <a:gd name="connsiteY4" fmla="*/ 409950 h 686626"/>
              <a:gd name="connsiteX5" fmla="*/ 753219 w 819150"/>
              <a:gd name="connsiteY5" fmla="*/ 518193 h 686626"/>
              <a:gd name="connsiteX6" fmla="*/ 734658 w 819150"/>
              <a:gd name="connsiteY6" fmla="*/ 522271 h 686626"/>
              <a:gd name="connsiteX7" fmla="*/ 728173 w 819150"/>
              <a:gd name="connsiteY7" fmla="*/ 532761 h 686626"/>
              <a:gd name="connsiteX8" fmla="*/ 412750 w 819150"/>
              <a:gd name="connsiteY8" fmla="*/ 686175 h 686626"/>
              <a:gd name="connsiteX9" fmla="*/ 0 w 819150"/>
              <a:gd name="connsiteY9" fmla="*/ 394075 h 686626"/>
              <a:gd name="connsiteX10" fmla="*/ 412750 w 819150"/>
              <a:gd name="connsiteY10" fmla="*/ 375 h 68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9150" h="686626">
                <a:moveTo>
                  <a:pt x="412750" y="375"/>
                </a:moveTo>
                <a:cubicBezTo>
                  <a:pt x="617406" y="9635"/>
                  <a:pt x="755617" y="120230"/>
                  <a:pt x="786972" y="274603"/>
                </a:cubicBezTo>
                <a:lnTo>
                  <a:pt x="793004" y="335714"/>
                </a:lnTo>
                <a:lnTo>
                  <a:pt x="810667" y="364223"/>
                </a:lnTo>
                <a:cubicBezTo>
                  <a:pt x="816130" y="378278"/>
                  <a:pt x="819150" y="393730"/>
                  <a:pt x="819150" y="409950"/>
                </a:cubicBezTo>
                <a:cubicBezTo>
                  <a:pt x="819150" y="458610"/>
                  <a:pt x="791964" y="500360"/>
                  <a:pt x="753219" y="518193"/>
                </a:cubicBezTo>
                <a:lnTo>
                  <a:pt x="734658" y="522271"/>
                </a:lnTo>
                <a:lnTo>
                  <a:pt x="728173" y="532761"/>
                </a:lnTo>
                <a:cubicBezTo>
                  <a:pt x="659309" y="622237"/>
                  <a:pt x="543057" y="680883"/>
                  <a:pt x="412750" y="686175"/>
                </a:cubicBezTo>
                <a:cubicBezTo>
                  <a:pt x="204258" y="694642"/>
                  <a:pt x="0" y="583453"/>
                  <a:pt x="0" y="394075"/>
                </a:cubicBezTo>
                <a:cubicBezTo>
                  <a:pt x="0" y="204697"/>
                  <a:pt x="178858" y="-10208"/>
                  <a:pt x="412750" y="375"/>
                </a:cubicBezTo>
                <a:close/>
              </a:path>
            </a:pathLst>
          </a:custGeom>
          <a:solidFill>
            <a:srgbClr val="88C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HẠM DUYÊN 9 - 9Slide.vn">
            <a:extLst>
              <a:ext uri="{FF2B5EF4-FFF2-40B4-BE49-F238E27FC236}">
                <a16:creationId xmlns:a16="http://schemas.microsoft.com/office/drawing/2014/main" id="{0A0927BB-5794-8F1F-61AD-0B4ED087E695}"/>
              </a:ext>
            </a:extLst>
          </p:cNvPr>
          <p:cNvSpPr/>
          <p:nvPr/>
        </p:nvSpPr>
        <p:spPr>
          <a:xfrm>
            <a:off x="12824276" y="3463530"/>
            <a:ext cx="1479550" cy="1240184"/>
          </a:xfrm>
          <a:custGeom>
            <a:avLst/>
            <a:gdLst>
              <a:gd name="connsiteX0" fmla="*/ 412750 w 819150"/>
              <a:gd name="connsiteY0" fmla="*/ 375 h 686626"/>
              <a:gd name="connsiteX1" fmla="*/ 786972 w 819150"/>
              <a:gd name="connsiteY1" fmla="*/ 274603 h 686626"/>
              <a:gd name="connsiteX2" fmla="*/ 793004 w 819150"/>
              <a:gd name="connsiteY2" fmla="*/ 335714 h 686626"/>
              <a:gd name="connsiteX3" fmla="*/ 810667 w 819150"/>
              <a:gd name="connsiteY3" fmla="*/ 364223 h 686626"/>
              <a:gd name="connsiteX4" fmla="*/ 819150 w 819150"/>
              <a:gd name="connsiteY4" fmla="*/ 409950 h 686626"/>
              <a:gd name="connsiteX5" fmla="*/ 753219 w 819150"/>
              <a:gd name="connsiteY5" fmla="*/ 518193 h 686626"/>
              <a:gd name="connsiteX6" fmla="*/ 734658 w 819150"/>
              <a:gd name="connsiteY6" fmla="*/ 522271 h 686626"/>
              <a:gd name="connsiteX7" fmla="*/ 728173 w 819150"/>
              <a:gd name="connsiteY7" fmla="*/ 532761 h 686626"/>
              <a:gd name="connsiteX8" fmla="*/ 412750 w 819150"/>
              <a:gd name="connsiteY8" fmla="*/ 686175 h 686626"/>
              <a:gd name="connsiteX9" fmla="*/ 0 w 819150"/>
              <a:gd name="connsiteY9" fmla="*/ 394075 h 686626"/>
              <a:gd name="connsiteX10" fmla="*/ 412750 w 819150"/>
              <a:gd name="connsiteY10" fmla="*/ 375 h 68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9150" h="686626">
                <a:moveTo>
                  <a:pt x="412750" y="375"/>
                </a:moveTo>
                <a:cubicBezTo>
                  <a:pt x="617406" y="9635"/>
                  <a:pt x="755617" y="120230"/>
                  <a:pt x="786972" y="274603"/>
                </a:cubicBezTo>
                <a:lnTo>
                  <a:pt x="793004" y="335714"/>
                </a:lnTo>
                <a:lnTo>
                  <a:pt x="810667" y="364223"/>
                </a:lnTo>
                <a:cubicBezTo>
                  <a:pt x="816130" y="378278"/>
                  <a:pt x="819150" y="393730"/>
                  <a:pt x="819150" y="409950"/>
                </a:cubicBezTo>
                <a:cubicBezTo>
                  <a:pt x="819150" y="458610"/>
                  <a:pt x="791964" y="500360"/>
                  <a:pt x="753219" y="518193"/>
                </a:cubicBezTo>
                <a:lnTo>
                  <a:pt x="734658" y="522271"/>
                </a:lnTo>
                <a:lnTo>
                  <a:pt x="728173" y="532761"/>
                </a:lnTo>
                <a:cubicBezTo>
                  <a:pt x="659309" y="622237"/>
                  <a:pt x="543057" y="680883"/>
                  <a:pt x="412750" y="686175"/>
                </a:cubicBezTo>
                <a:cubicBezTo>
                  <a:pt x="204258" y="694642"/>
                  <a:pt x="0" y="583453"/>
                  <a:pt x="0" y="394075"/>
                </a:cubicBezTo>
                <a:cubicBezTo>
                  <a:pt x="0" y="204697"/>
                  <a:pt x="178858" y="-10208"/>
                  <a:pt x="412750" y="375"/>
                </a:cubicBezTo>
                <a:close/>
              </a:path>
            </a:pathLst>
          </a:custGeom>
          <a:solidFill>
            <a:srgbClr val="88C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PHẠM DUYÊN 10 - 9Slide.vn">
            <a:extLst>
              <a:ext uri="{FF2B5EF4-FFF2-40B4-BE49-F238E27FC236}">
                <a16:creationId xmlns:a16="http://schemas.microsoft.com/office/drawing/2014/main" id="{65F37539-8736-854A-8085-AC52F77601CE}"/>
              </a:ext>
            </a:extLst>
          </p:cNvPr>
          <p:cNvSpPr/>
          <p:nvPr/>
        </p:nvSpPr>
        <p:spPr>
          <a:xfrm>
            <a:off x="14598650" y="3463530"/>
            <a:ext cx="1479550" cy="1240184"/>
          </a:xfrm>
          <a:custGeom>
            <a:avLst/>
            <a:gdLst>
              <a:gd name="connsiteX0" fmla="*/ 412750 w 819150"/>
              <a:gd name="connsiteY0" fmla="*/ 375 h 686626"/>
              <a:gd name="connsiteX1" fmla="*/ 786972 w 819150"/>
              <a:gd name="connsiteY1" fmla="*/ 274603 h 686626"/>
              <a:gd name="connsiteX2" fmla="*/ 793004 w 819150"/>
              <a:gd name="connsiteY2" fmla="*/ 335714 h 686626"/>
              <a:gd name="connsiteX3" fmla="*/ 810667 w 819150"/>
              <a:gd name="connsiteY3" fmla="*/ 364223 h 686626"/>
              <a:gd name="connsiteX4" fmla="*/ 819150 w 819150"/>
              <a:gd name="connsiteY4" fmla="*/ 409950 h 686626"/>
              <a:gd name="connsiteX5" fmla="*/ 753219 w 819150"/>
              <a:gd name="connsiteY5" fmla="*/ 518193 h 686626"/>
              <a:gd name="connsiteX6" fmla="*/ 734658 w 819150"/>
              <a:gd name="connsiteY6" fmla="*/ 522271 h 686626"/>
              <a:gd name="connsiteX7" fmla="*/ 728173 w 819150"/>
              <a:gd name="connsiteY7" fmla="*/ 532761 h 686626"/>
              <a:gd name="connsiteX8" fmla="*/ 412750 w 819150"/>
              <a:gd name="connsiteY8" fmla="*/ 686175 h 686626"/>
              <a:gd name="connsiteX9" fmla="*/ 0 w 819150"/>
              <a:gd name="connsiteY9" fmla="*/ 394075 h 686626"/>
              <a:gd name="connsiteX10" fmla="*/ 412750 w 819150"/>
              <a:gd name="connsiteY10" fmla="*/ 375 h 68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9150" h="686626">
                <a:moveTo>
                  <a:pt x="412750" y="375"/>
                </a:moveTo>
                <a:cubicBezTo>
                  <a:pt x="617406" y="9635"/>
                  <a:pt x="755617" y="120230"/>
                  <a:pt x="786972" y="274603"/>
                </a:cubicBezTo>
                <a:lnTo>
                  <a:pt x="793004" y="335714"/>
                </a:lnTo>
                <a:lnTo>
                  <a:pt x="810667" y="364223"/>
                </a:lnTo>
                <a:cubicBezTo>
                  <a:pt x="816130" y="378278"/>
                  <a:pt x="819150" y="393730"/>
                  <a:pt x="819150" y="409950"/>
                </a:cubicBezTo>
                <a:cubicBezTo>
                  <a:pt x="819150" y="458610"/>
                  <a:pt x="791964" y="500360"/>
                  <a:pt x="753219" y="518193"/>
                </a:cubicBezTo>
                <a:lnTo>
                  <a:pt x="734658" y="522271"/>
                </a:lnTo>
                <a:lnTo>
                  <a:pt x="728173" y="532761"/>
                </a:lnTo>
                <a:cubicBezTo>
                  <a:pt x="659309" y="622237"/>
                  <a:pt x="543057" y="680883"/>
                  <a:pt x="412750" y="686175"/>
                </a:cubicBezTo>
                <a:cubicBezTo>
                  <a:pt x="204258" y="694642"/>
                  <a:pt x="0" y="583453"/>
                  <a:pt x="0" y="394075"/>
                </a:cubicBezTo>
                <a:cubicBezTo>
                  <a:pt x="0" y="204697"/>
                  <a:pt x="178858" y="-10208"/>
                  <a:pt x="412750" y="375"/>
                </a:cubicBezTo>
                <a:close/>
              </a:path>
            </a:pathLst>
          </a:custGeom>
          <a:solidFill>
            <a:srgbClr val="88C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PHẠM DUYÊN 11 - 9Slide.vn">
            <a:extLst>
              <a:ext uri="{FF2B5EF4-FFF2-40B4-BE49-F238E27FC236}">
                <a16:creationId xmlns:a16="http://schemas.microsoft.com/office/drawing/2014/main" id="{8B54761F-6D27-DF7E-0A15-57F495C97881}"/>
              </a:ext>
            </a:extLst>
          </p:cNvPr>
          <p:cNvGrpSpPr/>
          <p:nvPr/>
        </p:nvGrpSpPr>
        <p:grpSpPr>
          <a:xfrm>
            <a:off x="7580097" y="3344822"/>
            <a:ext cx="8345703" cy="1477599"/>
            <a:chOff x="4102312" y="4663268"/>
            <a:chExt cx="8345703" cy="1477599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2EFCAE6-19AF-92E1-ECF4-005EA94D91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095374" y="4663268"/>
              <a:ext cx="1352641" cy="1477599"/>
            </a:xfrm>
            <a:prstGeom prst="line">
              <a:avLst/>
            </a:prstGeom>
            <a:ln w="76200">
              <a:solidFill>
                <a:srgbClr val="FF0000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0CE13B4-9CAA-D09E-FDB9-A2A6F5F91CD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47108" y="4663268"/>
              <a:ext cx="1352641" cy="1477599"/>
            </a:xfrm>
            <a:prstGeom prst="line">
              <a:avLst/>
            </a:prstGeom>
            <a:ln w="76200">
              <a:solidFill>
                <a:srgbClr val="FF0000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285DD57D-1763-C215-E995-0235972958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98843" y="4663268"/>
              <a:ext cx="1352641" cy="1477599"/>
            </a:xfrm>
            <a:prstGeom prst="line">
              <a:avLst/>
            </a:prstGeom>
            <a:ln w="76200">
              <a:solidFill>
                <a:srgbClr val="FF0000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2FEB4738-C498-C18C-7156-99806CC6BA2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50577" y="4663268"/>
              <a:ext cx="1352641" cy="1477599"/>
            </a:xfrm>
            <a:prstGeom prst="line">
              <a:avLst/>
            </a:prstGeom>
            <a:ln w="76200">
              <a:solidFill>
                <a:srgbClr val="FF0000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1F0608C-3389-15A2-9B29-D7DB4CD02EA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02312" y="4663268"/>
              <a:ext cx="1352641" cy="1477599"/>
            </a:xfrm>
            <a:prstGeom prst="line">
              <a:avLst/>
            </a:prstGeom>
            <a:ln w="76200">
              <a:solidFill>
                <a:srgbClr val="FF0000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PHẠM DUYÊN 12 - 9Slide.vn">
            <a:extLst>
              <a:ext uri="{FF2B5EF4-FFF2-40B4-BE49-F238E27FC236}">
                <a16:creationId xmlns:a16="http://schemas.microsoft.com/office/drawing/2014/main" id="{80A2390B-1F25-9433-BD10-34B42A1548BC}"/>
              </a:ext>
            </a:extLst>
          </p:cNvPr>
          <p:cNvGrpSpPr/>
          <p:nvPr/>
        </p:nvGrpSpPr>
        <p:grpSpPr>
          <a:xfrm>
            <a:off x="6172200" y="6577272"/>
            <a:ext cx="1005063" cy="1038804"/>
            <a:chOff x="7632352" y="2667660"/>
            <a:chExt cx="405942" cy="419570"/>
          </a:xfrm>
        </p:grpSpPr>
        <p:sp>
          <p:nvSpPr>
            <p:cNvPr id="29" name="Rounded Rectangle 3">
              <a:extLst>
                <a:ext uri="{FF2B5EF4-FFF2-40B4-BE49-F238E27FC236}">
                  <a16:creationId xmlns:a16="http://schemas.microsoft.com/office/drawing/2014/main" id="{8ED49F23-8856-0731-9A30-A91B51703FE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rgbClr val="40A76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FA11F28F-0803-9AFF-8F6E-425D38FE5304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A7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1" name="PHẠM DUYÊN 13 - 9Slide.vn">
            <a:extLst>
              <a:ext uri="{FF2B5EF4-FFF2-40B4-BE49-F238E27FC236}">
                <a16:creationId xmlns:a16="http://schemas.microsoft.com/office/drawing/2014/main" id="{687921AF-F31C-C288-7C84-D9CEF3D763B5}"/>
              </a:ext>
            </a:extLst>
          </p:cNvPr>
          <p:cNvGrpSpPr/>
          <p:nvPr/>
        </p:nvGrpSpPr>
        <p:grpSpPr>
          <a:xfrm>
            <a:off x="8473373" y="6577272"/>
            <a:ext cx="1005063" cy="1038804"/>
            <a:chOff x="7632352" y="2667660"/>
            <a:chExt cx="405942" cy="419570"/>
          </a:xfrm>
        </p:grpSpPr>
        <p:sp>
          <p:nvSpPr>
            <p:cNvPr id="32" name="Rounded Rectangle 3">
              <a:extLst>
                <a:ext uri="{FF2B5EF4-FFF2-40B4-BE49-F238E27FC236}">
                  <a16:creationId xmlns:a16="http://schemas.microsoft.com/office/drawing/2014/main" id="{375DB914-B7E7-99E9-2FB9-9C00B05DDC5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rgbClr val="40A76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920240DA-87EB-CA16-2AD8-CEB672F2D800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A7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4" name="PHẠM DUYÊN 14 - 9Slide.vn">
            <a:extLst>
              <a:ext uri="{FF2B5EF4-FFF2-40B4-BE49-F238E27FC236}">
                <a16:creationId xmlns:a16="http://schemas.microsoft.com/office/drawing/2014/main" id="{B2A9586F-A048-7F2E-6C88-63E5C0D53C5F}"/>
              </a:ext>
            </a:extLst>
          </p:cNvPr>
          <p:cNvGrpSpPr/>
          <p:nvPr/>
        </p:nvGrpSpPr>
        <p:grpSpPr>
          <a:xfrm>
            <a:off x="6178023" y="6581204"/>
            <a:ext cx="1005063" cy="1038797"/>
            <a:chOff x="7632352" y="2667663"/>
            <a:chExt cx="405942" cy="419567"/>
          </a:xfrm>
        </p:grpSpPr>
        <p:sp>
          <p:nvSpPr>
            <p:cNvPr id="35" name="Rounded Rectangle 3">
              <a:extLst>
                <a:ext uri="{FF2B5EF4-FFF2-40B4-BE49-F238E27FC236}">
                  <a16:creationId xmlns:a16="http://schemas.microsoft.com/office/drawing/2014/main" id="{B0051952-190C-D005-AF4A-32B6495F9E5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54BE36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DEF8BCD6-A9EE-7841-E3D8-A776E0EB887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37" name="PHẠM DUYÊN 15 - 9Slide.vn">
            <a:extLst>
              <a:ext uri="{FF2B5EF4-FFF2-40B4-BE49-F238E27FC236}">
                <a16:creationId xmlns:a16="http://schemas.microsoft.com/office/drawing/2014/main" id="{2C87E8D3-D59F-4FD8-C8AC-593982AE1D26}"/>
              </a:ext>
            </a:extLst>
          </p:cNvPr>
          <p:cNvGrpSpPr/>
          <p:nvPr/>
        </p:nvGrpSpPr>
        <p:grpSpPr>
          <a:xfrm>
            <a:off x="8479196" y="6581204"/>
            <a:ext cx="1005063" cy="1038797"/>
            <a:chOff x="7632352" y="2667663"/>
            <a:chExt cx="405942" cy="419567"/>
          </a:xfrm>
        </p:grpSpPr>
        <p:sp>
          <p:nvSpPr>
            <p:cNvPr id="38" name="Rounded Rectangle 3">
              <a:extLst>
                <a:ext uri="{FF2B5EF4-FFF2-40B4-BE49-F238E27FC236}">
                  <a16:creationId xmlns:a16="http://schemas.microsoft.com/office/drawing/2014/main" id="{3DA8F52C-B22D-7FAE-8416-D056424C75E4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54BE36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F2F6D4F1-36C7-4A6C-A289-6AD15A6BBB60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40" name="PHẠM DUYÊN 16 - 9Slide.vn">
            <a:extLst>
              <a:ext uri="{FF2B5EF4-FFF2-40B4-BE49-F238E27FC236}">
                <a16:creationId xmlns:a16="http://schemas.microsoft.com/office/drawing/2014/main" id="{1BE1B2A7-DE94-214A-ABBF-C3743B3510D5}"/>
              </a:ext>
            </a:extLst>
          </p:cNvPr>
          <p:cNvGrpSpPr/>
          <p:nvPr/>
        </p:nvGrpSpPr>
        <p:grpSpPr>
          <a:xfrm>
            <a:off x="10865807" y="6577278"/>
            <a:ext cx="1005063" cy="1038798"/>
            <a:chOff x="7632352" y="2667662"/>
            <a:chExt cx="405942" cy="419568"/>
          </a:xfrm>
        </p:grpSpPr>
        <p:sp>
          <p:nvSpPr>
            <p:cNvPr id="41" name="Rounded Rectangle 3">
              <a:extLst>
                <a:ext uri="{FF2B5EF4-FFF2-40B4-BE49-F238E27FC236}">
                  <a16:creationId xmlns:a16="http://schemas.microsoft.com/office/drawing/2014/main" id="{794082E4-90EE-969C-0FD1-612ABBE06E3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9BA9E097-E629-79DE-FE8B-ACC52115180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3" name="PHẠM DUYÊN 17 - 9Slide.vn">
            <a:extLst>
              <a:ext uri="{FF2B5EF4-FFF2-40B4-BE49-F238E27FC236}">
                <a16:creationId xmlns:a16="http://schemas.microsoft.com/office/drawing/2014/main" id="{21263C46-E108-88A4-CD78-E4876FFEF8D5}"/>
              </a:ext>
            </a:extLst>
          </p:cNvPr>
          <p:cNvGrpSpPr/>
          <p:nvPr/>
        </p:nvGrpSpPr>
        <p:grpSpPr>
          <a:xfrm>
            <a:off x="10865807" y="6609698"/>
            <a:ext cx="1005063" cy="1010300"/>
            <a:chOff x="7632352" y="2679172"/>
            <a:chExt cx="405942" cy="408058"/>
          </a:xfrm>
        </p:grpSpPr>
        <p:sp>
          <p:nvSpPr>
            <p:cNvPr id="44" name="Rounded Rectangle 3">
              <a:extLst>
                <a:ext uri="{FF2B5EF4-FFF2-40B4-BE49-F238E27FC236}">
                  <a16:creationId xmlns:a16="http://schemas.microsoft.com/office/drawing/2014/main" id="{D8583AA6-6F0E-AFAF-1972-5FE2A85E272E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54BE36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3401A714-748F-EFD3-1C89-6D01B27AEFC4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46" name="PHẠM DUYÊN 18 - 9Slide.vn">
            <a:extLst>
              <a:ext uri="{FF2B5EF4-FFF2-40B4-BE49-F238E27FC236}">
                <a16:creationId xmlns:a16="http://schemas.microsoft.com/office/drawing/2014/main" id="{78A16F97-1FEB-CA87-47EA-32BFC0D30ACF}"/>
              </a:ext>
            </a:extLst>
          </p:cNvPr>
          <p:cNvSpPr txBox="1">
            <a:spLocks/>
          </p:cNvSpPr>
          <p:nvPr/>
        </p:nvSpPr>
        <p:spPr>
          <a:xfrm>
            <a:off x="7521823" y="6477001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̶</a:t>
            </a:r>
          </a:p>
        </p:txBody>
      </p:sp>
      <p:sp>
        <p:nvSpPr>
          <p:cNvPr id="47" name="PHẠM DUYÊN 19 - 9Slide.vn">
            <a:extLst>
              <a:ext uri="{FF2B5EF4-FFF2-40B4-BE49-F238E27FC236}">
                <a16:creationId xmlns:a16="http://schemas.microsoft.com/office/drawing/2014/main" id="{4DF162FE-F8F3-E3B7-4FDE-B84DF0DF6128}"/>
              </a:ext>
            </a:extLst>
          </p:cNvPr>
          <p:cNvSpPr txBox="1">
            <a:spLocks/>
          </p:cNvSpPr>
          <p:nvPr/>
        </p:nvSpPr>
        <p:spPr>
          <a:xfrm>
            <a:off x="9922372" y="6594415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3" name="PHẠM DUYÊN 20 - 9Slide.vn">
            <a:extLst>
              <a:ext uri="{FF2B5EF4-FFF2-40B4-BE49-F238E27FC236}">
                <a16:creationId xmlns:a16="http://schemas.microsoft.com/office/drawing/2014/main" id="{E6161EA9-69B3-6F67-2BA3-BFE56C8B8CAC}"/>
              </a:ext>
            </a:extLst>
          </p:cNvPr>
          <p:cNvSpPr/>
          <p:nvPr/>
        </p:nvSpPr>
        <p:spPr>
          <a:xfrm>
            <a:off x="2178050" y="3463530"/>
            <a:ext cx="1479550" cy="1240184"/>
          </a:xfrm>
          <a:custGeom>
            <a:avLst/>
            <a:gdLst>
              <a:gd name="connsiteX0" fmla="*/ 412750 w 819150"/>
              <a:gd name="connsiteY0" fmla="*/ 375 h 686626"/>
              <a:gd name="connsiteX1" fmla="*/ 786972 w 819150"/>
              <a:gd name="connsiteY1" fmla="*/ 274603 h 686626"/>
              <a:gd name="connsiteX2" fmla="*/ 793004 w 819150"/>
              <a:gd name="connsiteY2" fmla="*/ 335714 h 686626"/>
              <a:gd name="connsiteX3" fmla="*/ 810667 w 819150"/>
              <a:gd name="connsiteY3" fmla="*/ 364223 h 686626"/>
              <a:gd name="connsiteX4" fmla="*/ 819150 w 819150"/>
              <a:gd name="connsiteY4" fmla="*/ 409950 h 686626"/>
              <a:gd name="connsiteX5" fmla="*/ 753219 w 819150"/>
              <a:gd name="connsiteY5" fmla="*/ 518193 h 686626"/>
              <a:gd name="connsiteX6" fmla="*/ 734658 w 819150"/>
              <a:gd name="connsiteY6" fmla="*/ 522271 h 686626"/>
              <a:gd name="connsiteX7" fmla="*/ 728173 w 819150"/>
              <a:gd name="connsiteY7" fmla="*/ 532761 h 686626"/>
              <a:gd name="connsiteX8" fmla="*/ 412750 w 819150"/>
              <a:gd name="connsiteY8" fmla="*/ 686175 h 686626"/>
              <a:gd name="connsiteX9" fmla="*/ 0 w 819150"/>
              <a:gd name="connsiteY9" fmla="*/ 394075 h 686626"/>
              <a:gd name="connsiteX10" fmla="*/ 412750 w 819150"/>
              <a:gd name="connsiteY10" fmla="*/ 375 h 68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9150" h="686626">
                <a:moveTo>
                  <a:pt x="412750" y="375"/>
                </a:moveTo>
                <a:cubicBezTo>
                  <a:pt x="617406" y="9635"/>
                  <a:pt x="755617" y="120230"/>
                  <a:pt x="786972" y="274603"/>
                </a:cubicBezTo>
                <a:lnTo>
                  <a:pt x="793004" y="335714"/>
                </a:lnTo>
                <a:lnTo>
                  <a:pt x="810667" y="364223"/>
                </a:lnTo>
                <a:cubicBezTo>
                  <a:pt x="816130" y="378278"/>
                  <a:pt x="819150" y="393730"/>
                  <a:pt x="819150" y="409950"/>
                </a:cubicBezTo>
                <a:cubicBezTo>
                  <a:pt x="819150" y="458610"/>
                  <a:pt x="791964" y="500360"/>
                  <a:pt x="753219" y="518193"/>
                </a:cubicBezTo>
                <a:lnTo>
                  <a:pt x="734658" y="522271"/>
                </a:lnTo>
                <a:lnTo>
                  <a:pt x="728173" y="532761"/>
                </a:lnTo>
                <a:cubicBezTo>
                  <a:pt x="659309" y="622237"/>
                  <a:pt x="543057" y="680883"/>
                  <a:pt x="412750" y="686175"/>
                </a:cubicBezTo>
                <a:cubicBezTo>
                  <a:pt x="204258" y="694642"/>
                  <a:pt x="0" y="583453"/>
                  <a:pt x="0" y="394075"/>
                </a:cubicBezTo>
                <a:cubicBezTo>
                  <a:pt x="0" y="204697"/>
                  <a:pt x="178858" y="-10208"/>
                  <a:pt x="412750" y="375"/>
                </a:cubicBezTo>
                <a:close/>
              </a:path>
            </a:pathLst>
          </a:custGeom>
          <a:solidFill>
            <a:srgbClr val="88C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23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46" grpId="0"/>
      <p:bldP spid="47" grpId="0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HẠM DUYÊN 1 - 9Slide.vn">
            <a:extLst>
              <a:ext uri="{FF2B5EF4-FFF2-40B4-BE49-F238E27FC236}">
                <a16:creationId xmlns:a16="http://schemas.microsoft.com/office/drawing/2014/main" id="{4D13ECE5-A018-75DB-B09E-69D98BDD2EF4}"/>
              </a:ext>
            </a:extLst>
          </p:cNvPr>
          <p:cNvSpPr/>
          <p:nvPr/>
        </p:nvSpPr>
        <p:spPr>
          <a:xfrm>
            <a:off x="2800350" y="3023744"/>
            <a:ext cx="12687300" cy="2119756"/>
          </a:xfrm>
          <a:prstGeom prst="roundRect">
            <a:avLst>
              <a:gd name="adj" fmla="val 28781"/>
            </a:avLst>
          </a:prstGeom>
          <a:noFill/>
          <a:ln w="38100">
            <a:solidFill>
              <a:srgbClr val="64A4FE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E8224A94-F27A-48D5-AD5D-9F2EE51C1A19}"/>
              </a:ext>
            </a:extLst>
          </p:cNvPr>
          <p:cNvSpPr/>
          <p:nvPr/>
        </p:nvSpPr>
        <p:spPr>
          <a:xfrm>
            <a:off x="4206875" y="3463530"/>
            <a:ext cx="1479550" cy="1240184"/>
          </a:xfrm>
          <a:custGeom>
            <a:avLst/>
            <a:gdLst>
              <a:gd name="connsiteX0" fmla="*/ 412750 w 819150"/>
              <a:gd name="connsiteY0" fmla="*/ 375 h 686626"/>
              <a:gd name="connsiteX1" fmla="*/ 786972 w 819150"/>
              <a:gd name="connsiteY1" fmla="*/ 274603 h 686626"/>
              <a:gd name="connsiteX2" fmla="*/ 793004 w 819150"/>
              <a:gd name="connsiteY2" fmla="*/ 335714 h 686626"/>
              <a:gd name="connsiteX3" fmla="*/ 810667 w 819150"/>
              <a:gd name="connsiteY3" fmla="*/ 364223 h 686626"/>
              <a:gd name="connsiteX4" fmla="*/ 819150 w 819150"/>
              <a:gd name="connsiteY4" fmla="*/ 409950 h 686626"/>
              <a:gd name="connsiteX5" fmla="*/ 753219 w 819150"/>
              <a:gd name="connsiteY5" fmla="*/ 518193 h 686626"/>
              <a:gd name="connsiteX6" fmla="*/ 734658 w 819150"/>
              <a:gd name="connsiteY6" fmla="*/ 522271 h 686626"/>
              <a:gd name="connsiteX7" fmla="*/ 728173 w 819150"/>
              <a:gd name="connsiteY7" fmla="*/ 532761 h 686626"/>
              <a:gd name="connsiteX8" fmla="*/ 412750 w 819150"/>
              <a:gd name="connsiteY8" fmla="*/ 686175 h 686626"/>
              <a:gd name="connsiteX9" fmla="*/ 0 w 819150"/>
              <a:gd name="connsiteY9" fmla="*/ 394075 h 686626"/>
              <a:gd name="connsiteX10" fmla="*/ 412750 w 819150"/>
              <a:gd name="connsiteY10" fmla="*/ 375 h 68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9150" h="686626">
                <a:moveTo>
                  <a:pt x="412750" y="375"/>
                </a:moveTo>
                <a:cubicBezTo>
                  <a:pt x="617406" y="9635"/>
                  <a:pt x="755617" y="120230"/>
                  <a:pt x="786972" y="274603"/>
                </a:cubicBezTo>
                <a:lnTo>
                  <a:pt x="793004" y="335714"/>
                </a:lnTo>
                <a:lnTo>
                  <a:pt x="810667" y="364223"/>
                </a:lnTo>
                <a:cubicBezTo>
                  <a:pt x="816130" y="378278"/>
                  <a:pt x="819150" y="393730"/>
                  <a:pt x="819150" y="409950"/>
                </a:cubicBezTo>
                <a:cubicBezTo>
                  <a:pt x="819150" y="458610"/>
                  <a:pt x="791964" y="500360"/>
                  <a:pt x="753219" y="518193"/>
                </a:cubicBezTo>
                <a:lnTo>
                  <a:pt x="734658" y="522271"/>
                </a:lnTo>
                <a:lnTo>
                  <a:pt x="728173" y="532761"/>
                </a:lnTo>
                <a:cubicBezTo>
                  <a:pt x="659309" y="622237"/>
                  <a:pt x="543057" y="680883"/>
                  <a:pt x="412750" y="686175"/>
                </a:cubicBezTo>
                <a:cubicBezTo>
                  <a:pt x="204258" y="694642"/>
                  <a:pt x="0" y="583453"/>
                  <a:pt x="0" y="394075"/>
                </a:cubicBezTo>
                <a:cubicBezTo>
                  <a:pt x="0" y="204697"/>
                  <a:pt x="178858" y="-10208"/>
                  <a:pt x="412750" y="375"/>
                </a:cubicBezTo>
                <a:close/>
              </a:path>
            </a:pathLst>
          </a:custGeom>
          <a:solidFill>
            <a:srgbClr val="F6A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" name="PHẠM DUYÊN 3 - 9Slide.vn">
            <a:extLst>
              <a:ext uri="{FF2B5EF4-FFF2-40B4-BE49-F238E27FC236}">
                <a16:creationId xmlns:a16="http://schemas.microsoft.com/office/drawing/2014/main" id="{6077FB78-0312-9889-DCE3-5CADEF90893A}"/>
              </a:ext>
            </a:extLst>
          </p:cNvPr>
          <p:cNvGrpSpPr/>
          <p:nvPr/>
        </p:nvGrpSpPr>
        <p:grpSpPr>
          <a:xfrm>
            <a:off x="843760" y="829556"/>
            <a:ext cx="1003383" cy="1035530"/>
            <a:chOff x="1559434" y="1176116"/>
            <a:chExt cx="668922" cy="69035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40B7539-425E-DE59-2E82-30736AC0F0D6}"/>
                </a:ext>
              </a:extLst>
            </p:cNvPr>
            <p:cNvGrpSpPr/>
            <p:nvPr/>
          </p:nvGrpSpPr>
          <p:grpSpPr>
            <a:xfrm>
              <a:off x="1559434" y="1197547"/>
              <a:ext cx="668922" cy="668922"/>
              <a:chOff x="1959266" y="1758939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A51B243E-2F8E-380E-44C0-3394821EBDA4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9D20289-587F-4D13-5F19-A163C0D15FCC}"/>
                  </a:ext>
                </a:extLst>
              </p:cNvPr>
              <p:cNvSpPr/>
              <p:nvPr/>
            </p:nvSpPr>
            <p:spPr>
              <a:xfrm>
                <a:off x="1959266" y="1758939"/>
                <a:ext cx="668922" cy="668922"/>
              </a:xfrm>
              <a:prstGeom prst="ellipse">
                <a:avLst/>
              </a:prstGeom>
              <a:solidFill>
                <a:srgbClr val="035651"/>
              </a:solidFill>
              <a:ln w="28575">
                <a:solidFill>
                  <a:srgbClr val="0D96A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75EA47F-9D03-C1E2-C259-92309830D875}"/>
                </a:ext>
              </a:extLst>
            </p:cNvPr>
            <p:cNvSpPr txBox="1"/>
            <p:nvPr/>
          </p:nvSpPr>
          <p:spPr>
            <a:xfrm>
              <a:off x="170962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1" name="PHẠM DUYÊN 4 - 9Slide.vn">
            <a:extLst>
              <a:ext uri="{FF2B5EF4-FFF2-40B4-BE49-F238E27FC236}">
                <a16:creationId xmlns:a16="http://schemas.microsoft.com/office/drawing/2014/main" id="{3054BB4E-ADAF-8173-02CA-6393918EE20E}"/>
              </a:ext>
            </a:extLst>
          </p:cNvPr>
          <p:cNvGrpSpPr/>
          <p:nvPr/>
        </p:nvGrpSpPr>
        <p:grpSpPr>
          <a:xfrm>
            <a:off x="2150447" y="811894"/>
            <a:ext cx="2292965" cy="1205343"/>
            <a:chOff x="1848975" y="1323589"/>
            <a:chExt cx="1528643" cy="94907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54A9BF5-2ACD-A9C4-6A3E-1F6042657DEE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01BAF4-CB0D-5B15-EA6C-FABD559719A0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AA6396-F953-3903-B46C-7DC2E6A73B91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16" name="PHẠM DUYÊN 5 - 9Slide.vn">
            <a:extLst>
              <a:ext uri="{FF2B5EF4-FFF2-40B4-BE49-F238E27FC236}">
                <a16:creationId xmlns:a16="http://schemas.microsoft.com/office/drawing/2014/main" id="{E8005FEF-D42E-F3A6-771C-6C4D278DFFE4}"/>
              </a:ext>
            </a:extLst>
          </p:cNvPr>
          <p:cNvSpPr/>
          <p:nvPr/>
        </p:nvSpPr>
        <p:spPr>
          <a:xfrm>
            <a:off x="5949950" y="3463530"/>
            <a:ext cx="1479550" cy="1240184"/>
          </a:xfrm>
          <a:custGeom>
            <a:avLst/>
            <a:gdLst>
              <a:gd name="connsiteX0" fmla="*/ 412750 w 819150"/>
              <a:gd name="connsiteY0" fmla="*/ 375 h 686626"/>
              <a:gd name="connsiteX1" fmla="*/ 786972 w 819150"/>
              <a:gd name="connsiteY1" fmla="*/ 274603 h 686626"/>
              <a:gd name="connsiteX2" fmla="*/ 793004 w 819150"/>
              <a:gd name="connsiteY2" fmla="*/ 335714 h 686626"/>
              <a:gd name="connsiteX3" fmla="*/ 810667 w 819150"/>
              <a:gd name="connsiteY3" fmla="*/ 364223 h 686626"/>
              <a:gd name="connsiteX4" fmla="*/ 819150 w 819150"/>
              <a:gd name="connsiteY4" fmla="*/ 409950 h 686626"/>
              <a:gd name="connsiteX5" fmla="*/ 753219 w 819150"/>
              <a:gd name="connsiteY5" fmla="*/ 518193 h 686626"/>
              <a:gd name="connsiteX6" fmla="*/ 734658 w 819150"/>
              <a:gd name="connsiteY6" fmla="*/ 522271 h 686626"/>
              <a:gd name="connsiteX7" fmla="*/ 728173 w 819150"/>
              <a:gd name="connsiteY7" fmla="*/ 532761 h 686626"/>
              <a:gd name="connsiteX8" fmla="*/ 412750 w 819150"/>
              <a:gd name="connsiteY8" fmla="*/ 686175 h 686626"/>
              <a:gd name="connsiteX9" fmla="*/ 0 w 819150"/>
              <a:gd name="connsiteY9" fmla="*/ 394075 h 686626"/>
              <a:gd name="connsiteX10" fmla="*/ 412750 w 819150"/>
              <a:gd name="connsiteY10" fmla="*/ 375 h 68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9150" h="686626">
                <a:moveTo>
                  <a:pt x="412750" y="375"/>
                </a:moveTo>
                <a:cubicBezTo>
                  <a:pt x="617406" y="9635"/>
                  <a:pt x="755617" y="120230"/>
                  <a:pt x="786972" y="274603"/>
                </a:cubicBezTo>
                <a:lnTo>
                  <a:pt x="793004" y="335714"/>
                </a:lnTo>
                <a:lnTo>
                  <a:pt x="810667" y="364223"/>
                </a:lnTo>
                <a:cubicBezTo>
                  <a:pt x="816130" y="378278"/>
                  <a:pt x="819150" y="393730"/>
                  <a:pt x="819150" y="409950"/>
                </a:cubicBezTo>
                <a:cubicBezTo>
                  <a:pt x="819150" y="458610"/>
                  <a:pt x="791964" y="500360"/>
                  <a:pt x="753219" y="518193"/>
                </a:cubicBezTo>
                <a:lnTo>
                  <a:pt x="734658" y="522271"/>
                </a:lnTo>
                <a:lnTo>
                  <a:pt x="728173" y="532761"/>
                </a:lnTo>
                <a:cubicBezTo>
                  <a:pt x="659309" y="622237"/>
                  <a:pt x="543057" y="680883"/>
                  <a:pt x="412750" y="686175"/>
                </a:cubicBezTo>
                <a:cubicBezTo>
                  <a:pt x="204258" y="694642"/>
                  <a:pt x="0" y="583453"/>
                  <a:pt x="0" y="394075"/>
                </a:cubicBezTo>
                <a:cubicBezTo>
                  <a:pt x="0" y="204697"/>
                  <a:pt x="178858" y="-10208"/>
                  <a:pt x="412750" y="375"/>
                </a:cubicBezTo>
                <a:close/>
              </a:path>
            </a:pathLst>
          </a:custGeom>
          <a:solidFill>
            <a:srgbClr val="F6A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PHẠM DUYÊN 6 - 9Slide.vn">
            <a:extLst>
              <a:ext uri="{FF2B5EF4-FFF2-40B4-BE49-F238E27FC236}">
                <a16:creationId xmlns:a16="http://schemas.microsoft.com/office/drawing/2014/main" id="{8113CA10-97F5-688C-7FA0-3830CF0B8D45}"/>
              </a:ext>
            </a:extLst>
          </p:cNvPr>
          <p:cNvSpPr/>
          <p:nvPr/>
        </p:nvSpPr>
        <p:spPr>
          <a:xfrm>
            <a:off x="7693025" y="3463530"/>
            <a:ext cx="1479550" cy="1240184"/>
          </a:xfrm>
          <a:custGeom>
            <a:avLst/>
            <a:gdLst>
              <a:gd name="connsiteX0" fmla="*/ 412750 w 819150"/>
              <a:gd name="connsiteY0" fmla="*/ 375 h 686626"/>
              <a:gd name="connsiteX1" fmla="*/ 786972 w 819150"/>
              <a:gd name="connsiteY1" fmla="*/ 274603 h 686626"/>
              <a:gd name="connsiteX2" fmla="*/ 793004 w 819150"/>
              <a:gd name="connsiteY2" fmla="*/ 335714 h 686626"/>
              <a:gd name="connsiteX3" fmla="*/ 810667 w 819150"/>
              <a:gd name="connsiteY3" fmla="*/ 364223 h 686626"/>
              <a:gd name="connsiteX4" fmla="*/ 819150 w 819150"/>
              <a:gd name="connsiteY4" fmla="*/ 409950 h 686626"/>
              <a:gd name="connsiteX5" fmla="*/ 753219 w 819150"/>
              <a:gd name="connsiteY5" fmla="*/ 518193 h 686626"/>
              <a:gd name="connsiteX6" fmla="*/ 734658 w 819150"/>
              <a:gd name="connsiteY6" fmla="*/ 522271 h 686626"/>
              <a:gd name="connsiteX7" fmla="*/ 728173 w 819150"/>
              <a:gd name="connsiteY7" fmla="*/ 532761 h 686626"/>
              <a:gd name="connsiteX8" fmla="*/ 412750 w 819150"/>
              <a:gd name="connsiteY8" fmla="*/ 686175 h 686626"/>
              <a:gd name="connsiteX9" fmla="*/ 0 w 819150"/>
              <a:gd name="connsiteY9" fmla="*/ 394075 h 686626"/>
              <a:gd name="connsiteX10" fmla="*/ 412750 w 819150"/>
              <a:gd name="connsiteY10" fmla="*/ 375 h 68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9150" h="686626">
                <a:moveTo>
                  <a:pt x="412750" y="375"/>
                </a:moveTo>
                <a:cubicBezTo>
                  <a:pt x="617406" y="9635"/>
                  <a:pt x="755617" y="120230"/>
                  <a:pt x="786972" y="274603"/>
                </a:cubicBezTo>
                <a:lnTo>
                  <a:pt x="793004" y="335714"/>
                </a:lnTo>
                <a:lnTo>
                  <a:pt x="810667" y="364223"/>
                </a:lnTo>
                <a:cubicBezTo>
                  <a:pt x="816130" y="378278"/>
                  <a:pt x="819150" y="393730"/>
                  <a:pt x="819150" y="409950"/>
                </a:cubicBezTo>
                <a:cubicBezTo>
                  <a:pt x="819150" y="458610"/>
                  <a:pt x="791964" y="500360"/>
                  <a:pt x="753219" y="518193"/>
                </a:cubicBezTo>
                <a:lnTo>
                  <a:pt x="734658" y="522271"/>
                </a:lnTo>
                <a:lnTo>
                  <a:pt x="728173" y="532761"/>
                </a:lnTo>
                <a:cubicBezTo>
                  <a:pt x="659309" y="622237"/>
                  <a:pt x="543057" y="680883"/>
                  <a:pt x="412750" y="686175"/>
                </a:cubicBezTo>
                <a:cubicBezTo>
                  <a:pt x="204258" y="694642"/>
                  <a:pt x="0" y="583453"/>
                  <a:pt x="0" y="394075"/>
                </a:cubicBezTo>
                <a:cubicBezTo>
                  <a:pt x="0" y="204697"/>
                  <a:pt x="178858" y="-10208"/>
                  <a:pt x="412750" y="375"/>
                </a:cubicBezTo>
                <a:close/>
              </a:path>
            </a:pathLst>
          </a:custGeom>
          <a:solidFill>
            <a:srgbClr val="F6A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HẠM DUYÊN 7 - 9Slide.vn">
            <a:extLst>
              <a:ext uri="{FF2B5EF4-FFF2-40B4-BE49-F238E27FC236}">
                <a16:creationId xmlns:a16="http://schemas.microsoft.com/office/drawing/2014/main" id="{48833E6B-4C76-F57E-7769-13FE2E846016}"/>
              </a:ext>
            </a:extLst>
          </p:cNvPr>
          <p:cNvSpPr/>
          <p:nvPr/>
        </p:nvSpPr>
        <p:spPr>
          <a:xfrm>
            <a:off x="9436100" y="3463530"/>
            <a:ext cx="1479550" cy="1240184"/>
          </a:xfrm>
          <a:custGeom>
            <a:avLst/>
            <a:gdLst>
              <a:gd name="connsiteX0" fmla="*/ 412750 w 819150"/>
              <a:gd name="connsiteY0" fmla="*/ 375 h 686626"/>
              <a:gd name="connsiteX1" fmla="*/ 786972 w 819150"/>
              <a:gd name="connsiteY1" fmla="*/ 274603 h 686626"/>
              <a:gd name="connsiteX2" fmla="*/ 793004 w 819150"/>
              <a:gd name="connsiteY2" fmla="*/ 335714 h 686626"/>
              <a:gd name="connsiteX3" fmla="*/ 810667 w 819150"/>
              <a:gd name="connsiteY3" fmla="*/ 364223 h 686626"/>
              <a:gd name="connsiteX4" fmla="*/ 819150 w 819150"/>
              <a:gd name="connsiteY4" fmla="*/ 409950 h 686626"/>
              <a:gd name="connsiteX5" fmla="*/ 753219 w 819150"/>
              <a:gd name="connsiteY5" fmla="*/ 518193 h 686626"/>
              <a:gd name="connsiteX6" fmla="*/ 734658 w 819150"/>
              <a:gd name="connsiteY6" fmla="*/ 522271 h 686626"/>
              <a:gd name="connsiteX7" fmla="*/ 728173 w 819150"/>
              <a:gd name="connsiteY7" fmla="*/ 532761 h 686626"/>
              <a:gd name="connsiteX8" fmla="*/ 412750 w 819150"/>
              <a:gd name="connsiteY8" fmla="*/ 686175 h 686626"/>
              <a:gd name="connsiteX9" fmla="*/ 0 w 819150"/>
              <a:gd name="connsiteY9" fmla="*/ 394075 h 686626"/>
              <a:gd name="connsiteX10" fmla="*/ 412750 w 819150"/>
              <a:gd name="connsiteY10" fmla="*/ 375 h 68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9150" h="686626">
                <a:moveTo>
                  <a:pt x="412750" y="375"/>
                </a:moveTo>
                <a:cubicBezTo>
                  <a:pt x="617406" y="9635"/>
                  <a:pt x="755617" y="120230"/>
                  <a:pt x="786972" y="274603"/>
                </a:cubicBezTo>
                <a:lnTo>
                  <a:pt x="793004" y="335714"/>
                </a:lnTo>
                <a:lnTo>
                  <a:pt x="810667" y="364223"/>
                </a:lnTo>
                <a:cubicBezTo>
                  <a:pt x="816130" y="378278"/>
                  <a:pt x="819150" y="393730"/>
                  <a:pt x="819150" y="409950"/>
                </a:cubicBezTo>
                <a:cubicBezTo>
                  <a:pt x="819150" y="458610"/>
                  <a:pt x="791964" y="500360"/>
                  <a:pt x="753219" y="518193"/>
                </a:cubicBezTo>
                <a:lnTo>
                  <a:pt x="734658" y="522271"/>
                </a:lnTo>
                <a:lnTo>
                  <a:pt x="728173" y="532761"/>
                </a:lnTo>
                <a:cubicBezTo>
                  <a:pt x="659309" y="622237"/>
                  <a:pt x="543057" y="680883"/>
                  <a:pt x="412750" y="686175"/>
                </a:cubicBezTo>
                <a:cubicBezTo>
                  <a:pt x="204258" y="694642"/>
                  <a:pt x="0" y="583453"/>
                  <a:pt x="0" y="394075"/>
                </a:cubicBezTo>
                <a:cubicBezTo>
                  <a:pt x="0" y="204697"/>
                  <a:pt x="178858" y="-10208"/>
                  <a:pt x="412750" y="375"/>
                </a:cubicBezTo>
                <a:close/>
              </a:path>
            </a:pathLst>
          </a:custGeom>
          <a:solidFill>
            <a:srgbClr val="F6A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PHẠM DUYÊN 8 - 9Slide.vn">
            <a:extLst>
              <a:ext uri="{FF2B5EF4-FFF2-40B4-BE49-F238E27FC236}">
                <a16:creationId xmlns:a16="http://schemas.microsoft.com/office/drawing/2014/main" id="{205E714E-8892-03D7-33DF-6EC31325A413}"/>
              </a:ext>
            </a:extLst>
          </p:cNvPr>
          <p:cNvSpPr/>
          <p:nvPr/>
        </p:nvSpPr>
        <p:spPr>
          <a:xfrm>
            <a:off x="11179175" y="3463530"/>
            <a:ext cx="1479550" cy="1240184"/>
          </a:xfrm>
          <a:custGeom>
            <a:avLst/>
            <a:gdLst>
              <a:gd name="connsiteX0" fmla="*/ 412750 w 819150"/>
              <a:gd name="connsiteY0" fmla="*/ 375 h 686626"/>
              <a:gd name="connsiteX1" fmla="*/ 786972 w 819150"/>
              <a:gd name="connsiteY1" fmla="*/ 274603 h 686626"/>
              <a:gd name="connsiteX2" fmla="*/ 793004 w 819150"/>
              <a:gd name="connsiteY2" fmla="*/ 335714 h 686626"/>
              <a:gd name="connsiteX3" fmla="*/ 810667 w 819150"/>
              <a:gd name="connsiteY3" fmla="*/ 364223 h 686626"/>
              <a:gd name="connsiteX4" fmla="*/ 819150 w 819150"/>
              <a:gd name="connsiteY4" fmla="*/ 409950 h 686626"/>
              <a:gd name="connsiteX5" fmla="*/ 753219 w 819150"/>
              <a:gd name="connsiteY5" fmla="*/ 518193 h 686626"/>
              <a:gd name="connsiteX6" fmla="*/ 734658 w 819150"/>
              <a:gd name="connsiteY6" fmla="*/ 522271 h 686626"/>
              <a:gd name="connsiteX7" fmla="*/ 728173 w 819150"/>
              <a:gd name="connsiteY7" fmla="*/ 532761 h 686626"/>
              <a:gd name="connsiteX8" fmla="*/ 412750 w 819150"/>
              <a:gd name="connsiteY8" fmla="*/ 686175 h 686626"/>
              <a:gd name="connsiteX9" fmla="*/ 0 w 819150"/>
              <a:gd name="connsiteY9" fmla="*/ 394075 h 686626"/>
              <a:gd name="connsiteX10" fmla="*/ 412750 w 819150"/>
              <a:gd name="connsiteY10" fmla="*/ 375 h 68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9150" h="686626">
                <a:moveTo>
                  <a:pt x="412750" y="375"/>
                </a:moveTo>
                <a:cubicBezTo>
                  <a:pt x="617406" y="9635"/>
                  <a:pt x="755617" y="120230"/>
                  <a:pt x="786972" y="274603"/>
                </a:cubicBezTo>
                <a:lnTo>
                  <a:pt x="793004" y="335714"/>
                </a:lnTo>
                <a:lnTo>
                  <a:pt x="810667" y="364223"/>
                </a:lnTo>
                <a:cubicBezTo>
                  <a:pt x="816130" y="378278"/>
                  <a:pt x="819150" y="393730"/>
                  <a:pt x="819150" y="409950"/>
                </a:cubicBezTo>
                <a:cubicBezTo>
                  <a:pt x="819150" y="458610"/>
                  <a:pt x="791964" y="500360"/>
                  <a:pt x="753219" y="518193"/>
                </a:cubicBezTo>
                <a:lnTo>
                  <a:pt x="734658" y="522271"/>
                </a:lnTo>
                <a:lnTo>
                  <a:pt x="728173" y="532761"/>
                </a:lnTo>
                <a:cubicBezTo>
                  <a:pt x="659309" y="622237"/>
                  <a:pt x="543057" y="680883"/>
                  <a:pt x="412750" y="686175"/>
                </a:cubicBezTo>
                <a:cubicBezTo>
                  <a:pt x="204258" y="694642"/>
                  <a:pt x="0" y="583453"/>
                  <a:pt x="0" y="394075"/>
                </a:cubicBezTo>
                <a:cubicBezTo>
                  <a:pt x="0" y="204697"/>
                  <a:pt x="178858" y="-10208"/>
                  <a:pt x="412750" y="375"/>
                </a:cubicBezTo>
                <a:close/>
              </a:path>
            </a:pathLst>
          </a:custGeom>
          <a:solidFill>
            <a:srgbClr val="F6A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HẠM DUYÊN 9 - 9Slide.vn">
            <a:extLst>
              <a:ext uri="{FF2B5EF4-FFF2-40B4-BE49-F238E27FC236}">
                <a16:creationId xmlns:a16="http://schemas.microsoft.com/office/drawing/2014/main" id="{0A0927BB-5794-8F1F-61AD-0B4ED087E695}"/>
              </a:ext>
            </a:extLst>
          </p:cNvPr>
          <p:cNvSpPr/>
          <p:nvPr/>
        </p:nvSpPr>
        <p:spPr>
          <a:xfrm>
            <a:off x="12922250" y="3463530"/>
            <a:ext cx="1479550" cy="1240184"/>
          </a:xfrm>
          <a:custGeom>
            <a:avLst/>
            <a:gdLst>
              <a:gd name="connsiteX0" fmla="*/ 412750 w 819150"/>
              <a:gd name="connsiteY0" fmla="*/ 375 h 686626"/>
              <a:gd name="connsiteX1" fmla="*/ 786972 w 819150"/>
              <a:gd name="connsiteY1" fmla="*/ 274603 h 686626"/>
              <a:gd name="connsiteX2" fmla="*/ 793004 w 819150"/>
              <a:gd name="connsiteY2" fmla="*/ 335714 h 686626"/>
              <a:gd name="connsiteX3" fmla="*/ 810667 w 819150"/>
              <a:gd name="connsiteY3" fmla="*/ 364223 h 686626"/>
              <a:gd name="connsiteX4" fmla="*/ 819150 w 819150"/>
              <a:gd name="connsiteY4" fmla="*/ 409950 h 686626"/>
              <a:gd name="connsiteX5" fmla="*/ 753219 w 819150"/>
              <a:gd name="connsiteY5" fmla="*/ 518193 h 686626"/>
              <a:gd name="connsiteX6" fmla="*/ 734658 w 819150"/>
              <a:gd name="connsiteY6" fmla="*/ 522271 h 686626"/>
              <a:gd name="connsiteX7" fmla="*/ 728173 w 819150"/>
              <a:gd name="connsiteY7" fmla="*/ 532761 h 686626"/>
              <a:gd name="connsiteX8" fmla="*/ 412750 w 819150"/>
              <a:gd name="connsiteY8" fmla="*/ 686175 h 686626"/>
              <a:gd name="connsiteX9" fmla="*/ 0 w 819150"/>
              <a:gd name="connsiteY9" fmla="*/ 394075 h 686626"/>
              <a:gd name="connsiteX10" fmla="*/ 412750 w 819150"/>
              <a:gd name="connsiteY10" fmla="*/ 375 h 68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9150" h="686626">
                <a:moveTo>
                  <a:pt x="412750" y="375"/>
                </a:moveTo>
                <a:cubicBezTo>
                  <a:pt x="617406" y="9635"/>
                  <a:pt x="755617" y="120230"/>
                  <a:pt x="786972" y="274603"/>
                </a:cubicBezTo>
                <a:lnTo>
                  <a:pt x="793004" y="335714"/>
                </a:lnTo>
                <a:lnTo>
                  <a:pt x="810667" y="364223"/>
                </a:lnTo>
                <a:cubicBezTo>
                  <a:pt x="816130" y="378278"/>
                  <a:pt x="819150" y="393730"/>
                  <a:pt x="819150" y="409950"/>
                </a:cubicBezTo>
                <a:cubicBezTo>
                  <a:pt x="819150" y="458610"/>
                  <a:pt x="791964" y="500360"/>
                  <a:pt x="753219" y="518193"/>
                </a:cubicBezTo>
                <a:lnTo>
                  <a:pt x="734658" y="522271"/>
                </a:lnTo>
                <a:lnTo>
                  <a:pt x="728173" y="532761"/>
                </a:lnTo>
                <a:cubicBezTo>
                  <a:pt x="659309" y="622237"/>
                  <a:pt x="543057" y="680883"/>
                  <a:pt x="412750" y="686175"/>
                </a:cubicBezTo>
                <a:cubicBezTo>
                  <a:pt x="204258" y="694642"/>
                  <a:pt x="0" y="583453"/>
                  <a:pt x="0" y="394075"/>
                </a:cubicBezTo>
                <a:cubicBezTo>
                  <a:pt x="0" y="204697"/>
                  <a:pt x="178858" y="-10208"/>
                  <a:pt x="412750" y="375"/>
                </a:cubicBezTo>
                <a:close/>
              </a:path>
            </a:pathLst>
          </a:custGeom>
          <a:solidFill>
            <a:srgbClr val="F6A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PHẠM DUYÊN 10 - 9Slide.vn">
            <a:extLst>
              <a:ext uri="{FF2B5EF4-FFF2-40B4-BE49-F238E27FC236}">
                <a16:creationId xmlns:a16="http://schemas.microsoft.com/office/drawing/2014/main" id="{8B54761F-6D27-DF7E-0A15-57F495C97881}"/>
              </a:ext>
            </a:extLst>
          </p:cNvPr>
          <p:cNvGrpSpPr/>
          <p:nvPr/>
        </p:nvGrpSpPr>
        <p:grpSpPr>
          <a:xfrm>
            <a:off x="7768065" y="3344822"/>
            <a:ext cx="6597438" cy="1477599"/>
            <a:chOff x="5850577" y="4663268"/>
            <a:chExt cx="6597438" cy="1477599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2EFCAE6-19AF-92E1-ECF4-005EA94D91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095374" y="4663268"/>
              <a:ext cx="1352641" cy="1477599"/>
            </a:xfrm>
            <a:prstGeom prst="line">
              <a:avLst/>
            </a:prstGeom>
            <a:ln w="76200">
              <a:solidFill>
                <a:srgbClr val="FF0000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0CE13B4-9CAA-D09E-FDB9-A2A6F5F91CD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47108" y="4663268"/>
              <a:ext cx="1352641" cy="1477599"/>
            </a:xfrm>
            <a:prstGeom prst="line">
              <a:avLst/>
            </a:prstGeom>
            <a:ln w="76200">
              <a:solidFill>
                <a:srgbClr val="FF0000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285DD57D-1763-C215-E995-0235972958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98843" y="4663268"/>
              <a:ext cx="1352641" cy="1477599"/>
            </a:xfrm>
            <a:prstGeom prst="line">
              <a:avLst/>
            </a:prstGeom>
            <a:ln w="76200">
              <a:solidFill>
                <a:srgbClr val="FF0000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2FEB4738-C498-C18C-7156-99806CC6BA2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50577" y="4663268"/>
              <a:ext cx="1352641" cy="1477599"/>
            </a:xfrm>
            <a:prstGeom prst="line">
              <a:avLst/>
            </a:prstGeom>
            <a:ln w="76200">
              <a:solidFill>
                <a:srgbClr val="FF0000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PHẠM DUYÊN 11 - 9Slide.vn">
            <a:extLst>
              <a:ext uri="{FF2B5EF4-FFF2-40B4-BE49-F238E27FC236}">
                <a16:creationId xmlns:a16="http://schemas.microsoft.com/office/drawing/2014/main" id="{80A2390B-1F25-9433-BD10-34B42A1548BC}"/>
              </a:ext>
            </a:extLst>
          </p:cNvPr>
          <p:cNvGrpSpPr/>
          <p:nvPr/>
        </p:nvGrpSpPr>
        <p:grpSpPr>
          <a:xfrm>
            <a:off x="6172200" y="6577272"/>
            <a:ext cx="1005063" cy="1038804"/>
            <a:chOff x="7632352" y="2667660"/>
            <a:chExt cx="405942" cy="419570"/>
          </a:xfrm>
        </p:grpSpPr>
        <p:sp>
          <p:nvSpPr>
            <p:cNvPr id="29" name="Rounded Rectangle 3">
              <a:extLst>
                <a:ext uri="{FF2B5EF4-FFF2-40B4-BE49-F238E27FC236}">
                  <a16:creationId xmlns:a16="http://schemas.microsoft.com/office/drawing/2014/main" id="{8ED49F23-8856-0731-9A30-A91B51703FE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rgbClr val="40A76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FA11F28F-0803-9AFF-8F6E-425D38FE5304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A7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1" name="PHẠM DUYÊN 12 - 9Slide.vn">
            <a:extLst>
              <a:ext uri="{FF2B5EF4-FFF2-40B4-BE49-F238E27FC236}">
                <a16:creationId xmlns:a16="http://schemas.microsoft.com/office/drawing/2014/main" id="{687921AF-F31C-C288-7C84-D9CEF3D763B5}"/>
              </a:ext>
            </a:extLst>
          </p:cNvPr>
          <p:cNvGrpSpPr/>
          <p:nvPr/>
        </p:nvGrpSpPr>
        <p:grpSpPr>
          <a:xfrm>
            <a:off x="8473373" y="6577272"/>
            <a:ext cx="1005063" cy="1038804"/>
            <a:chOff x="7632352" y="2667660"/>
            <a:chExt cx="405942" cy="419570"/>
          </a:xfrm>
        </p:grpSpPr>
        <p:sp>
          <p:nvSpPr>
            <p:cNvPr id="32" name="Rounded Rectangle 3">
              <a:extLst>
                <a:ext uri="{FF2B5EF4-FFF2-40B4-BE49-F238E27FC236}">
                  <a16:creationId xmlns:a16="http://schemas.microsoft.com/office/drawing/2014/main" id="{375DB914-B7E7-99E9-2FB9-9C00B05DDC5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rgbClr val="40A76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920240DA-87EB-CA16-2AD8-CEB672F2D800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A7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4" name="PHẠM DUYÊN 13 - 9Slide.vn">
            <a:extLst>
              <a:ext uri="{FF2B5EF4-FFF2-40B4-BE49-F238E27FC236}">
                <a16:creationId xmlns:a16="http://schemas.microsoft.com/office/drawing/2014/main" id="{B2A9586F-A048-7F2E-6C88-63E5C0D53C5F}"/>
              </a:ext>
            </a:extLst>
          </p:cNvPr>
          <p:cNvGrpSpPr/>
          <p:nvPr/>
        </p:nvGrpSpPr>
        <p:grpSpPr>
          <a:xfrm>
            <a:off x="6178023" y="6581204"/>
            <a:ext cx="1005063" cy="1038797"/>
            <a:chOff x="7632352" y="2667663"/>
            <a:chExt cx="405942" cy="419567"/>
          </a:xfrm>
        </p:grpSpPr>
        <p:sp>
          <p:nvSpPr>
            <p:cNvPr id="35" name="Rounded Rectangle 3">
              <a:extLst>
                <a:ext uri="{FF2B5EF4-FFF2-40B4-BE49-F238E27FC236}">
                  <a16:creationId xmlns:a16="http://schemas.microsoft.com/office/drawing/2014/main" id="{B0051952-190C-D005-AF4A-32B6495F9E5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54BE36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DEF8BCD6-A9EE-7841-E3D8-A776E0EB887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37" name="PHẠM DUYÊN 14 - 9Slide.vn">
            <a:extLst>
              <a:ext uri="{FF2B5EF4-FFF2-40B4-BE49-F238E27FC236}">
                <a16:creationId xmlns:a16="http://schemas.microsoft.com/office/drawing/2014/main" id="{2C87E8D3-D59F-4FD8-C8AC-593982AE1D26}"/>
              </a:ext>
            </a:extLst>
          </p:cNvPr>
          <p:cNvGrpSpPr/>
          <p:nvPr/>
        </p:nvGrpSpPr>
        <p:grpSpPr>
          <a:xfrm>
            <a:off x="8479196" y="6581204"/>
            <a:ext cx="1005063" cy="1038797"/>
            <a:chOff x="7632352" y="2667663"/>
            <a:chExt cx="405942" cy="419567"/>
          </a:xfrm>
        </p:grpSpPr>
        <p:sp>
          <p:nvSpPr>
            <p:cNvPr id="38" name="Rounded Rectangle 3">
              <a:extLst>
                <a:ext uri="{FF2B5EF4-FFF2-40B4-BE49-F238E27FC236}">
                  <a16:creationId xmlns:a16="http://schemas.microsoft.com/office/drawing/2014/main" id="{3DA8F52C-B22D-7FAE-8416-D056424C75E4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54BE36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F2F6D4F1-36C7-4A6C-A289-6AD15A6BBB60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40" name="PHẠM DUYÊN 15 - 9Slide.vn">
            <a:extLst>
              <a:ext uri="{FF2B5EF4-FFF2-40B4-BE49-F238E27FC236}">
                <a16:creationId xmlns:a16="http://schemas.microsoft.com/office/drawing/2014/main" id="{1BE1B2A7-DE94-214A-ABBF-C3743B3510D5}"/>
              </a:ext>
            </a:extLst>
          </p:cNvPr>
          <p:cNvGrpSpPr/>
          <p:nvPr/>
        </p:nvGrpSpPr>
        <p:grpSpPr>
          <a:xfrm>
            <a:off x="10876884" y="6579239"/>
            <a:ext cx="1005063" cy="1038798"/>
            <a:chOff x="7632352" y="2667662"/>
            <a:chExt cx="405942" cy="419568"/>
          </a:xfrm>
        </p:grpSpPr>
        <p:sp>
          <p:nvSpPr>
            <p:cNvPr id="41" name="Rounded Rectangle 3">
              <a:extLst>
                <a:ext uri="{FF2B5EF4-FFF2-40B4-BE49-F238E27FC236}">
                  <a16:creationId xmlns:a16="http://schemas.microsoft.com/office/drawing/2014/main" id="{794082E4-90EE-969C-0FD1-612ABBE06E3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9BA9E097-E629-79DE-FE8B-ACC52115180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3" name="PHẠM DUYÊN 16 - 9Slide.vn">
            <a:extLst>
              <a:ext uri="{FF2B5EF4-FFF2-40B4-BE49-F238E27FC236}">
                <a16:creationId xmlns:a16="http://schemas.microsoft.com/office/drawing/2014/main" id="{21263C46-E108-88A4-CD78-E4876FFEF8D5}"/>
              </a:ext>
            </a:extLst>
          </p:cNvPr>
          <p:cNvGrpSpPr/>
          <p:nvPr/>
        </p:nvGrpSpPr>
        <p:grpSpPr>
          <a:xfrm>
            <a:off x="10876884" y="6593488"/>
            <a:ext cx="1005063" cy="1010300"/>
            <a:chOff x="7632352" y="2679172"/>
            <a:chExt cx="405942" cy="408058"/>
          </a:xfrm>
        </p:grpSpPr>
        <p:sp>
          <p:nvSpPr>
            <p:cNvPr id="44" name="Rounded Rectangle 3">
              <a:extLst>
                <a:ext uri="{FF2B5EF4-FFF2-40B4-BE49-F238E27FC236}">
                  <a16:creationId xmlns:a16="http://schemas.microsoft.com/office/drawing/2014/main" id="{D8583AA6-6F0E-AFAF-1972-5FE2A85E272E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54BE36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3401A714-748F-EFD3-1C89-6D01B27AEFC4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46" name="PHẠM DUYÊN 17 - 9Slide.vn">
            <a:extLst>
              <a:ext uri="{FF2B5EF4-FFF2-40B4-BE49-F238E27FC236}">
                <a16:creationId xmlns:a16="http://schemas.microsoft.com/office/drawing/2014/main" id="{78A16F97-1FEB-CA87-47EA-32BFC0D30ACF}"/>
              </a:ext>
            </a:extLst>
          </p:cNvPr>
          <p:cNvSpPr txBox="1">
            <a:spLocks/>
          </p:cNvSpPr>
          <p:nvPr/>
        </p:nvSpPr>
        <p:spPr>
          <a:xfrm>
            <a:off x="7521823" y="6477001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̶</a:t>
            </a:r>
          </a:p>
        </p:txBody>
      </p:sp>
      <p:sp>
        <p:nvSpPr>
          <p:cNvPr id="47" name="PHẠM DUYÊN 18 - 9Slide.vn">
            <a:extLst>
              <a:ext uri="{FF2B5EF4-FFF2-40B4-BE49-F238E27FC236}">
                <a16:creationId xmlns:a16="http://schemas.microsoft.com/office/drawing/2014/main" id="{4DF162FE-F8F3-E3B7-4FDE-B84DF0DF6128}"/>
              </a:ext>
            </a:extLst>
          </p:cNvPr>
          <p:cNvSpPr txBox="1">
            <a:spLocks/>
          </p:cNvSpPr>
          <p:nvPr/>
        </p:nvSpPr>
        <p:spPr>
          <a:xfrm>
            <a:off x="9922372" y="6594415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4770933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46" grpId="0"/>
      <p:bldP spid="4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22624" y="66700"/>
            <a:ext cx="36485513" cy="10251666"/>
            <a:chOff x="-19812000" y="181103"/>
            <a:chExt cx="24384000" cy="685139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0" y="6459058"/>
            <a:ext cx="4549830" cy="3107534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203" y="3343457"/>
            <a:ext cx="3115601" cy="311560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974" y="7123677"/>
            <a:ext cx="5273210" cy="244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385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HẠM DUYÊN 1 - 9Slide.vn">
            <a:extLst>
              <a:ext uri="{FF2B5EF4-FFF2-40B4-BE49-F238E27FC236}">
                <a16:creationId xmlns:a16="http://schemas.microsoft.com/office/drawing/2014/main" id="{4D13ECE5-A018-75DB-B09E-69D98BDD2EF4}"/>
              </a:ext>
            </a:extLst>
          </p:cNvPr>
          <p:cNvSpPr/>
          <p:nvPr/>
        </p:nvSpPr>
        <p:spPr>
          <a:xfrm>
            <a:off x="1047750" y="3023744"/>
            <a:ext cx="16192500" cy="2119756"/>
          </a:xfrm>
          <a:prstGeom prst="roundRect">
            <a:avLst>
              <a:gd name="adj" fmla="val 28781"/>
            </a:avLst>
          </a:prstGeom>
          <a:noFill/>
          <a:ln w="38100">
            <a:solidFill>
              <a:srgbClr val="64A4FE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E8224A94-F27A-48D5-AD5D-9F2EE51C1A19}"/>
              </a:ext>
            </a:extLst>
          </p:cNvPr>
          <p:cNvSpPr/>
          <p:nvPr/>
        </p:nvSpPr>
        <p:spPr>
          <a:xfrm>
            <a:off x="3135667" y="3463530"/>
            <a:ext cx="1479550" cy="1240184"/>
          </a:xfrm>
          <a:custGeom>
            <a:avLst/>
            <a:gdLst>
              <a:gd name="connsiteX0" fmla="*/ 412750 w 819150"/>
              <a:gd name="connsiteY0" fmla="*/ 375 h 686626"/>
              <a:gd name="connsiteX1" fmla="*/ 786972 w 819150"/>
              <a:gd name="connsiteY1" fmla="*/ 274603 h 686626"/>
              <a:gd name="connsiteX2" fmla="*/ 793004 w 819150"/>
              <a:gd name="connsiteY2" fmla="*/ 335714 h 686626"/>
              <a:gd name="connsiteX3" fmla="*/ 810667 w 819150"/>
              <a:gd name="connsiteY3" fmla="*/ 364223 h 686626"/>
              <a:gd name="connsiteX4" fmla="*/ 819150 w 819150"/>
              <a:gd name="connsiteY4" fmla="*/ 409950 h 686626"/>
              <a:gd name="connsiteX5" fmla="*/ 753219 w 819150"/>
              <a:gd name="connsiteY5" fmla="*/ 518193 h 686626"/>
              <a:gd name="connsiteX6" fmla="*/ 734658 w 819150"/>
              <a:gd name="connsiteY6" fmla="*/ 522271 h 686626"/>
              <a:gd name="connsiteX7" fmla="*/ 728173 w 819150"/>
              <a:gd name="connsiteY7" fmla="*/ 532761 h 686626"/>
              <a:gd name="connsiteX8" fmla="*/ 412750 w 819150"/>
              <a:gd name="connsiteY8" fmla="*/ 686175 h 686626"/>
              <a:gd name="connsiteX9" fmla="*/ 0 w 819150"/>
              <a:gd name="connsiteY9" fmla="*/ 394075 h 686626"/>
              <a:gd name="connsiteX10" fmla="*/ 412750 w 819150"/>
              <a:gd name="connsiteY10" fmla="*/ 375 h 68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9150" h="686626">
                <a:moveTo>
                  <a:pt x="412750" y="375"/>
                </a:moveTo>
                <a:cubicBezTo>
                  <a:pt x="617406" y="9635"/>
                  <a:pt x="755617" y="120230"/>
                  <a:pt x="786972" y="274603"/>
                </a:cubicBezTo>
                <a:lnTo>
                  <a:pt x="793004" y="335714"/>
                </a:lnTo>
                <a:lnTo>
                  <a:pt x="810667" y="364223"/>
                </a:lnTo>
                <a:cubicBezTo>
                  <a:pt x="816130" y="378278"/>
                  <a:pt x="819150" y="393730"/>
                  <a:pt x="819150" y="409950"/>
                </a:cubicBezTo>
                <a:cubicBezTo>
                  <a:pt x="819150" y="458610"/>
                  <a:pt x="791964" y="500360"/>
                  <a:pt x="753219" y="518193"/>
                </a:cubicBezTo>
                <a:lnTo>
                  <a:pt x="734658" y="522271"/>
                </a:lnTo>
                <a:lnTo>
                  <a:pt x="728173" y="532761"/>
                </a:lnTo>
                <a:cubicBezTo>
                  <a:pt x="659309" y="622237"/>
                  <a:pt x="543057" y="680883"/>
                  <a:pt x="412750" y="686175"/>
                </a:cubicBezTo>
                <a:cubicBezTo>
                  <a:pt x="204258" y="694642"/>
                  <a:pt x="0" y="583453"/>
                  <a:pt x="0" y="394075"/>
                </a:cubicBezTo>
                <a:cubicBezTo>
                  <a:pt x="0" y="204697"/>
                  <a:pt x="178858" y="-10208"/>
                  <a:pt x="412750" y="375"/>
                </a:cubicBezTo>
                <a:close/>
              </a:path>
            </a:pathLst>
          </a:custGeom>
          <a:solidFill>
            <a:srgbClr val="FED2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" name="PHẠM DUYÊN 3 - 9Slide.vn">
            <a:extLst>
              <a:ext uri="{FF2B5EF4-FFF2-40B4-BE49-F238E27FC236}">
                <a16:creationId xmlns:a16="http://schemas.microsoft.com/office/drawing/2014/main" id="{6077FB78-0312-9889-DCE3-5CADEF90893A}"/>
              </a:ext>
            </a:extLst>
          </p:cNvPr>
          <p:cNvGrpSpPr/>
          <p:nvPr/>
        </p:nvGrpSpPr>
        <p:grpSpPr>
          <a:xfrm>
            <a:off x="843760" y="829556"/>
            <a:ext cx="1003383" cy="1035530"/>
            <a:chOff x="1559434" y="1176116"/>
            <a:chExt cx="668922" cy="69035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40B7539-425E-DE59-2E82-30736AC0F0D6}"/>
                </a:ext>
              </a:extLst>
            </p:cNvPr>
            <p:cNvGrpSpPr/>
            <p:nvPr/>
          </p:nvGrpSpPr>
          <p:grpSpPr>
            <a:xfrm>
              <a:off x="1559434" y="1197547"/>
              <a:ext cx="668922" cy="668922"/>
              <a:chOff x="1959266" y="1758939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A51B243E-2F8E-380E-44C0-3394821EBDA4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9D20289-587F-4D13-5F19-A163C0D15FCC}"/>
                  </a:ext>
                </a:extLst>
              </p:cNvPr>
              <p:cNvSpPr/>
              <p:nvPr/>
            </p:nvSpPr>
            <p:spPr>
              <a:xfrm>
                <a:off x="1959266" y="1758939"/>
                <a:ext cx="668922" cy="668922"/>
              </a:xfrm>
              <a:prstGeom prst="ellipse">
                <a:avLst/>
              </a:prstGeom>
              <a:solidFill>
                <a:srgbClr val="035651"/>
              </a:solidFill>
              <a:ln w="28575">
                <a:solidFill>
                  <a:srgbClr val="0D96A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75EA47F-9D03-C1E2-C259-92309830D875}"/>
                </a:ext>
              </a:extLst>
            </p:cNvPr>
            <p:cNvSpPr txBox="1"/>
            <p:nvPr/>
          </p:nvSpPr>
          <p:spPr>
            <a:xfrm>
              <a:off x="170962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1" name="PHẠM DUYÊN 4 - 9Slide.vn">
            <a:extLst>
              <a:ext uri="{FF2B5EF4-FFF2-40B4-BE49-F238E27FC236}">
                <a16:creationId xmlns:a16="http://schemas.microsoft.com/office/drawing/2014/main" id="{3054BB4E-ADAF-8173-02CA-6393918EE20E}"/>
              </a:ext>
            </a:extLst>
          </p:cNvPr>
          <p:cNvGrpSpPr/>
          <p:nvPr/>
        </p:nvGrpSpPr>
        <p:grpSpPr>
          <a:xfrm>
            <a:off x="2150447" y="811894"/>
            <a:ext cx="2292965" cy="1205343"/>
            <a:chOff x="1848975" y="1323589"/>
            <a:chExt cx="1528643" cy="94907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54A9BF5-2ACD-A9C4-6A3E-1F6042657DEE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01BAF4-CB0D-5B15-EA6C-FABD559719A0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AA6396-F953-3903-B46C-7DC2E6A73B91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16" name="PHẠM DUYÊN 5 - 9Slide.vn">
            <a:extLst>
              <a:ext uri="{FF2B5EF4-FFF2-40B4-BE49-F238E27FC236}">
                <a16:creationId xmlns:a16="http://schemas.microsoft.com/office/drawing/2014/main" id="{E8005FEF-D42E-F3A6-771C-6C4D278DFFE4}"/>
              </a:ext>
            </a:extLst>
          </p:cNvPr>
          <p:cNvSpPr/>
          <p:nvPr/>
        </p:nvSpPr>
        <p:spPr>
          <a:xfrm>
            <a:off x="4899734" y="3463530"/>
            <a:ext cx="1479550" cy="1240184"/>
          </a:xfrm>
          <a:custGeom>
            <a:avLst/>
            <a:gdLst>
              <a:gd name="connsiteX0" fmla="*/ 412750 w 819150"/>
              <a:gd name="connsiteY0" fmla="*/ 375 h 686626"/>
              <a:gd name="connsiteX1" fmla="*/ 786972 w 819150"/>
              <a:gd name="connsiteY1" fmla="*/ 274603 h 686626"/>
              <a:gd name="connsiteX2" fmla="*/ 793004 w 819150"/>
              <a:gd name="connsiteY2" fmla="*/ 335714 h 686626"/>
              <a:gd name="connsiteX3" fmla="*/ 810667 w 819150"/>
              <a:gd name="connsiteY3" fmla="*/ 364223 h 686626"/>
              <a:gd name="connsiteX4" fmla="*/ 819150 w 819150"/>
              <a:gd name="connsiteY4" fmla="*/ 409950 h 686626"/>
              <a:gd name="connsiteX5" fmla="*/ 753219 w 819150"/>
              <a:gd name="connsiteY5" fmla="*/ 518193 h 686626"/>
              <a:gd name="connsiteX6" fmla="*/ 734658 w 819150"/>
              <a:gd name="connsiteY6" fmla="*/ 522271 h 686626"/>
              <a:gd name="connsiteX7" fmla="*/ 728173 w 819150"/>
              <a:gd name="connsiteY7" fmla="*/ 532761 h 686626"/>
              <a:gd name="connsiteX8" fmla="*/ 412750 w 819150"/>
              <a:gd name="connsiteY8" fmla="*/ 686175 h 686626"/>
              <a:gd name="connsiteX9" fmla="*/ 0 w 819150"/>
              <a:gd name="connsiteY9" fmla="*/ 394075 h 686626"/>
              <a:gd name="connsiteX10" fmla="*/ 412750 w 819150"/>
              <a:gd name="connsiteY10" fmla="*/ 375 h 68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9150" h="686626">
                <a:moveTo>
                  <a:pt x="412750" y="375"/>
                </a:moveTo>
                <a:cubicBezTo>
                  <a:pt x="617406" y="9635"/>
                  <a:pt x="755617" y="120230"/>
                  <a:pt x="786972" y="274603"/>
                </a:cubicBezTo>
                <a:lnTo>
                  <a:pt x="793004" y="335714"/>
                </a:lnTo>
                <a:lnTo>
                  <a:pt x="810667" y="364223"/>
                </a:lnTo>
                <a:cubicBezTo>
                  <a:pt x="816130" y="378278"/>
                  <a:pt x="819150" y="393730"/>
                  <a:pt x="819150" y="409950"/>
                </a:cubicBezTo>
                <a:cubicBezTo>
                  <a:pt x="819150" y="458610"/>
                  <a:pt x="791964" y="500360"/>
                  <a:pt x="753219" y="518193"/>
                </a:cubicBezTo>
                <a:lnTo>
                  <a:pt x="734658" y="522271"/>
                </a:lnTo>
                <a:lnTo>
                  <a:pt x="728173" y="532761"/>
                </a:lnTo>
                <a:cubicBezTo>
                  <a:pt x="659309" y="622237"/>
                  <a:pt x="543057" y="680883"/>
                  <a:pt x="412750" y="686175"/>
                </a:cubicBezTo>
                <a:cubicBezTo>
                  <a:pt x="204258" y="694642"/>
                  <a:pt x="0" y="583453"/>
                  <a:pt x="0" y="394075"/>
                </a:cubicBezTo>
                <a:cubicBezTo>
                  <a:pt x="0" y="204697"/>
                  <a:pt x="178858" y="-10208"/>
                  <a:pt x="412750" y="375"/>
                </a:cubicBezTo>
                <a:close/>
              </a:path>
            </a:pathLst>
          </a:custGeom>
          <a:solidFill>
            <a:srgbClr val="FED2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PHẠM DUYÊN 6 - 9Slide.vn">
            <a:extLst>
              <a:ext uri="{FF2B5EF4-FFF2-40B4-BE49-F238E27FC236}">
                <a16:creationId xmlns:a16="http://schemas.microsoft.com/office/drawing/2014/main" id="{8113CA10-97F5-688C-7FA0-3830CF0B8D45}"/>
              </a:ext>
            </a:extLst>
          </p:cNvPr>
          <p:cNvSpPr/>
          <p:nvPr/>
        </p:nvSpPr>
        <p:spPr>
          <a:xfrm>
            <a:off x="6663801" y="3463530"/>
            <a:ext cx="1479550" cy="1240184"/>
          </a:xfrm>
          <a:custGeom>
            <a:avLst/>
            <a:gdLst>
              <a:gd name="connsiteX0" fmla="*/ 412750 w 819150"/>
              <a:gd name="connsiteY0" fmla="*/ 375 h 686626"/>
              <a:gd name="connsiteX1" fmla="*/ 786972 w 819150"/>
              <a:gd name="connsiteY1" fmla="*/ 274603 h 686626"/>
              <a:gd name="connsiteX2" fmla="*/ 793004 w 819150"/>
              <a:gd name="connsiteY2" fmla="*/ 335714 h 686626"/>
              <a:gd name="connsiteX3" fmla="*/ 810667 w 819150"/>
              <a:gd name="connsiteY3" fmla="*/ 364223 h 686626"/>
              <a:gd name="connsiteX4" fmla="*/ 819150 w 819150"/>
              <a:gd name="connsiteY4" fmla="*/ 409950 h 686626"/>
              <a:gd name="connsiteX5" fmla="*/ 753219 w 819150"/>
              <a:gd name="connsiteY5" fmla="*/ 518193 h 686626"/>
              <a:gd name="connsiteX6" fmla="*/ 734658 w 819150"/>
              <a:gd name="connsiteY6" fmla="*/ 522271 h 686626"/>
              <a:gd name="connsiteX7" fmla="*/ 728173 w 819150"/>
              <a:gd name="connsiteY7" fmla="*/ 532761 h 686626"/>
              <a:gd name="connsiteX8" fmla="*/ 412750 w 819150"/>
              <a:gd name="connsiteY8" fmla="*/ 686175 h 686626"/>
              <a:gd name="connsiteX9" fmla="*/ 0 w 819150"/>
              <a:gd name="connsiteY9" fmla="*/ 394075 h 686626"/>
              <a:gd name="connsiteX10" fmla="*/ 412750 w 819150"/>
              <a:gd name="connsiteY10" fmla="*/ 375 h 68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9150" h="686626">
                <a:moveTo>
                  <a:pt x="412750" y="375"/>
                </a:moveTo>
                <a:cubicBezTo>
                  <a:pt x="617406" y="9635"/>
                  <a:pt x="755617" y="120230"/>
                  <a:pt x="786972" y="274603"/>
                </a:cubicBezTo>
                <a:lnTo>
                  <a:pt x="793004" y="335714"/>
                </a:lnTo>
                <a:lnTo>
                  <a:pt x="810667" y="364223"/>
                </a:lnTo>
                <a:cubicBezTo>
                  <a:pt x="816130" y="378278"/>
                  <a:pt x="819150" y="393730"/>
                  <a:pt x="819150" y="409950"/>
                </a:cubicBezTo>
                <a:cubicBezTo>
                  <a:pt x="819150" y="458610"/>
                  <a:pt x="791964" y="500360"/>
                  <a:pt x="753219" y="518193"/>
                </a:cubicBezTo>
                <a:lnTo>
                  <a:pt x="734658" y="522271"/>
                </a:lnTo>
                <a:lnTo>
                  <a:pt x="728173" y="532761"/>
                </a:lnTo>
                <a:cubicBezTo>
                  <a:pt x="659309" y="622237"/>
                  <a:pt x="543057" y="680883"/>
                  <a:pt x="412750" y="686175"/>
                </a:cubicBezTo>
                <a:cubicBezTo>
                  <a:pt x="204258" y="694642"/>
                  <a:pt x="0" y="583453"/>
                  <a:pt x="0" y="394075"/>
                </a:cubicBezTo>
                <a:cubicBezTo>
                  <a:pt x="0" y="204697"/>
                  <a:pt x="178858" y="-10208"/>
                  <a:pt x="412750" y="375"/>
                </a:cubicBezTo>
                <a:close/>
              </a:path>
            </a:pathLst>
          </a:custGeom>
          <a:solidFill>
            <a:srgbClr val="FED2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HẠM DUYÊN 7 - 9Slide.vn">
            <a:extLst>
              <a:ext uri="{FF2B5EF4-FFF2-40B4-BE49-F238E27FC236}">
                <a16:creationId xmlns:a16="http://schemas.microsoft.com/office/drawing/2014/main" id="{48833E6B-4C76-F57E-7769-13FE2E846016}"/>
              </a:ext>
            </a:extLst>
          </p:cNvPr>
          <p:cNvSpPr/>
          <p:nvPr/>
        </p:nvSpPr>
        <p:spPr>
          <a:xfrm>
            <a:off x="8427868" y="3463530"/>
            <a:ext cx="1479550" cy="1240184"/>
          </a:xfrm>
          <a:custGeom>
            <a:avLst/>
            <a:gdLst>
              <a:gd name="connsiteX0" fmla="*/ 412750 w 819150"/>
              <a:gd name="connsiteY0" fmla="*/ 375 h 686626"/>
              <a:gd name="connsiteX1" fmla="*/ 786972 w 819150"/>
              <a:gd name="connsiteY1" fmla="*/ 274603 h 686626"/>
              <a:gd name="connsiteX2" fmla="*/ 793004 w 819150"/>
              <a:gd name="connsiteY2" fmla="*/ 335714 h 686626"/>
              <a:gd name="connsiteX3" fmla="*/ 810667 w 819150"/>
              <a:gd name="connsiteY3" fmla="*/ 364223 h 686626"/>
              <a:gd name="connsiteX4" fmla="*/ 819150 w 819150"/>
              <a:gd name="connsiteY4" fmla="*/ 409950 h 686626"/>
              <a:gd name="connsiteX5" fmla="*/ 753219 w 819150"/>
              <a:gd name="connsiteY5" fmla="*/ 518193 h 686626"/>
              <a:gd name="connsiteX6" fmla="*/ 734658 w 819150"/>
              <a:gd name="connsiteY6" fmla="*/ 522271 h 686626"/>
              <a:gd name="connsiteX7" fmla="*/ 728173 w 819150"/>
              <a:gd name="connsiteY7" fmla="*/ 532761 h 686626"/>
              <a:gd name="connsiteX8" fmla="*/ 412750 w 819150"/>
              <a:gd name="connsiteY8" fmla="*/ 686175 h 686626"/>
              <a:gd name="connsiteX9" fmla="*/ 0 w 819150"/>
              <a:gd name="connsiteY9" fmla="*/ 394075 h 686626"/>
              <a:gd name="connsiteX10" fmla="*/ 412750 w 819150"/>
              <a:gd name="connsiteY10" fmla="*/ 375 h 68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9150" h="686626">
                <a:moveTo>
                  <a:pt x="412750" y="375"/>
                </a:moveTo>
                <a:cubicBezTo>
                  <a:pt x="617406" y="9635"/>
                  <a:pt x="755617" y="120230"/>
                  <a:pt x="786972" y="274603"/>
                </a:cubicBezTo>
                <a:lnTo>
                  <a:pt x="793004" y="335714"/>
                </a:lnTo>
                <a:lnTo>
                  <a:pt x="810667" y="364223"/>
                </a:lnTo>
                <a:cubicBezTo>
                  <a:pt x="816130" y="378278"/>
                  <a:pt x="819150" y="393730"/>
                  <a:pt x="819150" y="409950"/>
                </a:cubicBezTo>
                <a:cubicBezTo>
                  <a:pt x="819150" y="458610"/>
                  <a:pt x="791964" y="500360"/>
                  <a:pt x="753219" y="518193"/>
                </a:cubicBezTo>
                <a:lnTo>
                  <a:pt x="734658" y="522271"/>
                </a:lnTo>
                <a:lnTo>
                  <a:pt x="728173" y="532761"/>
                </a:lnTo>
                <a:cubicBezTo>
                  <a:pt x="659309" y="622237"/>
                  <a:pt x="543057" y="680883"/>
                  <a:pt x="412750" y="686175"/>
                </a:cubicBezTo>
                <a:cubicBezTo>
                  <a:pt x="204258" y="694642"/>
                  <a:pt x="0" y="583453"/>
                  <a:pt x="0" y="394075"/>
                </a:cubicBezTo>
                <a:cubicBezTo>
                  <a:pt x="0" y="204697"/>
                  <a:pt x="178858" y="-10208"/>
                  <a:pt x="412750" y="375"/>
                </a:cubicBezTo>
                <a:close/>
              </a:path>
            </a:pathLst>
          </a:custGeom>
          <a:solidFill>
            <a:srgbClr val="FED2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PHẠM DUYÊN 8 - 9Slide.vn">
            <a:extLst>
              <a:ext uri="{FF2B5EF4-FFF2-40B4-BE49-F238E27FC236}">
                <a16:creationId xmlns:a16="http://schemas.microsoft.com/office/drawing/2014/main" id="{205E714E-8892-03D7-33DF-6EC31325A413}"/>
              </a:ext>
            </a:extLst>
          </p:cNvPr>
          <p:cNvSpPr/>
          <p:nvPr/>
        </p:nvSpPr>
        <p:spPr>
          <a:xfrm>
            <a:off x="10191935" y="3463530"/>
            <a:ext cx="1479550" cy="1240184"/>
          </a:xfrm>
          <a:custGeom>
            <a:avLst/>
            <a:gdLst>
              <a:gd name="connsiteX0" fmla="*/ 412750 w 819150"/>
              <a:gd name="connsiteY0" fmla="*/ 375 h 686626"/>
              <a:gd name="connsiteX1" fmla="*/ 786972 w 819150"/>
              <a:gd name="connsiteY1" fmla="*/ 274603 h 686626"/>
              <a:gd name="connsiteX2" fmla="*/ 793004 w 819150"/>
              <a:gd name="connsiteY2" fmla="*/ 335714 h 686626"/>
              <a:gd name="connsiteX3" fmla="*/ 810667 w 819150"/>
              <a:gd name="connsiteY3" fmla="*/ 364223 h 686626"/>
              <a:gd name="connsiteX4" fmla="*/ 819150 w 819150"/>
              <a:gd name="connsiteY4" fmla="*/ 409950 h 686626"/>
              <a:gd name="connsiteX5" fmla="*/ 753219 w 819150"/>
              <a:gd name="connsiteY5" fmla="*/ 518193 h 686626"/>
              <a:gd name="connsiteX6" fmla="*/ 734658 w 819150"/>
              <a:gd name="connsiteY6" fmla="*/ 522271 h 686626"/>
              <a:gd name="connsiteX7" fmla="*/ 728173 w 819150"/>
              <a:gd name="connsiteY7" fmla="*/ 532761 h 686626"/>
              <a:gd name="connsiteX8" fmla="*/ 412750 w 819150"/>
              <a:gd name="connsiteY8" fmla="*/ 686175 h 686626"/>
              <a:gd name="connsiteX9" fmla="*/ 0 w 819150"/>
              <a:gd name="connsiteY9" fmla="*/ 394075 h 686626"/>
              <a:gd name="connsiteX10" fmla="*/ 412750 w 819150"/>
              <a:gd name="connsiteY10" fmla="*/ 375 h 68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9150" h="686626">
                <a:moveTo>
                  <a:pt x="412750" y="375"/>
                </a:moveTo>
                <a:cubicBezTo>
                  <a:pt x="617406" y="9635"/>
                  <a:pt x="755617" y="120230"/>
                  <a:pt x="786972" y="274603"/>
                </a:cubicBezTo>
                <a:lnTo>
                  <a:pt x="793004" y="335714"/>
                </a:lnTo>
                <a:lnTo>
                  <a:pt x="810667" y="364223"/>
                </a:lnTo>
                <a:cubicBezTo>
                  <a:pt x="816130" y="378278"/>
                  <a:pt x="819150" y="393730"/>
                  <a:pt x="819150" y="409950"/>
                </a:cubicBezTo>
                <a:cubicBezTo>
                  <a:pt x="819150" y="458610"/>
                  <a:pt x="791964" y="500360"/>
                  <a:pt x="753219" y="518193"/>
                </a:cubicBezTo>
                <a:lnTo>
                  <a:pt x="734658" y="522271"/>
                </a:lnTo>
                <a:lnTo>
                  <a:pt x="728173" y="532761"/>
                </a:lnTo>
                <a:cubicBezTo>
                  <a:pt x="659309" y="622237"/>
                  <a:pt x="543057" y="680883"/>
                  <a:pt x="412750" y="686175"/>
                </a:cubicBezTo>
                <a:cubicBezTo>
                  <a:pt x="204258" y="694642"/>
                  <a:pt x="0" y="583453"/>
                  <a:pt x="0" y="394075"/>
                </a:cubicBezTo>
                <a:cubicBezTo>
                  <a:pt x="0" y="204697"/>
                  <a:pt x="178858" y="-10208"/>
                  <a:pt x="412750" y="375"/>
                </a:cubicBezTo>
                <a:close/>
              </a:path>
            </a:pathLst>
          </a:custGeom>
          <a:solidFill>
            <a:srgbClr val="FED2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HẠM DUYÊN 9 - 9Slide.vn">
            <a:extLst>
              <a:ext uri="{FF2B5EF4-FFF2-40B4-BE49-F238E27FC236}">
                <a16:creationId xmlns:a16="http://schemas.microsoft.com/office/drawing/2014/main" id="{0A0927BB-5794-8F1F-61AD-0B4ED087E695}"/>
              </a:ext>
            </a:extLst>
          </p:cNvPr>
          <p:cNvSpPr/>
          <p:nvPr/>
        </p:nvSpPr>
        <p:spPr>
          <a:xfrm>
            <a:off x="11956002" y="3463530"/>
            <a:ext cx="1479550" cy="1240184"/>
          </a:xfrm>
          <a:custGeom>
            <a:avLst/>
            <a:gdLst>
              <a:gd name="connsiteX0" fmla="*/ 412750 w 819150"/>
              <a:gd name="connsiteY0" fmla="*/ 375 h 686626"/>
              <a:gd name="connsiteX1" fmla="*/ 786972 w 819150"/>
              <a:gd name="connsiteY1" fmla="*/ 274603 h 686626"/>
              <a:gd name="connsiteX2" fmla="*/ 793004 w 819150"/>
              <a:gd name="connsiteY2" fmla="*/ 335714 h 686626"/>
              <a:gd name="connsiteX3" fmla="*/ 810667 w 819150"/>
              <a:gd name="connsiteY3" fmla="*/ 364223 h 686626"/>
              <a:gd name="connsiteX4" fmla="*/ 819150 w 819150"/>
              <a:gd name="connsiteY4" fmla="*/ 409950 h 686626"/>
              <a:gd name="connsiteX5" fmla="*/ 753219 w 819150"/>
              <a:gd name="connsiteY5" fmla="*/ 518193 h 686626"/>
              <a:gd name="connsiteX6" fmla="*/ 734658 w 819150"/>
              <a:gd name="connsiteY6" fmla="*/ 522271 h 686626"/>
              <a:gd name="connsiteX7" fmla="*/ 728173 w 819150"/>
              <a:gd name="connsiteY7" fmla="*/ 532761 h 686626"/>
              <a:gd name="connsiteX8" fmla="*/ 412750 w 819150"/>
              <a:gd name="connsiteY8" fmla="*/ 686175 h 686626"/>
              <a:gd name="connsiteX9" fmla="*/ 0 w 819150"/>
              <a:gd name="connsiteY9" fmla="*/ 394075 h 686626"/>
              <a:gd name="connsiteX10" fmla="*/ 412750 w 819150"/>
              <a:gd name="connsiteY10" fmla="*/ 375 h 68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9150" h="686626">
                <a:moveTo>
                  <a:pt x="412750" y="375"/>
                </a:moveTo>
                <a:cubicBezTo>
                  <a:pt x="617406" y="9635"/>
                  <a:pt x="755617" y="120230"/>
                  <a:pt x="786972" y="274603"/>
                </a:cubicBezTo>
                <a:lnTo>
                  <a:pt x="793004" y="335714"/>
                </a:lnTo>
                <a:lnTo>
                  <a:pt x="810667" y="364223"/>
                </a:lnTo>
                <a:cubicBezTo>
                  <a:pt x="816130" y="378278"/>
                  <a:pt x="819150" y="393730"/>
                  <a:pt x="819150" y="409950"/>
                </a:cubicBezTo>
                <a:cubicBezTo>
                  <a:pt x="819150" y="458610"/>
                  <a:pt x="791964" y="500360"/>
                  <a:pt x="753219" y="518193"/>
                </a:cubicBezTo>
                <a:lnTo>
                  <a:pt x="734658" y="522271"/>
                </a:lnTo>
                <a:lnTo>
                  <a:pt x="728173" y="532761"/>
                </a:lnTo>
                <a:cubicBezTo>
                  <a:pt x="659309" y="622237"/>
                  <a:pt x="543057" y="680883"/>
                  <a:pt x="412750" y="686175"/>
                </a:cubicBezTo>
                <a:cubicBezTo>
                  <a:pt x="204258" y="694642"/>
                  <a:pt x="0" y="583453"/>
                  <a:pt x="0" y="394075"/>
                </a:cubicBezTo>
                <a:cubicBezTo>
                  <a:pt x="0" y="204697"/>
                  <a:pt x="178858" y="-10208"/>
                  <a:pt x="412750" y="375"/>
                </a:cubicBezTo>
                <a:close/>
              </a:path>
            </a:pathLst>
          </a:custGeom>
          <a:solidFill>
            <a:srgbClr val="FED2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PHẠM DUYÊN 10 - 9Slide.vn">
            <a:extLst>
              <a:ext uri="{FF2B5EF4-FFF2-40B4-BE49-F238E27FC236}">
                <a16:creationId xmlns:a16="http://schemas.microsoft.com/office/drawing/2014/main" id="{65F37539-8736-854A-8085-AC52F77601CE}"/>
              </a:ext>
            </a:extLst>
          </p:cNvPr>
          <p:cNvSpPr/>
          <p:nvPr/>
        </p:nvSpPr>
        <p:spPr>
          <a:xfrm>
            <a:off x="13720069" y="3463530"/>
            <a:ext cx="1479550" cy="1240184"/>
          </a:xfrm>
          <a:custGeom>
            <a:avLst/>
            <a:gdLst>
              <a:gd name="connsiteX0" fmla="*/ 412750 w 819150"/>
              <a:gd name="connsiteY0" fmla="*/ 375 h 686626"/>
              <a:gd name="connsiteX1" fmla="*/ 786972 w 819150"/>
              <a:gd name="connsiteY1" fmla="*/ 274603 h 686626"/>
              <a:gd name="connsiteX2" fmla="*/ 793004 w 819150"/>
              <a:gd name="connsiteY2" fmla="*/ 335714 h 686626"/>
              <a:gd name="connsiteX3" fmla="*/ 810667 w 819150"/>
              <a:gd name="connsiteY3" fmla="*/ 364223 h 686626"/>
              <a:gd name="connsiteX4" fmla="*/ 819150 w 819150"/>
              <a:gd name="connsiteY4" fmla="*/ 409950 h 686626"/>
              <a:gd name="connsiteX5" fmla="*/ 753219 w 819150"/>
              <a:gd name="connsiteY5" fmla="*/ 518193 h 686626"/>
              <a:gd name="connsiteX6" fmla="*/ 734658 w 819150"/>
              <a:gd name="connsiteY6" fmla="*/ 522271 h 686626"/>
              <a:gd name="connsiteX7" fmla="*/ 728173 w 819150"/>
              <a:gd name="connsiteY7" fmla="*/ 532761 h 686626"/>
              <a:gd name="connsiteX8" fmla="*/ 412750 w 819150"/>
              <a:gd name="connsiteY8" fmla="*/ 686175 h 686626"/>
              <a:gd name="connsiteX9" fmla="*/ 0 w 819150"/>
              <a:gd name="connsiteY9" fmla="*/ 394075 h 686626"/>
              <a:gd name="connsiteX10" fmla="*/ 412750 w 819150"/>
              <a:gd name="connsiteY10" fmla="*/ 375 h 68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9150" h="686626">
                <a:moveTo>
                  <a:pt x="412750" y="375"/>
                </a:moveTo>
                <a:cubicBezTo>
                  <a:pt x="617406" y="9635"/>
                  <a:pt x="755617" y="120230"/>
                  <a:pt x="786972" y="274603"/>
                </a:cubicBezTo>
                <a:lnTo>
                  <a:pt x="793004" y="335714"/>
                </a:lnTo>
                <a:lnTo>
                  <a:pt x="810667" y="364223"/>
                </a:lnTo>
                <a:cubicBezTo>
                  <a:pt x="816130" y="378278"/>
                  <a:pt x="819150" y="393730"/>
                  <a:pt x="819150" y="409950"/>
                </a:cubicBezTo>
                <a:cubicBezTo>
                  <a:pt x="819150" y="458610"/>
                  <a:pt x="791964" y="500360"/>
                  <a:pt x="753219" y="518193"/>
                </a:cubicBezTo>
                <a:lnTo>
                  <a:pt x="734658" y="522271"/>
                </a:lnTo>
                <a:lnTo>
                  <a:pt x="728173" y="532761"/>
                </a:lnTo>
                <a:cubicBezTo>
                  <a:pt x="659309" y="622237"/>
                  <a:pt x="543057" y="680883"/>
                  <a:pt x="412750" y="686175"/>
                </a:cubicBezTo>
                <a:cubicBezTo>
                  <a:pt x="204258" y="694642"/>
                  <a:pt x="0" y="583453"/>
                  <a:pt x="0" y="394075"/>
                </a:cubicBezTo>
                <a:cubicBezTo>
                  <a:pt x="0" y="204697"/>
                  <a:pt x="178858" y="-10208"/>
                  <a:pt x="412750" y="375"/>
                </a:cubicBezTo>
                <a:close/>
              </a:path>
            </a:pathLst>
          </a:custGeom>
          <a:solidFill>
            <a:srgbClr val="FED2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8" name="PHẠM DUYÊN 11 - 9Slide.vn">
            <a:extLst>
              <a:ext uri="{FF2B5EF4-FFF2-40B4-BE49-F238E27FC236}">
                <a16:creationId xmlns:a16="http://schemas.microsoft.com/office/drawing/2014/main" id="{80A2390B-1F25-9433-BD10-34B42A1548BC}"/>
              </a:ext>
            </a:extLst>
          </p:cNvPr>
          <p:cNvGrpSpPr/>
          <p:nvPr/>
        </p:nvGrpSpPr>
        <p:grpSpPr>
          <a:xfrm>
            <a:off x="6172200" y="6577272"/>
            <a:ext cx="1005063" cy="1038804"/>
            <a:chOff x="7632352" y="2667660"/>
            <a:chExt cx="405942" cy="419570"/>
          </a:xfrm>
        </p:grpSpPr>
        <p:sp>
          <p:nvSpPr>
            <p:cNvPr id="29" name="Rounded Rectangle 3">
              <a:extLst>
                <a:ext uri="{FF2B5EF4-FFF2-40B4-BE49-F238E27FC236}">
                  <a16:creationId xmlns:a16="http://schemas.microsoft.com/office/drawing/2014/main" id="{8ED49F23-8856-0731-9A30-A91B51703FE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rgbClr val="40A76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FA11F28F-0803-9AFF-8F6E-425D38FE5304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A7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1" name="PHẠM DUYÊN 12 - 9Slide.vn">
            <a:extLst>
              <a:ext uri="{FF2B5EF4-FFF2-40B4-BE49-F238E27FC236}">
                <a16:creationId xmlns:a16="http://schemas.microsoft.com/office/drawing/2014/main" id="{687921AF-F31C-C288-7C84-D9CEF3D763B5}"/>
              </a:ext>
            </a:extLst>
          </p:cNvPr>
          <p:cNvGrpSpPr/>
          <p:nvPr/>
        </p:nvGrpSpPr>
        <p:grpSpPr>
          <a:xfrm>
            <a:off x="8473373" y="6577272"/>
            <a:ext cx="1005063" cy="1038804"/>
            <a:chOff x="7632352" y="2667660"/>
            <a:chExt cx="405942" cy="419570"/>
          </a:xfrm>
        </p:grpSpPr>
        <p:sp>
          <p:nvSpPr>
            <p:cNvPr id="32" name="Rounded Rectangle 3">
              <a:extLst>
                <a:ext uri="{FF2B5EF4-FFF2-40B4-BE49-F238E27FC236}">
                  <a16:creationId xmlns:a16="http://schemas.microsoft.com/office/drawing/2014/main" id="{375DB914-B7E7-99E9-2FB9-9C00B05DDC5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rgbClr val="40A76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920240DA-87EB-CA16-2AD8-CEB672F2D800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A7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4" name="PHẠM DUYÊN 13 - 9Slide.vn">
            <a:extLst>
              <a:ext uri="{FF2B5EF4-FFF2-40B4-BE49-F238E27FC236}">
                <a16:creationId xmlns:a16="http://schemas.microsoft.com/office/drawing/2014/main" id="{B2A9586F-A048-7F2E-6C88-63E5C0D53C5F}"/>
              </a:ext>
            </a:extLst>
          </p:cNvPr>
          <p:cNvGrpSpPr/>
          <p:nvPr/>
        </p:nvGrpSpPr>
        <p:grpSpPr>
          <a:xfrm>
            <a:off x="6178023" y="6581204"/>
            <a:ext cx="1005063" cy="1038797"/>
            <a:chOff x="7632352" y="2667663"/>
            <a:chExt cx="405942" cy="419567"/>
          </a:xfrm>
        </p:grpSpPr>
        <p:sp>
          <p:nvSpPr>
            <p:cNvPr id="35" name="Rounded Rectangle 3">
              <a:extLst>
                <a:ext uri="{FF2B5EF4-FFF2-40B4-BE49-F238E27FC236}">
                  <a16:creationId xmlns:a16="http://schemas.microsoft.com/office/drawing/2014/main" id="{B0051952-190C-D005-AF4A-32B6495F9E5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54BE36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DEF8BCD6-A9EE-7841-E3D8-A776E0EB887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37" name="PHẠM DUYÊN 14 - 9Slide.vn">
            <a:extLst>
              <a:ext uri="{FF2B5EF4-FFF2-40B4-BE49-F238E27FC236}">
                <a16:creationId xmlns:a16="http://schemas.microsoft.com/office/drawing/2014/main" id="{2C87E8D3-D59F-4FD8-C8AC-593982AE1D26}"/>
              </a:ext>
            </a:extLst>
          </p:cNvPr>
          <p:cNvGrpSpPr/>
          <p:nvPr/>
        </p:nvGrpSpPr>
        <p:grpSpPr>
          <a:xfrm>
            <a:off x="8479196" y="6581204"/>
            <a:ext cx="1005063" cy="1038797"/>
            <a:chOff x="7632352" y="2667663"/>
            <a:chExt cx="405942" cy="419567"/>
          </a:xfrm>
        </p:grpSpPr>
        <p:sp>
          <p:nvSpPr>
            <p:cNvPr id="38" name="Rounded Rectangle 3">
              <a:extLst>
                <a:ext uri="{FF2B5EF4-FFF2-40B4-BE49-F238E27FC236}">
                  <a16:creationId xmlns:a16="http://schemas.microsoft.com/office/drawing/2014/main" id="{3DA8F52C-B22D-7FAE-8416-D056424C75E4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54BE36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F2F6D4F1-36C7-4A6C-A289-6AD15A6BBB60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40" name="PHẠM DUYÊN 15 - 9Slide.vn">
            <a:extLst>
              <a:ext uri="{FF2B5EF4-FFF2-40B4-BE49-F238E27FC236}">
                <a16:creationId xmlns:a16="http://schemas.microsoft.com/office/drawing/2014/main" id="{1BE1B2A7-DE94-214A-ABBF-C3743B3510D5}"/>
              </a:ext>
            </a:extLst>
          </p:cNvPr>
          <p:cNvGrpSpPr/>
          <p:nvPr/>
        </p:nvGrpSpPr>
        <p:grpSpPr>
          <a:xfrm>
            <a:off x="10865807" y="6577278"/>
            <a:ext cx="1005063" cy="1038798"/>
            <a:chOff x="7632352" y="2667662"/>
            <a:chExt cx="405942" cy="419568"/>
          </a:xfrm>
        </p:grpSpPr>
        <p:sp>
          <p:nvSpPr>
            <p:cNvPr id="41" name="Rounded Rectangle 3">
              <a:extLst>
                <a:ext uri="{FF2B5EF4-FFF2-40B4-BE49-F238E27FC236}">
                  <a16:creationId xmlns:a16="http://schemas.microsoft.com/office/drawing/2014/main" id="{794082E4-90EE-969C-0FD1-612ABBE06E3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9BA9E097-E629-79DE-FE8B-ACC52115180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3" name="PHẠM DUYÊN 16 - 9Slide.vn">
            <a:extLst>
              <a:ext uri="{FF2B5EF4-FFF2-40B4-BE49-F238E27FC236}">
                <a16:creationId xmlns:a16="http://schemas.microsoft.com/office/drawing/2014/main" id="{21263C46-E108-88A4-CD78-E4876FFEF8D5}"/>
              </a:ext>
            </a:extLst>
          </p:cNvPr>
          <p:cNvGrpSpPr/>
          <p:nvPr/>
        </p:nvGrpSpPr>
        <p:grpSpPr>
          <a:xfrm>
            <a:off x="10865807" y="6609698"/>
            <a:ext cx="1005063" cy="1010300"/>
            <a:chOff x="7632352" y="2679172"/>
            <a:chExt cx="405942" cy="408058"/>
          </a:xfrm>
        </p:grpSpPr>
        <p:sp>
          <p:nvSpPr>
            <p:cNvPr id="44" name="Rounded Rectangle 3">
              <a:extLst>
                <a:ext uri="{FF2B5EF4-FFF2-40B4-BE49-F238E27FC236}">
                  <a16:creationId xmlns:a16="http://schemas.microsoft.com/office/drawing/2014/main" id="{D8583AA6-6F0E-AFAF-1972-5FE2A85E272E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54BE36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3401A714-748F-EFD3-1C89-6D01B27AEFC4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46" name="PHẠM DUYÊN 17 - 9Slide.vn">
            <a:extLst>
              <a:ext uri="{FF2B5EF4-FFF2-40B4-BE49-F238E27FC236}">
                <a16:creationId xmlns:a16="http://schemas.microsoft.com/office/drawing/2014/main" id="{78A16F97-1FEB-CA87-47EA-32BFC0D30ACF}"/>
              </a:ext>
            </a:extLst>
          </p:cNvPr>
          <p:cNvSpPr txBox="1">
            <a:spLocks/>
          </p:cNvSpPr>
          <p:nvPr/>
        </p:nvSpPr>
        <p:spPr>
          <a:xfrm>
            <a:off x="7521823" y="6477001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̶</a:t>
            </a:r>
          </a:p>
        </p:txBody>
      </p:sp>
      <p:sp>
        <p:nvSpPr>
          <p:cNvPr id="47" name="PHẠM DUYÊN 18 - 9Slide.vn">
            <a:extLst>
              <a:ext uri="{FF2B5EF4-FFF2-40B4-BE49-F238E27FC236}">
                <a16:creationId xmlns:a16="http://schemas.microsoft.com/office/drawing/2014/main" id="{4DF162FE-F8F3-E3B7-4FDE-B84DF0DF6128}"/>
              </a:ext>
            </a:extLst>
          </p:cNvPr>
          <p:cNvSpPr txBox="1">
            <a:spLocks/>
          </p:cNvSpPr>
          <p:nvPr/>
        </p:nvSpPr>
        <p:spPr>
          <a:xfrm>
            <a:off x="9922372" y="6594415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3" name="PHẠM DUYÊN 19 - 9Slide.vn">
            <a:extLst>
              <a:ext uri="{FF2B5EF4-FFF2-40B4-BE49-F238E27FC236}">
                <a16:creationId xmlns:a16="http://schemas.microsoft.com/office/drawing/2014/main" id="{E6161EA9-69B3-6F67-2BA3-BFE56C8B8CAC}"/>
              </a:ext>
            </a:extLst>
          </p:cNvPr>
          <p:cNvSpPr/>
          <p:nvPr/>
        </p:nvSpPr>
        <p:spPr>
          <a:xfrm>
            <a:off x="1371600" y="3463530"/>
            <a:ext cx="1479550" cy="1240184"/>
          </a:xfrm>
          <a:custGeom>
            <a:avLst/>
            <a:gdLst>
              <a:gd name="connsiteX0" fmla="*/ 412750 w 819150"/>
              <a:gd name="connsiteY0" fmla="*/ 375 h 686626"/>
              <a:gd name="connsiteX1" fmla="*/ 786972 w 819150"/>
              <a:gd name="connsiteY1" fmla="*/ 274603 h 686626"/>
              <a:gd name="connsiteX2" fmla="*/ 793004 w 819150"/>
              <a:gd name="connsiteY2" fmla="*/ 335714 h 686626"/>
              <a:gd name="connsiteX3" fmla="*/ 810667 w 819150"/>
              <a:gd name="connsiteY3" fmla="*/ 364223 h 686626"/>
              <a:gd name="connsiteX4" fmla="*/ 819150 w 819150"/>
              <a:gd name="connsiteY4" fmla="*/ 409950 h 686626"/>
              <a:gd name="connsiteX5" fmla="*/ 753219 w 819150"/>
              <a:gd name="connsiteY5" fmla="*/ 518193 h 686626"/>
              <a:gd name="connsiteX6" fmla="*/ 734658 w 819150"/>
              <a:gd name="connsiteY6" fmla="*/ 522271 h 686626"/>
              <a:gd name="connsiteX7" fmla="*/ 728173 w 819150"/>
              <a:gd name="connsiteY7" fmla="*/ 532761 h 686626"/>
              <a:gd name="connsiteX8" fmla="*/ 412750 w 819150"/>
              <a:gd name="connsiteY8" fmla="*/ 686175 h 686626"/>
              <a:gd name="connsiteX9" fmla="*/ 0 w 819150"/>
              <a:gd name="connsiteY9" fmla="*/ 394075 h 686626"/>
              <a:gd name="connsiteX10" fmla="*/ 412750 w 819150"/>
              <a:gd name="connsiteY10" fmla="*/ 375 h 68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9150" h="686626">
                <a:moveTo>
                  <a:pt x="412750" y="375"/>
                </a:moveTo>
                <a:cubicBezTo>
                  <a:pt x="617406" y="9635"/>
                  <a:pt x="755617" y="120230"/>
                  <a:pt x="786972" y="274603"/>
                </a:cubicBezTo>
                <a:lnTo>
                  <a:pt x="793004" y="335714"/>
                </a:lnTo>
                <a:lnTo>
                  <a:pt x="810667" y="364223"/>
                </a:lnTo>
                <a:cubicBezTo>
                  <a:pt x="816130" y="378278"/>
                  <a:pt x="819150" y="393730"/>
                  <a:pt x="819150" y="409950"/>
                </a:cubicBezTo>
                <a:cubicBezTo>
                  <a:pt x="819150" y="458610"/>
                  <a:pt x="791964" y="500360"/>
                  <a:pt x="753219" y="518193"/>
                </a:cubicBezTo>
                <a:lnTo>
                  <a:pt x="734658" y="522271"/>
                </a:lnTo>
                <a:lnTo>
                  <a:pt x="728173" y="532761"/>
                </a:lnTo>
                <a:cubicBezTo>
                  <a:pt x="659309" y="622237"/>
                  <a:pt x="543057" y="680883"/>
                  <a:pt x="412750" y="686175"/>
                </a:cubicBezTo>
                <a:cubicBezTo>
                  <a:pt x="204258" y="694642"/>
                  <a:pt x="0" y="583453"/>
                  <a:pt x="0" y="394075"/>
                </a:cubicBezTo>
                <a:cubicBezTo>
                  <a:pt x="0" y="204697"/>
                  <a:pt x="178858" y="-10208"/>
                  <a:pt x="412750" y="375"/>
                </a:cubicBezTo>
                <a:close/>
              </a:path>
            </a:pathLst>
          </a:custGeom>
          <a:solidFill>
            <a:srgbClr val="FED2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PHẠM DUYÊN 20 - 9Slide.vn">
            <a:extLst>
              <a:ext uri="{FF2B5EF4-FFF2-40B4-BE49-F238E27FC236}">
                <a16:creationId xmlns:a16="http://schemas.microsoft.com/office/drawing/2014/main" id="{6FDC8685-06EC-9649-E860-CE9BE139E5DB}"/>
              </a:ext>
            </a:extLst>
          </p:cNvPr>
          <p:cNvSpPr/>
          <p:nvPr/>
        </p:nvSpPr>
        <p:spPr>
          <a:xfrm>
            <a:off x="15484135" y="3463530"/>
            <a:ext cx="1479550" cy="1240184"/>
          </a:xfrm>
          <a:custGeom>
            <a:avLst/>
            <a:gdLst>
              <a:gd name="connsiteX0" fmla="*/ 412750 w 819150"/>
              <a:gd name="connsiteY0" fmla="*/ 375 h 686626"/>
              <a:gd name="connsiteX1" fmla="*/ 786972 w 819150"/>
              <a:gd name="connsiteY1" fmla="*/ 274603 h 686626"/>
              <a:gd name="connsiteX2" fmla="*/ 793004 w 819150"/>
              <a:gd name="connsiteY2" fmla="*/ 335714 h 686626"/>
              <a:gd name="connsiteX3" fmla="*/ 810667 w 819150"/>
              <a:gd name="connsiteY3" fmla="*/ 364223 h 686626"/>
              <a:gd name="connsiteX4" fmla="*/ 819150 w 819150"/>
              <a:gd name="connsiteY4" fmla="*/ 409950 h 686626"/>
              <a:gd name="connsiteX5" fmla="*/ 753219 w 819150"/>
              <a:gd name="connsiteY5" fmla="*/ 518193 h 686626"/>
              <a:gd name="connsiteX6" fmla="*/ 734658 w 819150"/>
              <a:gd name="connsiteY6" fmla="*/ 522271 h 686626"/>
              <a:gd name="connsiteX7" fmla="*/ 728173 w 819150"/>
              <a:gd name="connsiteY7" fmla="*/ 532761 h 686626"/>
              <a:gd name="connsiteX8" fmla="*/ 412750 w 819150"/>
              <a:gd name="connsiteY8" fmla="*/ 686175 h 686626"/>
              <a:gd name="connsiteX9" fmla="*/ 0 w 819150"/>
              <a:gd name="connsiteY9" fmla="*/ 394075 h 686626"/>
              <a:gd name="connsiteX10" fmla="*/ 412750 w 819150"/>
              <a:gd name="connsiteY10" fmla="*/ 375 h 68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9150" h="686626">
                <a:moveTo>
                  <a:pt x="412750" y="375"/>
                </a:moveTo>
                <a:cubicBezTo>
                  <a:pt x="617406" y="9635"/>
                  <a:pt x="755617" y="120230"/>
                  <a:pt x="786972" y="274603"/>
                </a:cubicBezTo>
                <a:lnTo>
                  <a:pt x="793004" y="335714"/>
                </a:lnTo>
                <a:lnTo>
                  <a:pt x="810667" y="364223"/>
                </a:lnTo>
                <a:cubicBezTo>
                  <a:pt x="816130" y="378278"/>
                  <a:pt x="819150" y="393730"/>
                  <a:pt x="819150" y="409950"/>
                </a:cubicBezTo>
                <a:cubicBezTo>
                  <a:pt x="819150" y="458610"/>
                  <a:pt x="791964" y="500360"/>
                  <a:pt x="753219" y="518193"/>
                </a:cubicBezTo>
                <a:lnTo>
                  <a:pt x="734658" y="522271"/>
                </a:lnTo>
                <a:lnTo>
                  <a:pt x="728173" y="532761"/>
                </a:lnTo>
                <a:cubicBezTo>
                  <a:pt x="659309" y="622237"/>
                  <a:pt x="543057" y="680883"/>
                  <a:pt x="412750" y="686175"/>
                </a:cubicBezTo>
                <a:cubicBezTo>
                  <a:pt x="204258" y="694642"/>
                  <a:pt x="0" y="583453"/>
                  <a:pt x="0" y="394075"/>
                </a:cubicBezTo>
                <a:cubicBezTo>
                  <a:pt x="0" y="204697"/>
                  <a:pt x="178858" y="-10208"/>
                  <a:pt x="412750" y="375"/>
                </a:cubicBezTo>
                <a:close/>
              </a:path>
            </a:pathLst>
          </a:custGeom>
          <a:solidFill>
            <a:srgbClr val="FED2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PHẠM DUYÊN 21 - 9Slide.vn">
            <a:extLst>
              <a:ext uri="{FF2B5EF4-FFF2-40B4-BE49-F238E27FC236}">
                <a16:creationId xmlns:a16="http://schemas.microsoft.com/office/drawing/2014/main" id="{8B54761F-6D27-DF7E-0A15-57F495C97881}"/>
              </a:ext>
            </a:extLst>
          </p:cNvPr>
          <p:cNvGrpSpPr/>
          <p:nvPr/>
        </p:nvGrpSpPr>
        <p:grpSpPr>
          <a:xfrm>
            <a:off x="10318962" y="3344822"/>
            <a:ext cx="6597438" cy="1477599"/>
            <a:chOff x="5850577" y="4663268"/>
            <a:chExt cx="6597438" cy="1477599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2EFCAE6-19AF-92E1-ECF4-005EA94D91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095374" y="4663268"/>
              <a:ext cx="1352641" cy="1477599"/>
            </a:xfrm>
            <a:prstGeom prst="line">
              <a:avLst/>
            </a:prstGeom>
            <a:ln w="76200">
              <a:solidFill>
                <a:srgbClr val="FF0000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0CE13B4-9CAA-D09E-FDB9-A2A6F5F91CD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47108" y="4663268"/>
              <a:ext cx="1352641" cy="1477599"/>
            </a:xfrm>
            <a:prstGeom prst="line">
              <a:avLst/>
            </a:prstGeom>
            <a:ln w="76200">
              <a:solidFill>
                <a:srgbClr val="FF0000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285DD57D-1763-C215-E995-0235972958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98843" y="4663268"/>
              <a:ext cx="1352641" cy="1477599"/>
            </a:xfrm>
            <a:prstGeom prst="line">
              <a:avLst/>
            </a:prstGeom>
            <a:ln w="76200">
              <a:solidFill>
                <a:srgbClr val="FF0000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2FEB4738-C498-C18C-7156-99806CC6BA2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50577" y="4663268"/>
              <a:ext cx="1352641" cy="1477599"/>
            </a:xfrm>
            <a:prstGeom prst="line">
              <a:avLst/>
            </a:prstGeom>
            <a:ln w="76200">
              <a:solidFill>
                <a:srgbClr val="FF0000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42561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46" grpId="0"/>
      <p:bldP spid="47" grpId="0"/>
      <p:bldP spid="23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7568E7-1F6A-BCCE-3DFD-350BB1A96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166" y="4533900"/>
            <a:ext cx="14631668" cy="405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505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69077" y="0"/>
            <a:ext cx="36485513" cy="10394103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0" y="6459058"/>
            <a:ext cx="4549830" cy="3107534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555" y="7321826"/>
            <a:ext cx="5273210" cy="244291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425315" y="593359"/>
            <a:ext cx="14576685" cy="30139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68171">
              <a:defRPr/>
            </a:pPr>
            <a:endParaRPr lang="en-US" sz="7182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475330" y="4595886"/>
            <a:ext cx="2963387" cy="90177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68171">
              <a:defRPr/>
            </a:pPr>
            <a:r>
              <a:rPr lang="en-US" sz="7182">
                <a:solidFill>
                  <a:prstClr val="white"/>
                </a:solidFill>
                <a:latin typeface="Calibri" panose="020F0502020204030204"/>
              </a:rPr>
              <a:t>B. 6</a:t>
            </a:r>
            <a:endParaRPr lang="en-US" sz="7182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569577" y="4588228"/>
            <a:ext cx="2992811" cy="8360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68171">
              <a:defRPr/>
            </a:pPr>
            <a:r>
              <a:rPr lang="en-US" sz="7182">
                <a:solidFill>
                  <a:prstClr val="white"/>
                </a:solidFill>
                <a:latin typeface="Calibri" panose="020F0502020204030204"/>
              </a:rPr>
              <a:t>C. 5</a:t>
            </a:r>
            <a:endParaRPr lang="en-US" sz="7182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425317" y="4515106"/>
            <a:ext cx="2963387" cy="8298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68171">
              <a:defRPr/>
            </a:pPr>
            <a:r>
              <a:rPr lang="en-US" sz="7182">
                <a:solidFill>
                  <a:prstClr val="white"/>
                </a:solidFill>
                <a:latin typeface="Calibri" panose="020F0502020204030204"/>
              </a:rPr>
              <a:t>A. 4</a:t>
            </a:r>
            <a:endParaRPr lang="en-US" sz="7182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13325" y="3967904"/>
            <a:ext cx="1634247" cy="165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3887627" y="3997905"/>
            <a:ext cx="1634247" cy="165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606189" y="4053222"/>
            <a:ext cx="2004426" cy="176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5688" y="2514360"/>
            <a:ext cx="6630665" cy="663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945924" y="856914"/>
            <a:ext cx="120521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68171">
              <a:defRPr/>
            </a:pPr>
            <a:r>
              <a:rPr lang="en-US" sz="13200" b="1">
                <a:solidFill>
                  <a:prstClr val="white"/>
                </a:solidFill>
                <a:latin typeface="Calibri" panose="020F0502020204030204"/>
              </a:rPr>
              <a:t>4+2</a:t>
            </a:r>
            <a:endParaRPr lang="en-US" sz="132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1457" y="5384590"/>
            <a:ext cx="5991600" cy="4733996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1628" y="7019863"/>
            <a:ext cx="1924391" cy="207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0864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245E-7 -2.59259E-6 L -1 -2.59259E-6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7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8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22624" y="22562"/>
            <a:ext cx="36485513" cy="10251666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sz="5985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sz="5985"/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0" y="6459058"/>
            <a:ext cx="4549830" cy="3107534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141" y="5460221"/>
            <a:ext cx="5997803" cy="473889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98564" y="571502"/>
            <a:ext cx="14278377" cy="32004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68171">
              <a:defRPr/>
            </a:pPr>
            <a:endParaRPr lang="en-US" sz="5985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795827" y="4366562"/>
            <a:ext cx="3225762" cy="90177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68171">
              <a:defRPr/>
            </a:pPr>
            <a:r>
              <a:rPr lang="en-US" sz="5985" b="1">
                <a:solidFill>
                  <a:prstClr val="white"/>
                </a:solidFill>
                <a:latin typeface="Montserrat Alternates Black" panose="00000A00000000000000" pitchFamily="50" charset="0"/>
              </a:rPr>
              <a:t>C. 6</a:t>
            </a:r>
            <a:endParaRPr lang="en-US" sz="5985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275038" y="4366562"/>
            <a:ext cx="3225762" cy="90177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68171">
              <a:defRPr/>
            </a:pPr>
            <a:r>
              <a:rPr lang="en-US" sz="5985" b="1">
                <a:solidFill>
                  <a:prstClr val="white"/>
                </a:solidFill>
                <a:latin typeface="Montserrat Alternates Black" panose="00000A00000000000000" pitchFamily="50" charset="0"/>
              </a:rPr>
              <a:t>B. 5</a:t>
            </a:r>
            <a:endParaRPr lang="en-US" sz="5985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61567" y="4366562"/>
            <a:ext cx="3225762" cy="90177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68171">
              <a:defRPr/>
            </a:pPr>
            <a:r>
              <a:rPr lang="en-US" sz="5985" b="1">
                <a:solidFill>
                  <a:prstClr val="white"/>
                </a:solidFill>
                <a:latin typeface="Montserrat Alternates Black" panose="00000A00000000000000" pitchFamily="50" charset="0"/>
              </a:rPr>
              <a:t>A. 4</a:t>
            </a:r>
            <a:endParaRPr lang="en-US" sz="5985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43070" y="3970551"/>
            <a:ext cx="1634247" cy="165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379139" y="3841622"/>
            <a:ext cx="1634247" cy="165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5161339" y="3940750"/>
            <a:ext cx="2004426" cy="176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0986" y="1671809"/>
            <a:ext cx="6630665" cy="663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5617" y="5691017"/>
            <a:ext cx="3234155" cy="4104620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0419" y="7365114"/>
            <a:ext cx="1924391" cy="19987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16E1E5-4212-DBD1-28D4-E1AE940C78CD}"/>
              </a:ext>
            </a:extLst>
          </p:cNvPr>
          <p:cNvSpPr txBox="1"/>
          <p:nvPr/>
        </p:nvSpPr>
        <p:spPr>
          <a:xfrm>
            <a:off x="6945924" y="856914"/>
            <a:ext cx="120521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68171">
              <a:defRPr/>
            </a:pPr>
            <a:r>
              <a:rPr lang="en-US" sz="13200" b="1">
                <a:solidFill>
                  <a:prstClr val="white"/>
                </a:solidFill>
                <a:latin typeface="Calibri" panose="020F0502020204030204"/>
              </a:rPr>
              <a:t>2+2+2</a:t>
            </a:r>
            <a:endParaRPr lang="en-US" sz="13200" b="1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5327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8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410835" y="-23223"/>
            <a:ext cx="38891835" cy="10502828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5985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5985"/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0" y="6459058"/>
            <a:ext cx="4549830" cy="3107534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442" y="5850041"/>
            <a:ext cx="3234155" cy="410462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98564" y="457202"/>
            <a:ext cx="14217636" cy="33729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68171">
              <a:defRPr/>
            </a:pPr>
            <a:endParaRPr lang="en-US" sz="5985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33429" y="4550174"/>
            <a:ext cx="3365639" cy="90177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68171">
              <a:defRPr/>
            </a:pPr>
            <a:r>
              <a:rPr lang="en-US" sz="5985" b="1">
                <a:solidFill>
                  <a:prstClr val="white"/>
                </a:solidFill>
                <a:latin typeface="Montserrat Alternates Black" panose="00000A00000000000000" pitchFamily="50" charset="0"/>
              </a:rPr>
              <a:t>B. =</a:t>
            </a:r>
            <a:endParaRPr lang="en-US" sz="5985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283438" y="4582244"/>
            <a:ext cx="3365639" cy="90177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68171">
              <a:defRPr/>
            </a:pPr>
            <a:r>
              <a:rPr lang="en-US" sz="5985" b="1">
                <a:solidFill>
                  <a:prstClr val="white"/>
                </a:solidFill>
                <a:latin typeface="Montserrat Alternates Black" panose="00000A00000000000000" pitchFamily="50" charset="0"/>
              </a:rPr>
              <a:t>C. &gt;</a:t>
            </a:r>
            <a:endParaRPr lang="en-US" sz="5985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21665" y="4586085"/>
            <a:ext cx="3365639" cy="90177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68171">
              <a:defRPr/>
            </a:pPr>
            <a:r>
              <a:rPr lang="en-US" sz="5985" b="1">
                <a:solidFill>
                  <a:prstClr val="white"/>
                </a:solidFill>
                <a:latin typeface="Montserrat Alternates Black" panose="00000A00000000000000" pitchFamily="50" charset="0"/>
              </a:rPr>
              <a:t>A. &lt;</a:t>
            </a:r>
            <a:endParaRPr lang="en-US" sz="5985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45937" y="4172969"/>
            <a:ext cx="1634247" cy="165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4935548" y="3999692"/>
            <a:ext cx="1634247" cy="165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207396" y="4120242"/>
            <a:ext cx="2004426" cy="176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9123" y="2009764"/>
            <a:ext cx="6630665" cy="663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AUDI">
            <a:extLst>
              <a:ext uri="{FF2B5EF4-FFF2-40B4-BE49-F238E27FC236}">
                <a16:creationId xmlns:a16="http://schemas.microsoft.com/office/drawing/2014/main" id="{0012E2DD-A34B-BD34-4E3A-16604C4814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1933" y="5796254"/>
            <a:ext cx="5970683" cy="4212194"/>
          </a:xfrm>
          <a:prstGeom prst="rect">
            <a:avLst/>
          </a:prstGeom>
        </p:spPr>
      </p:pic>
      <p:pic>
        <p:nvPicPr>
          <p:cNvPr id="7" name="Picture 12" descr="Káº¿t quáº£ hÃ¬nh áº£nh cho win text gif">
            <a:extLst>
              <a:ext uri="{FF2B5EF4-FFF2-40B4-BE49-F238E27FC236}">
                <a16:creationId xmlns:a16="http://schemas.microsoft.com/office/drawing/2014/main" id="{3733AFB9-7239-F892-1BAB-1AC9F4200F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693" y="3062528"/>
            <a:ext cx="5458771" cy="545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7E1CFA-B58D-83B9-7D00-8F81744ECDDD}"/>
              </a:ext>
            </a:extLst>
          </p:cNvPr>
          <p:cNvSpPr txBox="1"/>
          <p:nvPr/>
        </p:nvSpPr>
        <p:spPr>
          <a:xfrm>
            <a:off x="2899515" y="1039383"/>
            <a:ext cx="120521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68171">
              <a:defRPr/>
            </a:pPr>
            <a:r>
              <a:rPr lang="en-US" sz="13200" b="1">
                <a:solidFill>
                  <a:prstClr val="white"/>
                </a:solidFill>
                <a:latin typeface="Calibri" panose="020F0502020204030204"/>
              </a:rPr>
              <a:t>4+2 ……..5+1</a:t>
            </a:r>
            <a:endParaRPr lang="en-US" sz="13200" b="1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4781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9.87654E-7 L -1 9.87654E-7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10" grpId="0"/>
      <p:bldP spid="1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- 9Slide.vn">
            <a:extLst>
              <a:ext uri="{FF2B5EF4-FFF2-40B4-BE49-F238E27FC236}">
                <a16:creationId xmlns:a16="http://schemas.microsoft.com/office/drawing/2014/main" id="{7C47085D-FB6F-4086-C282-5A924EF625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380805"/>
            <a:ext cx="7050780" cy="352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972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6291"/>
            <a:ext cx="9427659" cy="9427659"/>
          </a:xfrm>
          <a:prstGeom prst="rect">
            <a:avLst/>
          </a:prstGeom>
        </p:spPr>
      </p:pic>
      <p:pic>
        <p:nvPicPr>
          <p:cNvPr id="3" name="PHẠM DUYÊN 2 - 9Slide.v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50" y="2934613"/>
            <a:ext cx="573409" cy="573409"/>
          </a:xfrm>
          <a:prstGeom prst="rect">
            <a:avLst/>
          </a:prstGeom>
        </p:spPr>
      </p:pic>
      <p:pic>
        <p:nvPicPr>
          <p:cNvPr id="7" name="PHẠM DUYÊN 3 - 9Slide.v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866" y="2480960"/>
            <a:ext cx="573409" cy="573409"/>
          </a:xfrm>
          <a:prstGeom prst="rect">
            <a:avLst/>
          </a:prstGeom>
        </p:spPr>
      </p:pic>
      <p:pic>
        <p:nvPicPr>
          <p:cNvPr id="8" name="PHẠM DUYÊN 4 - 9Slide.v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138" y="3105791"/>
            <a:ext cx="573409" cy="573409"/>
          </a:xfrm>
          <a:prstGeom prst="rect">
            <a:avLst/>
          </a:prstGeom>
        </p:spPr>
      </p:pic>
      <p:pic>
        <p:nvPicPr>
          <p:cNvPr id="9" name="PHẠM DUYÊN 5 - 9Slide.v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208" y="1278160"/>
            <a:ext cx="573409" cy="573409"/>
          </a:xfrm>
          <a:prstGeom prst="rect">
            <a:avLst/>
          </a:prstGeom>
        </p:spPr>
      </p:pic>
      <p:pic>
        <p:nvPicPr>
          <p:cNvPr id="10" name="PHẠM DUYÊN 6 - 9Slide.v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139" y="2683310"/>
            <a:ext cx="573409" cy="573409"/>
          </a:xfrm>
          <a:prstGeom prst="rect">
            <a:avLst/>
          </a:prstGeom>
        </p:spPr>
      </p:pic>
      <p:pic>
        <p:nvPicPr>
          <p:cNvPr id="11" name="PHẠM DUYÊN 7 - 9Slide.v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325" y="3730822"/>
            <a:ext cx="573409" cy="573409"/>
          </a:xfrm>
          <a:prstGeom prst="rect">
            <a:avLst/>
          </a:prstGeom>
        </p:spPr>
      </p:pic>
      <p:pic>
        <p:nvPicPr>
          <p:cNvPr id="12" name="PHẠM DUYÊN 8 - 9Slide.v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401" y="4397333"/>
            <a:ext cx="573409" cy="573409"/>
          </a:xfrm>
          <a:prstGeom prst="rect">
            <a:avLst/>
          </a:prstGeom>
        </p:spPr>
      </p:pic>
      <p:pic>
        <p:nvPicPr>
          <p:cNvPr id="13" name="PHẠM DUYÊN 9 - 9Slide.v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505" y="3930081"/>
            <a:ext cx="573409" cy="573409"/>
          </a:xfrm>
          <a:prstGeom prst="rect">
            <a:avLst/>
          </a:prstGeom>
        </p:spPr>
      </p:pic>
      <p:pic>
        <p:nvPicPr>
          <p:cNvPr id="14" name="PHẠM DUYÊN 10 - 9Slide.v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090" y="4656861"/>
            <a:ext cx="573409" cy="573409"/>
          </a:xfrm>
          <a:prstGeom prst="rect">
            <a:avLst/>
          </a:prstGeom>
        </p:spPr>
      </p:pic>
      <p:pic>
        <p:nvPicPr>
          <p:cNvPr id="15" name="PHẠM DUYÊN 11 - 9Slide.v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139" y="9465919"/>
            <a:ext cx="573409" cy="573409"/>
          </a:xfrm>
          <a:prstGeom prst="rect">
            <a:avLst/>
          </a:prstGeom>
        </p:spPr>
      </p:pic>
      <p:pic>
        <p:nvPicPr>
          <p:cNvPr id="16" name="PHẠM DUYÊN 12 - 9Slide.v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2148">
            <a:off x="6469886" y="7609206"/>
            <a:ext cx="573409" cy="573409"/>
          </a:xfrm>
          <a:prstGeom prst="rect">
            <a:avLst/>
          </a:prstGeom>
        </p:spPr>
      </p:pic>
      <p:pic>
        <p:nvPicPr>
          <p:cNvPr id="17" name="PHẠM DUYÊN 13 - 9Slide.v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624" y="9563291"/>
            <a:ext cx="573409" cy="573409"/>
          </a:xfrm>
          <a:prstGeom prst="rect">
            <a:avLst/>
          </a:prstGeom>
        </p:spPr>
      </p:pic>
      <p:pic>
        <p:nvPicPr>
          <p:cNvPr id="18" name="PHẠM DUYÊN 14 - 9Slide.v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3344">
            <a:off x="705492" y="4251402"/>
            <a:ext cx="573409" cy="573409"/>
          </a:xfrm>
          <a:prstGeom prst="rect">
            <a:avLst/>
          </a:prstGeom>
        </p:spPr>
      </p:pic>
      <p:pic>
        <p:nvPicPr>
          <p:cNvPr id="6" name="PHẠM DUYÊN 15 - 9Slide.vn">
            <a:extLst>
              <a:ext uri="{FF2B5EF4-FFF2-40B4-BE49-F238E27FC236}">
                <a16:creationId xmlns:a16="http://schemas.microsoft.com/office/drawing/2014/main" id="{FE560E38-947A-0DF0-12B4-9D5DD1BE2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9929" y="5501281"/>
            <a:ext cx="9638611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57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7036E-6 3.55137E-6 L 0.00277 0.491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2456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3468E-6 -3.29836E-6 L 0.00087 0.52669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631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9035E-6 4.2456E-6 L -0.00191 0.18698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93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HẠM DUYÊN 1 - 9Slide.vn">
            <a:extLst>
              <a:ext uri="{FF2B5EF4-FFF2-40B4-BE49-F238E27FC236}">
                <a16:creationId xmlns:a16="http://schemas.microsoft.com/office/drawing/2014/main" id="{85F2FAAF-838F-D5CC-2900-877343A9E78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1607" y="512757"/>
            <a:ext cx="2604044" cy="1302022"/>
          </a:xfrm>
          <a:prstGeom prst="rect">
            <a:avLst/>
          </a:prstGeom>
        </p:spPr>
      </p:pic>
      <p:sp>
        <p:nvSpPr>
          <p:cNvPr id="30" name="PHẠM DUYÊN 2 - 9Slide.vn">
            <a:extLst>
              <a:ext uri="{FF2B5EF4-FFF2-40B4-BE49-F238E27FC236}">
                <a16:creationId xmlns:a16="http://schemas.microsoft.com/office/drawing/2014/main" id="{178A453D-AF35-C994-D391-F04EACC76C53}"/>
              </a:ext>
            </a:extLst>
          </p:cNvPr>
          <p:cNvSpPr txBox="1"/>
          <p:nvPr/>
        </p:nvSpPr>
        <p:spPr>
          <a:xfrm>
            <a:off x="796602" y="2267159"/>
            <a:ext cx="137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</a:t>
            </a:r>
          </a:p>
        </p:txBody>
      </p:sp>
      <p:pic>
        <p:nvPicPr>
          <p:cNvPr id="11" name="PHẠM DUYÊN 3 - 9Slide.vn" descr="F:\AAA-LÀM ẢNH SLIDE\Bai11-KP1-a.png">
            <a:extLst>
              <a:ext uri="{FF2B5EF4-FFF2-40B4-BE49-F238E27FC236}">
                <a16:creationId xmlns:a16="http://schemas.microsoft.com/office/drawing/2014/main" id="{3373085B-32DE-79C0-7972-000DADDAC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884" y="1814779"/>
            <a:ext cx="8272052" cy="7881606"/>
          </a:xfrm>
          <a:prstGeom prst="rect">
            <a:avLst/>
          </a:prstGeom>
          <a:noFill/>
        </p:spPr>
      </p:pic>
      <p:sp>
        <p:nvSpPr>
          <p:cNvPr id="12" name="PHẠM DUYÊN 4 - 9Slide.vn">
            <a:extLst>
              <a:ext uri="{FF2B5EF4-FFF2-40B4-BE49-F238E27FC236}">
                <a16:creationId xmlns:a16="http://schemas.microsoft.com/office/drawing/2014/main" id="{4A5BFEC0-412B-C10E-AAEF-EFE03B5C1700}"/>
              </a:ext>
            </a:extLst>
          </p:cNvPr>
          <p:cNvSpPr/>
          <p:nvPr/>
        </p:nvSpPr>
        <p:spPr>
          <a:xfrm flipH="1">
            <a:off x="4419600" y="1562100"/>
            <a:ext cx="5543066" cy="2092572"/>
          </a:xfrm>
          <a:prstGeom prst="wedgeRoundRectCallout">
            <a:avLst>
              <a:gd name="adj1" fmla="val -46952"/>
              <a:gd name="adj2" fmla="val 84349"/>
              <a:gd name="adj3" fmla="val 16667"/>
            </a:avLst>
          </a:prstGeom>
          <a:noFill/>
          <a:ln w="1905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i="1" dirty="0" err="1">
                <a:solidFill>
                  <a:schemeClr val="accent5"/>
                </a:solidFill>
                <a:cs typeface="Lato" pitchFamily="34" charset="0"/>
              </a:rPr>
              <a:t>Bớt</a:t>
            </a:r>
            <a:r>
              <a:rPr lang="en-US" sz="4800" i="1" dirty="0">
                <a:solidFill>
                  <a:schemeClr val="accent5"/>
                </a:solidFill>
                <a:cs typeface="Lato" pitchFamily="34" charset="0"/>
              </a:rPr>
              <a:t> 1 </a:t>
            </a:r>
            <a:r>
              <a:rPr lang="en-US" sz="4800" i="1" dirty="0" err="1">
                <a:solidFill>
                  <a:schemeClr val="accent5"/>
                </a:solidFill>
                <a:cs typeface="Lato" pitchFamily="34" charset="0"/>
              </a:rPr>
              <a:t>quả</a:t>
            </a:r>
            <a:r>
              <a:rPr lang="en-US" sz="4800" i="1" dirty="0">
                <a:solidFill>
                  <a:schemeClr val="accent5"/>
                </a:solidFill>
                <a:cs typeface="Lato" pitchFamily="34" charset="0"/>
              </a:rPr>
              <a:t>,</a:t>
            </a:r>
          </a:p>
          <a:p>
            <a:pPr algn="ctr"/>
            <a:r>
              <a:rPr lang="en-US" sz="4800" i="1" dirty="0" err="1">
                <a:solidFill>
                  <a:schemeClr val="accent5"/>
                </a:solidFill>
                <a:cs typeface="Lato" pitchFamily="34" charset="0"/>
              </a:rPr>
              <a:t>còn</a:t>
            </a:r>
            <a:r>
              <a:rPr lang="en-US" sz="4800" i="1" dirty="0">
                <a:solidFill>
                  <a:schemeClr val="accent5"/>
                </a:solidFill>
                <a:cs typeface="Lato" pitchFamily="34" charset="0"/>
              </a:rPr>
              <a:t> </a:t>
            </a:r>
            <a:r>
              <a:rPr lang="en-US" sz="4800" i="1" dirty="0" err="1">
                <a:solidFill>
                  <a:schemeClr val="accent5"/>
                </a:solidFill>
                <a:cs typeface="Lato" pitchFamily="34" charset="0"/>
              </a:rPr>
              <a:t>lại</a:t>
            </a:r>
            <a:r>
              <a:rPr lang="en-US" sz="4800" i="1" dirty="0">
                <a:solidFill>
                  <a:schemeClr val="accent5"/>
                </a:solidFill>
                <a:cs typeface="Lato" pitchFamily="34" charset="0"/>
              </a:rPr>
              <a:t> </a:t>
            </a:r>
            <a:r>
              <a:rPr lang="en-US" sz="4800" i="1" dirty="0" err="1">
                <a:solidFill>
                  <a:schemeClr val="accent5"/>
                </a:solidFill>
                <a:cs typeface="Lato" pitchFamily="34" charset="0"/>
              </a:rPr>
              <a:t>mấy</a:t>
            </a:r>
            <a:r>
              <a:rPr lang="en-US" sz="4800" i="1" dirty="0">
                <a:solidFill>
                  <a:schemeClr val="accent5"/>
                </a:solidFill>
                <a:cs typeface="Lato" pitchFamily="34" charset="0"/>
              </a:rPr>
              <a:t> </a:t>
            </a:r>
            <a:r>
              <a:rPr lang="en-US" sz="4800" i="1" dirty="0" err="1">
                <a:solidFill>
                  <a:schemeClr val="accent5"/>
                </a:solidFill>
                <a:cs typeface="Lato" pitchFamily="34" charset="0"/>
              </a:rPr>
              <a:t>quả</a:t>
            </a:r>
            <a:r>
              <a:rPr lang="en-US" sz="4800" i="1" dirty="0">
                <a:solidFill>
                  <a:schemeClr val="accent5"/>
                </a:solidFill>
                <a:cs typeface="Lato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32594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 descr="F:\AAA-PDF-SGK\PNG\Bai11-KP1(1).png">
            <a:extLst>
              <a:ext uri="{FF2B5EF4-FFF2-40B4-BE49-F238E27FC236}">
                <a16:creationId xmlns:a16="http://schemas.microsoft.com/office/drawing/2014/main" id="{C6E41136-EA4F-652B-97A6-D834B2223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1439" t="3478" r="1439" b="8696"/>
          <a:stretch>
            <a:fillRect/>
          </a:stretch>
        </p:blipFill>
        <p:spPr bwMode="auto">
          <a:xfrm>
            <a:off x="1066800" y="2175630"/>
            <a:ext cx="12068629" cy="2793662"/>
          </a:xfrm>
          <a:prstGeom prst="rect">
            <a:avLst/>
          </a:prstGeom>
          <a:noFill/>
        </p:spPr>
      </p:pic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23C16711-1F31-51B4-52AD-C2F436A19176}"/>
              </a:ext>
            </a:extLst>
          </p:cNvPr>
          <p:cNvSpPr/>
          <p:nvPr/>
        </p:nvSpPr>
        <p:spPr>
          <a:xfrm>
            <a:off x="1447800" y="2545675"/>
            <a:ext cx="11357582" cy="2142860"/>
          </a:xfrm>
          <a:prstGeom prst="roundRect">
            <a:avLst/>
          </a:prstGeom>
          <a:solidFill>
            <a:schemeClr val="bg1"/>
          </a:solidFill>
          <a:ln>
            <a:solidFill>
              <a:srgbClr val="5E91B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9540F5AC-DE1E-244E-1E11-38F99954B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" r="70"/>
          <a:stretch/>
        </p:blipFill>
        <p:spPr bwMode="auto">
          <a:xfrm>
            <a:off x="1743107" y="2894768"/>
            <a:ext cx="1521442" cy="1444363"/>
          </a:xfrm>
          <a:prstGeom prst="rect">
            <a:avLst/>
          </a:prstGeom>
          <a:noFill/>
        </p:spPr>
      </p:pic>
      <p:pic>
        <p:nvPicPr>
          <p:cNvPr id="6" name="PHẠM DUYÊN 4 - 9Slide.vn" descr="F:\AAA-PDF-SGK\PNG\Bai11-KP1(1)(3).png">
            <a:extLst>
              <a:ext uri="{FF2B5EF4-FFF2-40B4-BE49-F238E27FC236}">
                <a16:creationId xmlns:a16="http://schemas.microsoft.com/office/drawing/2014/main" id="{8A5BEB1F-5D7A-94B7-9AF8-DA48EC135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9275" r="17778" b="9275"/>
          <a:stretch>
            <a:fillRect/>
          </a:stretch>
        </p:blipFill>
        <p:spPr bwMode="auto">
          <a:xfrm>
            <a:off x="3573496" y="2894768"/>
            <a:ext cx="1521442" cy="1444363"/>
          </a:xfrm>
          <a:prstGeom prst="rect">
            <a:avLst/>
          </a:prstGeom>
          <a:noFill/>
        </p:spPr>
      </p:pic>
      <p:pic>
        <p:nvPicPr>
          <p:cNvPr id="7" name="PHẠM DUYÊN 5 - 9Slide.vn" descr="F:\AAA-PDF-SGK\PNG\Bai11-KP1(1)(3).png">
            <a:extLst>
              <a:ext uri="{FF2B5EF4-FFF2-40B4-BE49-F238E27FC236}">
                <a16:creationId xmlns:a16="http://schemas.microsoft.com/office/drawing/2014/main" id="{CB155887-6533-3E60-E466-1E4A43CE1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9275" r="17778" b="9275"/>
          <a:stretch>
            <a:fillRect/>
          </a:stretch>
        </p:blipFill>
        <p:spPr bwMode="auto">
          <a:xfrm>
            <a:off x="5390450" y="2894768"/>
            <a:ext cx="1521442" cy="1444363"/>
          </a:xfrm>
          <a:prstGeom prst="rect">
            <a:avLst/>
          </a:prstGeom>
          <a:noFill/>
        </p:spPr>
      </p:pic>
      <p:pic>
        <p:nvPicPr>
          <p:cNvPr id="8" name="PHẠM DUYÊN 6 - 9Slide.vn" descr="F:\AAA-PDF-SGK\PNG\Bai11-KP1(1)(3).png">
            <a:extLst>
              <a:ext uri="{FF2B5EF4-FFF2-40B4-BE49-F238E27FC236}">
                <a16:creationId xmlns:a16="http://schemas.microsoft.com/office/drawing/2014/main" id="{BFD3C828-B06C-F986-680E-8E870C04F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9275" r="17778" b="9275"/>
          <a:stretch>
            <a:fillRect/>
          </a:stretch>
        </p:blipFill>
        <p:spPr bwMode="auto">
          <a:xfrm>
            <a:off x="7207409" y="2894768"/>
            <a:ext cx="1521442" cy="1444363"/>
          </a:xfrm>
          <a:prstGeom prst="rect">
            <a:avLst/>
          </a:prstGeom>
          <a:noFill/>
        </p:spPr>
      </p:pic>
      <p:pic>
        <p:nvPicPr>
          <p:cNvPr id="9" name="PHẠM DUYÊN 7 - 9Slide.vn" descr="F:\AAA-PDF-SGK\PNG\Bai11-KP1(1)(3).png">
            <a:extLst>
              <a:ext uri="{FF2B5EF4-FFF2-40B4-BE49-F238E27FC236}">
                <a16:creationId xmlns:a16="http://schemas.microsoft.com/office/drawing/2014/main" id="{E1DD241F-9D0F-EC4E-F143-2A85D9DA8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9275" r="17778" b="9275"/>
          <a:stretch>
            <a:fillRect/>
          </a:stretch>
        </p:blipFill>
        <p:spPr bwMode="auto">
          <a:xfrm>
            <a:off x="9028840" y="2894768"/>
            <a:ext cx="1521442" cy="1444363"/>
          </a:xfrm>
          <a:prstGeom prst="rect">
            <a:avLst/>
          </a:prstGeom>
          <a:noFill/>
        </p:spPr>
      </p:pic>
      <p:pic>
        <p:nvPicPr>
          <p:cNvPr id="10" name="PHẠM DUYÊN 8 - 9Slide.vn" descr="F:\AAA-PDF-SGK\PNG\Bai11-KP1(1)(3).png">
            <a:extLst>
              <a:ext uri="{FF2B5EF4-FFF2-40B4-BE49-F238E27FC236}">
                <a16:creationId xmlns:a16="http://schemas.microsoft.com/office/drawing/2014/main" id="{16AEFD95-8E72-8E3B-9D67-1E270ECD9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9275" r="17778" b="9275"/>
          <a:stretch>
            <a:fillRect/>
          </a:stretch>
        </p:blipFill>
        <p:spPr bwMode="auto">
          <a:xfrm>
            <a:off x="10811892" y="2894768"/>
            <a:ext cx="1521442" cy="1444363"/>
          </a:xfrm>
          <a:prstGeom prst="rect">
            <a:avLst/>
          </a:prstGeom>
          <a:noFill/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41670B3C-FAF4-427B-29F1-4E7DC3E8640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1607" y="512757"/>
            <a:ext cx="2604044" cy="1302022"/>
          </a:xfrm>
          <a:prstGeom prst="rect">
            <a:avLst/>
          </a:prstGeom>
        </p:spPr>
      </p:pic>
      <p:cxnSp>
        <p:nvCxnSpPr>
          <p:cNvPr id="31" name="PHẠM DUYÊN 10 - 9Slide.vn">
            <a:extLst>
              <a:ext uri="{FF2B5EF4-FFF2-40B4-BE49-F238E27FC236}">
                <a16:creationId xmlns:a16="http://schemas.microsoft.com/office/drawing/2014/main" id="{7982608A-2205-B186-D6CD-B0373191C906}"/>
              </a:ext>
            </a:extLst>
          </p:cNvPr>
          <p:cNvCxnSpPr>
            <a:cxnSpLocks/>
          </p:cNvCxnSpPr>
          <p:nvPr/>
        </p:nvCxnSpPr>
        <p:spPr>
          <a:xfrm flipH="1" flipV="1">
            <a:off x="10908684" y="2872568"/>
            <a:ext cx="1352641" cy="1477599"/>
          </a:xfrm>
          <a:prstGeom prst="line">
            <a:avLst/>
          </a:prstGeom>
          <a:ln w="44450">
            <a:solidFill>
              <a:srgbClr val="FF0000"/>
            </a:solidFill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HẠM DUYÊN 11 - 9Slide.vn">
            <a:extLst>
              <a:ext uri="{FF2B5EF4-FFF2-40B4-BE49-F238E27FC236}">
                <a16:creationId xmlns:a16="http://schemas.microsoft.com/office/drawing/2014/main" id="{39E499EA-9D4F-A9A6-8590-BAC705489267}"/>
              </a:ext>
            </a:extLst>
          </p:cNvPr>
          <p:cNvSpPr txBox="1"/>
          <p:nvPr/>
        </p:nvSpPr>
        <p:spPr>
          <a:xfrm>
            <a:off x="3579905" y="5858659"/>
            <a:ext cx="8258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0" name="PHẠM DUYÊN 12 - 9Slide.vn">
            <a:extLst>
              <a:ext uri="{FF2B5EF4-FFF2-40B4-BE49-F238E27FC236}">
                <a16:creationId xmlns:a16="http://schemas.microsoft.com/office/drawing/2014/main" id="{32682CA9-C292-A29C-66B1-C7144D0BBA05}"/>
              </a:ext>
            </a:extLst>
          </p:cNvPr>
          <p:cNvSpPr txBox="1"/>
          <p:nvPr/>
        </p:nvSpPr>
        <p:spPr>
          <a:xfrm>
            <a:off x="5459378" y="5731292"/>
            <a:ext cx="18473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̶</a:t>
            </a:r>
          </a:p>
        </p:txBody>
      </p:sp>
      <p:sp>
        <p:nvSpPr>
          <p:cNvPr id="41" name="PHẠM DUYÊN 13 - 9Slide.vn">
            <a:extLst>
              <a:ext uri="{FF2B5EF4-FFF2-40B4-BE49-F238E27FC236}">
                <a16:creationId xmlns:a16="http://schemas.microsoft.com/office/drawing/2014/main" id="{FCBE97BF-53D4-246C-4F87-809DF2907A12}"/>
              </a:ext>
            </a:extLst>
          </p:cNvPr>
          <p:cNvSpPr txBox="1"/>
          <p:nvPr/>
        </p:nvSpPr>
        <p:spPr>
          <a:xfrm>
            <a:off x="6740004" y="5858659"/>
            <a:ext cx="8258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>
                <a:solidFill>
                  <a:srgbClr val="ED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2" name="PHẠM DUYÊN 14 - 9Slide.vn">
            <a:extLst>
              <a:ext uri="{FF2B5EF4-FFF2-40B4-BE49-F238E27FC236}">
                <a16:creationId xmlns:a16="http://schemas.microsoft.com/office/drawing/2014/main" id="{7599FA03-B9C7-833C-6243-F33962BB0FB3}"/>
              </a:ext>
            </a:extLst>
          </p:cNvPr>
          <p:cNvSpPr txBox="1"/>
          <p:nvPr/>
        </p:nvSpPr>
        <p:spPr>
          <a:xfrm>
            <a:off x="8289998" y="5858659"/>
            <a:ext cx="8579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3" name="PHẠM DUYÊN 15 - 9Slide.vn">
            <a:extLst>
              <a:ext uri="{FF2B5EF4-FFF2-40B4-BE49-F238E27FC236}">
                <a16:creationId xmlns:a16="http://schemas.microsoft.com/office/drawing/2014/main" id="{3FDBBE46-7935-A448-5796-B445A6834DA7}"/>
              </a:ext>
            </a:extLst>
          </p:cNvPr>
          <p:cNvSpPr txBox="1"/>
          <p:nvPr/>
        </p:nvSpPr>
        <p:spPr>
          <a:xfrm>
            <a:off x="9900102" y="5858659"/>
            <a:ext cx="8258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4" name="PHẠM DUYÊN 16 - 9Slide.vn">
            <a:extLst>
              <a:ext uri="{FF2B5EF4-FFF2-40B4-BE49-F238E27FC236}">
                <a16:creationId xmlns:a16="http://schemas.microsoft.com/office/drawing/2014/main" id="{A35F19EB-CF3F-E201-8BF2-71C7434AEB08}"/>
              </a:ext>
            </a:extLst>
          </p:cNvPr>
          <p:cNvSpPr txBox="1"/>
          <p:nvPr/>
        </p:nvSpPr>
        <p:spPr>
          <a:xfrm>
            <a:off x="2649175" y="7845504"/>
            <a:ext cx="8940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1B955B"/>
                </a:solidFill>
                <a:latin typeface="+mj-lt"/>
                <a:cs typeface="Arial" panose="020B0604020202020204" pitchFamily="34" charset="0"/>
              </a:rPr>
              <a:t>Sáu </a:t>
            </a:r>
            <a:r>
              <a:rPr lang="en-US" sz="66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trừ</a:t>
            </a:r>
            <a:r>
              <a:rPr lang="en-US" sz="6600" b="1">
                <a:solidFill>
                  <a:srgbClr val="1B955B"/>
                </a:solidFill>
                <a:latin typeface="+mj-lt"/>
                <a:cs typeface="Arial" panose="020B0604020202020204" pitchFamily="34" charset="0"/>
              </a:rPr>
              <a:t> một </a:t>
            </a:r>
            <a:r>
              <a:rPr lang="en-US" sz="66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bằng</a:t>
            </a:r>
            <a:r>
              <a:rPr lang="en-US" sz="6600" b="1">
                <a:solidFill>
                  <a:srgbClr val="1B955B"/>
                </a:solidFill>
                <a:latin typeface="+mj-lt"/>
                <a:cs typeface="Arial" panose="020B0604020202020204" pitchFamily="34" charset="0"/>
              </a:rPr>
              <a:t> năm</a:t>
            </a:r>
            <a:endParaRPr lang="en-US" sz="6600" b="1" dirty="0">
              <a:solidFill>
                <a:srgbClr val="1B955B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45" name="PHẠM DUYÊN 17 - 9Slide.vn">
            <a:extLst>
              <a:ext uri="{FF2B5EF4-FFF2-40B4-BE49-F238E27FC236}">
                <a16:creationId xmlns:a16="http://schemas.microsoft.com/office/drawing/2014/main" id="{19EF08F2-8533-934D-D51A-85CD1AEC3EC3}"/>
              </a:ext>
            </a:extLst>
          </p:cNvPr>
          <p:cNvGrpSpPr/>
          <p:nvPr/>
        </p:nvGrpSpPr>
        <p:grpSpPr>
          <a:xfrm>
            <a:off x="12801600" y="4816021"/>
            <a:ext cx="5570712" cy="5166314"/>
            <a:chOff x="-7430" y="3809999"/>
            <a:chExt cx="3131630" cy="290429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3B73B05-D78A-DDF5-D6B2-10F22C6B5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30" y="3809999"/>
              <a:ext cx="3131630" cy="2904295"/>
            </a:xfrm>
            <a:prstGeom prst="rect">
              <a:avLst/>
            </a:prstGeom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AE52D2B3-0642-3B2E-3330-1C310633C6C3}"/>
                </a:ext>
              </a:extLst>
            </p:cNvPr>
            <p:cNvSpPr/>
            <p:nvPr/>
          </p:nvSpPr>
          <p:spPr>
            <a:xfrm>
              <a:off x="1109589" y="3989768"/>
              <a:ext cx="1251202" cy="802995"/>
            </a:xfrm>
            <a:prstGeom prst="roundRect">
              <a:avLst>
                <a:gd name="adj" fmla="val 20983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600" b="1">
                  <a:solidFill>
                    <a:srgbClr val="DB11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</a:p>
          </p:txBody>
        </p:sp>
      </p:grpSp>
      <p:grpSp>
        <p:nvGrpSpPr>
          <p:cNvPr id="48" name="PHẠM DUYÊN 18 - 9Slide.vn">
            <a:extLst>
              <a:ext uri="{FF2B5EF4-FFF2-40B4-BE49-F238E27FC236}">
                <a16:creationId xmlns:a16="http://schemas.microsoft.com/office/drawing/2014/main" id="{6DEBF265-0A3C-0810-A812-545FA4E68711}"/>
              </a:ext>
            </a:extLst>
          </p:cNvPr>
          <p:cNvGrpSpPr/>
          <p:nvPr/>
        </p:nvGrpSpPr>
        <p:grpSpPr>
          <a:xfrm>
            <a:off x="13919613" y="3055005"/>
            <a:ext cx="3160099" cy="1995716"/>
            <a:chOff x="4250663" y="1943669"/>
            <a:chExt cx="3708854" cy="1504468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8841D19-CF60-EA5B-B4C8-2747B2FB68A5}"/>
                </a:ext>
              </a:extLst>
            </p:cNvPr>
            <p:cNvSpPr/>
            <p:nvPr/>
          </p:nvSpPr>
          <p:spPr>
            <a:xfrm flipH="1">
              <a:off x="4267200" y="1943669"/>
              <a:ext cx="3687846" cy="1504468"/>
            </a:xfrm>
            <a:custGeom>
              <a:avLst/>
              <a:gdLst>
                <a:gd name="connsiteX0" fmla="*/ 67149 w 1349467"/>
                <a:gd name="connsiteY0" fmla="*/ 0 h 601566"/>
                <a:gd name="connsiteX1" fmla="*/ 1282318 w 1349467"/>
                <a:gd name="connsiteY1" fmla="*/ 0 h 601566"/>
                <a:gd name="connsiteX2" fmla="*/ 1349467 w 1349467"/>
                <a:gd name="connsiteY2" fmla="*/ 67149 h 601566"/>
                <a:gd name="connsiteX3" fmla="*/ 1349467 w 1349467"/>
                <a:gd name="connsiteY3" fmla="*/ 335738 h 601566"/>
                <a:gd name="connsiteX4" fmla="*/ 1282318 w 1349467"/>
                <a:gd name="connsiteY4" fmla="*/ 402887 h 601566"/>
                <a:gd name="connsiteX5" fmla="*/ 444983 w 1349467"/>
                <a:gd name="connsiteY5" fmla="*/ 402887 h 601566"/>
                <a:gd name="connsiteX6" fmla="*/ 508205 w 1349467"/>
                <a:gd name="connsiteY6" fmla="*/ 601566 h 601566"/>
                <a:gd name="connsiteX7" fmla="*/ 363850 w 1349467"/>
                <a:gd name="connsiteY7" fmla="*/ 402887 h 601566"/>
                <a:gd name="connsiteX8" fmla="*/ 67149 w 1349467"/>
                <a:gd name="connsiteY8" fmla="*/ 402887 h 601566"/>
                <a:gd name="connsiteX9" fmla="*/ 0 w 1349467"/>
                <a:gd name="connsiteY9" fmla="*/ 335738 h 601566"/>
                <a:gd name="connsiteX10" fmla="*/ 0 w 1349467"/>
                <a:gd name="connsiteY10" fmla="*/ 67149 h 601566"/>
                <a:gd name="connsiteX11" fmla="*/ 67149 w 1349467"/>
                <a:gd name="connsiteY11" fmla="*/ 0 h 601566"/>
                <a:gd name="connsiteX0" fmla="*/ 67149 w 1349467"/>
                <a:gd name="connsiteY0" fmla="*/ 0 h 596774"/>
                <a:gd name="connsiteX1" fmla="*/ 1282318 w 1349467"/>
                <a:gd name="connsiteY1" fmla="*/ 0 h 596774"/>
                <a:gd name="connsiteX2" fmla="*/ 1349467 w 1349467"/>
                <a:gd name="connsiteY2" fmla="*/ 67149 h 596774"/>
                <a:gd name="connsiteX3" fmla="*/ 1349467 w 1349467"/>
                <a:gd name="connsiteY3" fmla="*/ 335738 h 596774"/>
                <a:gd name="connsiteX4" fmla="*/ 1282318 w 1349467"/>
                <a:gd name="connsiteY4" fmla="*/ 402887 h 596774"/>
                <a:gd name="connsiteX5" fmla="*/ 444983 w 1349467"/>
                <a:gd name="connsiteY5" fmla="*/ 402887 h 596774"/>
                <a:gd name="connsiteX6" fmla="*/ 534741 w 1349467"/>
                <a:gd name="connsiteY6" fmla="*/ 596774 h 596774"/>
                <a:gd name="connsiteX7" fmla="*/ 363850 w 1349467"/>
                <a:gd name="connsiteY7" fmla="*/ 402887 h 596774"/>
                <a:gd name="connsiteX8" fmla="*/ 67149 w 1349467"/>
                <a:gd name="connsiteY8" fmla="*/ 402887 h 596774"/>
                <a:gd name="connsiteX9" fmla="*/ 0 w 1349467"/>
                <a:gd name="connsiteY9" fmla="*/ 335738 h 596774"/>
                <a:gd name="connsiteX10" fmla="*/ 0 w 1349467"/>
                <a:gd name="connsiteY10" fmla="*/ 67149 h 596774"/>
                <a:gd name="connsiteX11" fmla="*/ 67149 w 1349467"/>
                <a:gd name="connsiteY11" fmla="*/ 0 h 596774"/>
                <a:gd name="connsiteX0" fmla="*/ 67149 w 1349467"/>
                <a:gd name="connsiteY0" fmla="*/ 0 h 568595"/>
                <a:gd name="connsiteX1" fmla="*/ 1282318 w 1349467"/>
                <a:gd name="connsiteY1" fmla="*/ 0 h 568595"/>
                <a:gd name="connsiteX2" fmla="*/ 1349467 w 1349467"/>
                <a:gd name="connsiteY2" fmla="*/ 67149 h 568595"/>
                <a:gd name="connsiteX3" fmla="*/ 1349467 w 1349467"/>
                <a:gd name="connsiteY3" fmla="*/ 335738 h 568595"/>
                <a:gd name="connsiteX4" fmla="*/ 1282318 w 1349467"/>
                <a:gd name="connsiteY4" fmla="*/ 402887 h 568595"/>
                <a:gd name="connsiteX5" fmla="*/ 444983 w 1349467"/>
                <a:gd name="connsiteY5" fmla="*/ 402887 h 568595"/>
                <a:gd name="connsiteX6" fmla="*/ 248681 w 1349467"/>
                <a:gd name="connsiteY6" fmla="*/ 568595 h 568595"/>
                <a:gd name="connsiteX7" fmla="*/ 363850 w 1349467"/>
                <a:gd name="connsiteY7" fmla="*/ 402887 h 568595"/>
                <a:gd name="connsiteX8" fmla="*/ 67149 w 1349467"/>
                <a:gd name="connsiteY8" fmla="*/ 402887 h 568595"/>
                <a:gd name="connsiteX9" fmla="*/ 0 w 1349467"/>
                <a:gd name="connsiteY9" fmla="*/ 335738 h 568595"/>
                <a:gd name="connsiteX10" fmla="*/ 0 w 1349467"/>
                <a:gd name="connsiteY10" fmla="*/ 67149 h 568595"/>
                <a:gd name="connsiteX11" fmla="*/ 67149 w 1349467"/>
                <a:gd name="connsiteY11" fmla="*/ 0 h 568595"/>
                <a:gd name="connsiteX0" fmla="*/ 67149 w 1349467"/>
                <a:gd name="connsiteY0" fmla="*/ 0 h 572761"/>
                <a:gd name="connsiteX1" fmla="*/ 1282318 w 1349467"/>
                <a:gd name="connsiteY1" fmla="*/ 0 h 572761"/>
                <a:gd name="connsiteX2" fmla="*/ 1349467 w 1349467"/>
                <a:gd name="connsiteY2" fmla="*/ 67149 h 572761"/>
                <a:gd name="connsiteX3" fmla="*/ 1349467 w 1349467"/>
                <a:gd name="connsiteY3" fmla="*/ 335738 h 572761"/>
                <a:gd name="connsiteX4" fmla="*/ 1282318 w 1349467"/>
                <a:gd name="connsiteY4" fmla="*/ 402887 h 572761"/>
                <a:gd name="connsiteX5" fmla="*/ 444983 w 1349467"/>
                <a:gd name="connsiteY5" fmla="*/ 402887 h 572761"/>
                <a:gd name="connsiteX6" fmla="*/ 448149 w 1349467"/>
                <a:gd name="connsiteY6" fmla="*/ 572761 h 572761"/>
                <a:gd name="connsiteX7" fmla="*/ 363850 w 1349467"/>
                <a:gd name="connsiteY7" fmla="*/ 402887 h 572761"/>
                <a:gd name="connsiteX8" fmla="*/ 67149 w 1349467"/>
                <a:gd name="connsiteY8" fmla="*/ 402887 h 572761"/>
                <a:gd name="connsiteX9" fmla="*/ 0 w 1349467"/>
                <a:gd name="connsiteY9" fmla="*/ 335738 h 572761"/>
                <a:gd name="connsiteX10" fmla="*/ 0 w 1349467"/>
                <a:gd name="connsiteY10" fmla="*/ 67149 h 572761"/>
                <a:gd name="connsiteX11" fmla="*/ 67149 w 1349467"/>
                <a:gd name="connsiteY11" fmla="*/ 0 h 572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9467" h="572761">
                  <a:moveTo>
                    <a:pt x="67149" y="0"/>
                  </a:moveTo>
                  <a:lnTo>
                    <a:pt x="1282318" y="0"/>
                  </a:lnTo>
                  <a:cubicBezTo>
                    <a:pt x="1319403" y="0"/>
                    <a:pt x="1349467" y="30064"/>
                    <a:pt x="1349467" y="67149"/>
                  </a:cubicBezTo>
                  <a:lnTo>
                    <a:pt x="1349467" y="335738"/>
                  </a:lnTo>
                  <a:cubicBezTo>
                    <a:pt x="1349467" y="372823"/>
                    <a:pt x="1319403" y="402887"/>
                    <a:pt x="1282318" y="402887"/>
                  </a:cubicBezTo>
                  <a:lnTo>
                    <a:pt x="444983" y="402887"/>
                  </a:lnTo>
                  <a:cubicBezTo>
                    <a:pt x="446038" y="459512"/>
                    <a:pt x="447094" y="516136"/>
                    <a:pt x="448149" y="572761"/>
                  </a:cubicBezTo>
                  <a:lnTo>
                    <a:pt x="363850" y="402887"/>
                  </a:lnTo>
                  <a:lnTo>
                    <a:pt x="67149" y="402887"/>
                  </a:lnTo>
                  <a:cubicBezTo>
                    <a:pt x="30064" y="402887"/>
                    <a:pt x="0" y="372823"/>
                    <a:pt x="0" y="335738"/>
                  </a:cubicBezTo>
                  <a:lnTo>
                    <a:pt x="0" y="67149"/>
                  </a:lnTo>
                  <a:cubicBezTo>
                    <a:pt x="0" y="30064"/>
                    <a:pt x="30064" y="0"/>
                    <a:pt x="67149" y="0"/>
                  </a:cubicBezTo>
                  <a:close/>
                </a:path>
              </a:pathLst>
            </a:custGeom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59000">
                  <a:schemeClr val="accent6">
                    <a:lumMod val="75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00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03A35AE-DE9E-0188-088C-DE5D3A1D2FE2}"/>
                </a:ext>
              </a:extLst>
            </p:cNvPr>
            <p:cNvSpPr txBox="1"/>
            <p:nvPr/>
          </p:nvSpPr>
          <p:spPr>
            <a:xfrm>
              <a:off x="4250663" y="2110689"/>
              <a:ext cx="3708854" cy="696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Dấu trừ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5639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theme/theme1.xml><?xml version="1.0" encoding="utf-8"?>
<a:theme xmlns:a="http://schemas.openxmlformats.org/drawingml/2006/main" name="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200</TotalTime>
  <Words>182</Words>
  <Application>Microsoft Office PowerPoint</Application>
  <PresentationFormat>Custom</PresentationFormat>
  <Paragraphs>115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#9Slide04 Goku</vt:lpstr>
      <vt:lpstr>Calibri</vt:lpstr>
      <vt:lpstr>VL Hagin Caps Medium</vt:lpstr>
      <vt:lpstr>#9Slide05 Lobster</vt:lpstr>
      <vt:lpstr>Montserrat Alternates Black</vt:lpstr>
      <vt:lpstr>Arial-Rounded</vt:lpstr>
      <vt:lpstr>Arial</vt:lpstr>
      <vt:lpstr>#9Slide03 Sofia Pro Soft Bold</vt:lpstr>
      <vt:lpstr>Quicksand</vt:lpstr>
      <vt:lpstr>#9Slide03 Sofia Pro Soft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duyên</dc:title>
  <dc:subject>9Slide.vn</dc:subject>
  <dc:creator>PHAM DUYEN</dc:creator>
  <dc:description>9Slide.vn</dc:description>
  <cp:lastModifiedBy>Ms Quyen</cp:lastModifiedBy>
  <cp:revision>70</cp:revision>
  <dcterms:created xsi:type="dcterms:W3CDTF">2006-08-16T00:00:00Z</dcterms:created>
  <dcterms:modified xsi:type="dcterms:W3CDTF">2023-11-12T17:04:33Z</dcterms:modified>
  <cp:category>9Slide.vn</cp:category>
  <dc:identifier>DAFOJ1LuU7I</dc:identifier>
</cp:coreProperties>
</file>