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397" r:id="rId3"/>
    <p:sldId id="366" r:id="rId4"/>
    <p:sldId id="262" r:id="rId5"/>
    <p:sldId id="339" r:id="rId6"/>
    <p:sldId id="270" r:id="rId7"/>
    <p:sldId id="398" r:id="rId8"/>
    <p:sldId id="331" r:id="rId9"/>
    <p:sldId id="400" r:id="rId10"/>
    <p:sldId id="401" r:id="rId11"/>
    <p:sldId id="402" r:id="rId12"/>
    <p:sldId id="403" r:id="rId13"/>
    <p:sldId id="404" r:id="rId14"/>
    <p:sldId id="286" r:id="rId15"/>
  </p:sldIdLst>
  <p:sldSz cx="18288000" cy="10287000"/>
  <p:notesSz cx="6858000" cy="9144000"/>
  <p:embeddedFontLst>
    <p:embeddedFont>
      <p:font typeface="#9Slide03 Sofia Pro Soft" panose="020B0604020202020204" charset="0"/>
      <p:regular r:id="rId16"/>
    </p:embeddedFont>
    <p:embeddedFont>
      <p:font typeface="#9Slide03 Sofia Pro Soft Bold" panose="020B0604020202020204" charset="0"/>
      <p:bold r:id="rId17"/>
    </p:embeddedFont>
    <p:embeddedFont>
      <p:font typeface="Arial-Rounded" panose="020B0500000000000000" pitchFamily="34" charset="0"/>
      <p:regular r:id="rId18"/>
    </p:embeddedFont>
    <p:embeddedFont>
      <p:font typeface="Quicksand" panose="00000500000000000000" pitchFamily="2" charset="0"/>
      <p:regular r:id="rId19"/>
      <p:bold r:id="rId20"/>
    </p:embeddedFont>
    <p:embeddedFont>
      <p:font typeface="UVN Huong Que Nang" panose="020E0804040705030404" pitchFamily="34" charset="0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DCFF"/>
    <a:srgbClr val="F0D9E9"/>
    <a:srgbClr val="FFFFFF"/>
    <a:srgbClr val="F7BFA8"/>
    <a:srgbClr val="F7DDE9"/>
    <a:srgbClr val="F0BFD5"/>
    <a:srgbClr val="D4EFDB"/>
    <a:srgbClr val="6FC1F9"/>
    <a:srgbClr val="D24283"/>
    <a:srgbClr val="9457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695" autoAdjust="0"/>
    <p:restoredTop sz="94622" autoAdjust="0"/>
  </p:normalViewPr>
  <p:slideViewPr>
    <p:cSldViewPr>
      <p:cViewPr>
        <p:scale>
          <a:sx n="32" d="100"/>
          <a:sy n="32" d="100"/>
        </p:scale>
        <p:origin x="1590" y="4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0" d="100"/>
        <a:sy n="110" d="100"/>
      </p:scale>
      <p:origin x="0" y="-387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jpe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ẠM DUYÊ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HẠM DUYÊN 1 - 9Slide.vn">
            <a:extLst>
              <a:ext uri="{FF2B5EF4-FFF2-40B4-BE49-F238E27FC236}">
                <a16:creationId xmlns:a16="http://schemas.microsoft.com/office/drawing/2014/main" id="{62046428-1984-1668-91B3-363A22C803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4000"/>
          </a:blip>
          <a:srcRect/>
          <a:stretch>
            <a:fillRect/>
          </a:stretch>
        </p:blipFill>
        <p:spPr>
          <a:xfrm>
            <a:off x="4453429" y="9258300"/>
            <a:ext cx="6099472" cy="2673602"/>
          </a:xfrm>
          <a:prstGeom prst="rect">
            <a:avLst/>
          </a:prstGeom>
        </p:spPr>
      </p:pic>
      <p:pic>
        <p:nvPicPr>
          <p:cNvPr id="8" name="PHẠM DUYÊN 2 - 9Slide.vn">
            <a:extLst>
              <a:ext uri="{FF2B5EF4-FFF2-40B4-BE49-F238E27FC236}">
                <a16:creationId xmlns:a16="http://schemas.microsoft.com/office/drawing/2014/main" id="{BF9A2CF9-E0DD-CD32-9C55-5622074A6AB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49980" y="5143500"/>
            <a:ext cx="4969907" cy="5143500"/>
          </a:xfrm>
          <a:prstGeom prst="rect">
            <a:avLst/>
          </a:prstGeom>
        </p:spPr>
      </p:pic>
      <p:pic>
        <p:nvPicPr>
          <p:cNvPr id="9" name="PHẠM DUYÊN 3 - 9Slide.vn">
            <a:extLst>
              <a:ext uri="{FF2B5EF4-FFF2-40B4-BE49-F238E27FC236}">
                <a16:creationId xmlns:a16="http://schemas.microsoft.com/office/drawing/2014/main" id="{4E515655-B8C9-6C58-C7E6-75F3DA6A059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15469229" y="-701867"/>
            <a:ext cx="3580142" cy="2031731"/>
          </a:xfrm>
          <a:prstGeom prst="rect">
            <a:avLst/>
          </a:prstGeom>
        </p:spPr>
      </p:pic>
      <p:pic>
        <p:nvPicPr>
          <p:cNvPr id="10" name="PHẠM DUYÊN 4 - 9Slide.vn">
            <a:extLst>
              <a:ext uri="{FF2B5EF4-FFF2-40B4-BE49-F238E27FC236}">
                <a16:creationId xmlns:a16="http://schemas.microsoft.com/office/drawing/2014/main" id="{0D1561A3-6B2A-E1B1-6C3F-5FD3C4E39FA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547145" y="-277872"/>
            <a:ext cx="3252653" cy="1516549"/>
          </a:xfrm>
          <a:prstGeom prst="rect">
            <a:avLst/>
          </a:prstGeom>
        </p:spPr>
      </p:pic>
      <p:pic>
        <p:nvPicPr>
          <p:cNvPr id="11" name="PHẠM DUYÊN 5 - 9Slide.vn">
            <a:extLst>
              <a:ext uri="{FF2B5EF4-FFF2-40B4-BE49-F238E27FC236}">
                <a16:creationId xmlns:a16="http://schemas.microsoft.com/office/drawing/2014/main" id="{7B0CD911-D759-13AD-1CB8-1E5474682FB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45218" y="28575"/>
            <a:ext cx="1957441" cy="2161485"/>
          </a:xfrm>
          <a:prstGeom prst="rect">
            <a:avLst/>
          </a:prstGeom>
        </p:spPr>
      </p:pic>
      <p:pic>
        <p:nvPicPr>
          <p:cNvPr id="12" name="PHẠM DUYÊN 6 - 9Slide.vn">
            <a:extLst>
              <a:ext uri="{FF2B5EF4-FFF2-40B4-BE49-F238E27FC236}">
                <a16:creationId xmlns:a16="http://schemas.microsoft.com/office/drawing/2014/main" id="{C1C192E7-C88D-CAEC-E95C-E34421E72D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6403927" y="9070898"/>
            <a:ext cx="6099472" cy="2673602"/>
          </a:xfrm>
          <a:prstGeom prst="rect">
            <a:avLst/>
          </a:prstGeom>
        </p:spPr>
      </p:pic>
      <p:pic>
        <p:nvPicPr>
          <p:cNvPr id="13" name="PHẠM DUYÊN 7 - 9Slide.vn">
            <a:extLst>
              <a:ext uri="{FF2B5EF4-FFF2-40B4-BE49-F238E27FC236}">
                <a16:creationId xmlns:a16="http://schemas.microsoft.com/office/drawing/2014/main" id="{971ECF5D-4E85-13CA-6F7B-12773FDD0E8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>
            <a:off x="14660807" y="8567942"/>
            <a:ext cx="1235573" cy="1719058"/>
          </a:xfrm>
          <a:prstGeom prst="rect">
            <a:avLst/>
          </a:prstGeom>
        </p:spPr>
      </p:pic>
      <p:pic>
        <p:nvPicPr>
          <p:cNvPr id="14" name="PHẠM DUYÊN 8 - 9Slide.vn">
            <a:extLst>
              <a:ext uri="{FF2B5EF4-FFF2-40B4-BE49-F238E27FC236}">
                <a16:creationId xmlns:a16="http://schemas.microsoft.com/office/drawing/2014/main" id="{48048251-2CC9-EF36-F0FE-2DBA48AB85BD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15896379" y="8289215"/>
            <a:ext cx="1015095" cy="1980673"/>
          </a:xfrm>
          <a:prstGeom prst="rect">
            <a:avLst/>
          </a:prstGeom>
        </p:spPr>
      </p:pic>
      <p:pic>
        <p:nvPicPr>
          <p:cNvPr id="15" name="PHẠM DUYÊN 9 - 9Slide.vn">
            <a:extLst>
              <a:ext uri="{FF2B5EF4-FFF2-40B4-BE49-F238E27FC236}">
                <a16:creationId xmlns:a16="http://schemas.microsoft.com/office/drawing/2014/main" id="{B963F550-FD98-1AC1-3ECA-AFF755F5671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 rot="10800000">
            <a:off x="12656495" y="-1265162"/>
            <a:ext cx="3580142" cy="2031731"/>
          </a:xfrm>
          <a:prstGeom prst="rect">
            <a:avLst/>
          </a:prstGeom>
        </p:spPr>
      </p:pic>
      <p:pic>
        <p:nvPicPr>
          <p:cNvPr id="16" name="PHẠM DUYÊN 10 - 9Slide.vn">
            <a:extLst>
              <a:ext uri="{FF2B5EF4-FFF2-40B4-BE49-F238E27FC236}">
                <a16:creationId xmlns:a16="http://schemas.microsoft.com/office/drawing/2014/main" id="{DFF35127-6981-0054-9BED-6A86A3F0617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0095304" y="-249297"/>
            <a:ext cx="3252653" cy="1516549"/>
          </a:xfrm>
          <a:prstGeom prst="rect">
            <a:avLst/>
          </a:prstGeom>
        </p:spPr>
      </p:pic>
      <p:pic>
        <p:nvPicPr>
          <p:cNvPr id="17" name="PHẠM DUYÊN 11 - 9Slide.vn">
            <a:extLst>
              <a:ext uri="{FF2B5EF4-FFF2-40B4-BE49-F238E27FC236}">
                <a16:creationId xmlns:a16="http://schemas.microsoft.com/office/drawing/2014/main" id="{E78A94A6-08DA-BD28-C9C3-520D5D30FE1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6912584" y="-258822"/>
            <a:ext cx="3252653" cy="1516549"/>
          </a:xfrm>
          <a:prstGeom prst="rect">
            <a:avLst/>
          </a:prstGeom>
        </p:spPr>
      </p:pic>
      <p:pic>
        <p:nvPicPr>
          <p:cNvPr id="18" name="PHẠM DUYÊN 12 - 9Slide.vn">
            <a:extLst>
              <a:ext uri="{FF2B5EF4-FFF2-40B4-BE49-F238E27FC236}">
                <a16:creationId xmlns:a16="http://schemas.microsoft.com/office/drawing/2014/main" id="{99D590F6-B3A2-F8FB-EC35-C72765DF99D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3729864" y="-268347"/>
            <a:ext cx="3252653" cy="1516549"/>
          </a:xfrm>
          <a:prstGeom prst="rect">
            <a:avLst/>
          </a:prstGeom>
        </p:spPr>
      </p:pic>
      <p:pic>
        <p:nvPicPr>
          <p:cNvPr id="19" name="PHẠM DUYÊN 13 - 9Slide.vn">
            <a:extLst>
              <a:ext uri="{FF2B5EF4-FFF2-40B4-BE49-F238E27FC236}">
                <a16:creationId xmlns:a16="http://schemas.microsoft.com/office/drawing/2014/main" id="{D110F942-6655-0B8A-F54F-B30C0210FC05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>
          <a:xfrm>
            <a:off x="3465576" y="-625667"/>
            <a:ext cx="490476" cy="1842163"/>
          </a:xfrm>
          <a:prstGeom prst="rect">
            <a:avLst/>
          </a:prstGeom>
        </p:spPr>
      </p:pic>
      <p:pic>
        <p:nvPicPr>
          <p:cNvPr id="20" name="PHẠM DUYÊN 14 - 9Slide.vn">
            <a:extLst>
              <a:ext uri="{FF2B5EF4-FFF2-40B4-BE49-F238E27FC236}">
                <a16:creationId xmlns:a16="http://schemas.microsoft.com/office/drawing/2014/main" id="{0EFEEEF3-7C04-D3D9-F979-046876467ECE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>
          <a:xfrm>
            <a:off x="6667346" y="-625667"/>
            <a:ext cx="490476" cy="1842163"/>
          </a:xfrm>
          <a:prstGeom prst="rect">
            <a:avLst/>
          </a:prstGeom>
        </p:spPr>
      </p:pic>
      <p:pic>
        <p:nvPicPr>
          <p:cNvPr id="21" name="PHẠM DUYÊN 15 - 9Slide.vn">
            <a:extLst>
              <a:ext uri="{FF2B5EF4-FFF2-40B4-BE49-F238E27FC236}">
                <a16:creationId xmlns:a16="http://schemas.microsoft.com/office/drawing/2014/main" id="{69343786-4852-4980-A003-AF381DFC3993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>
          <a:xfrm>
            <a:off x="9869116" y="-625667"/>
            <a:ext cx="490476" cy="1842163"/>
          </a:xfrm>
          <a:prstGeom prst="rect">
            <a:avLst/>
          </a:prstGeom>
        </p:spPr>
      </p:pic>
      <p:pic>
        <p:nvPicPr>
          <p:cNvPr id="22" name="PHẠM DUYÊN 16 - 9Slide.vn">
            <a:extLst>
              <a:ext uri="{FF2B5EF4-FFF2-40B4-BE49-F238E27FC236}">
                <a16:creationId xmlns:a16="http://schemas.microsoft.com/office/drawing/2014/main" id="{EAD0F9A9-564F-BEEB-4553-454DE8F6FB6C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>
          <a:xfrm>
            <a:off x="13070886" y="-625667"/>
            <a:ext cx="490476" cy="1842163"/>
          </a:xfrm>
          <a:prstGeom prst="rect">
            <a:avLst/>
          </a:prstGeom>
        </p:spPr>
      </p:pic>
      <p:pic>
        <p:nvPicPr>
          <p:cNvPr id="23" name="PHẠM DUYÊN 17 - 9Slide.vn">
            <a:extLst>
              <a:ext uri="{FF2B5EF4-FFF2-40B4-BE49-F238E27FC236}">
                <a16:creationId xmlns:a16="http://schemas.microsoft.com/office/drawing/2014/main" id="{C128FF84-45D7-645D-4D21-3E84320F17D5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>
          <a:xfrm>
            <a:off x="15657009" y="5100098"/>
            <a:ext cx="2766457" cy="1791281"/>
          </a:xfrm>
          <a:prstGeom prst="rect">
            <a:avLst/>
          </a:prstGeom>
        </p:spPr>
      </p:pic>
      <p:pic>
        <p:nvPicPr>
          <p:cNvPr id="24" name="PHẠM DUYÊN 18 - 9Slide.vn">
            <a:extLst>
              <a:ext uri="{FF2B5EF4-FFF2-40B4-BE49-F238E27FC236}">
                <a16:creationId xmlns:a16="http://schemas.microsoft.com/office/drawing/2014/main" id="{5A6E93DB-E0E7-1B95-CFA9-A6AF29918427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>
          <a:xfrm>
            <a:off x="15659126" y="2339818"/>
            <a:ext cx="2495524" cy="3225233"/>
          </a:xfrm>
          <a:prstGeom prst="rect">
            <a:avLst/>
          </a:prstGeom>
        </p:spPr>
      </p:pic>
      <p:pic>
        <p:nvPicPr>
          <p:cNvPr id="25" name="PHẠM DUYÊN 19 - 9Slide.vn">
            <a:extLst>
              <a:ext uri="{FF2B5EF4-FFF2-40B4-BE49-F238E27FC236}">
                <a16:creationId xmlns:a16="http://schemas.microsoft.com/office/drawing/2014/main" id="{034D8CBC-548B-6CE9-E602-0EDF0BB69169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>
          <a:xfrm>
            <a:off x="5063116" y="9556620"/>
            <a:ext cx="586149" cy="682560"/>
          </a:xfrm>
          <a:prstGeom prst="rect">
            <a:avLst/>
          </a:prstGeom>
        </p:spPr>
      </p:pic>
      <p:pic>
        <p:nvPicPr>
          <p:cNvPr id="26" name="PHẠM DUYÊN 20 - 9Slide.vn">
            <a:extLst>
              <a:ext uri="{FF2B5EF4-FFF2-40B4-BE49-F238E27FC236}">
                <a16:creationId xmlns:a16="http://schemas.microsoft.com/office/drawing/2014/main" id="{3B80CC61-ED5C-EFEF-3D14-E134CA76419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4418504" y="8029537"/>
            <a:ext cx="902762" cy="557455"/>
          </a:xfrm>
          <a:prstGeom prst="rect">
            <a:avLst/>
          </a:prstGeom>
        </p:spPr>
      </p:pic>
      <p:pic>
        <p:nvPicPr>
          <p:cNvPr id="27" name="PHẠM DUYÊN 21 - 9Slide.vn">
            <a:extLst>
              <a:ext uri="{FF2B5EF4-FFF2-40B4-BE49-F238E27FC236}">
                <a16:creationId xmlns:a16="http://schemas.microsoft.com/office/drawing/2014/main" id="{A2F87572-7238-A8E2-A771-D9E9678950B9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>
          <a:xfrm>
            <a:off x="6016455" y="9622825"/>
            <a:ext cx="1301782" cy="1328349"/>
          </a:xfrm>
          <a:prstGeom prst="rect">
            <a:avLst/>
          </a:prstGeom>
        </p:spPr>
      </p:pic>
      <p:pic>
        <p:nvPicPr>
          <p:cNvPr id="28" name="PHẠM DUYÊN 22 - 9Slide.vn">
            <a:extLst>
              <a:ext uri="{FF2B5EF4-FFF2-40B4-BE49-F238E27FC236}">
                <a16:creationId xmlns:a16="http://schemas.microsoft.com/office/drawing/2014/main" id="{8DE5685B-6B3A-4EED-7DAE-3730D6DC45A9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>
          <a:xfrm>
            <a:off x="7484464" y="9426510"/>
            <a:ext cx="1301782" cy="1328349"/>
          </a:xfrm>
          <a:prstGeom prst="rect">
            <a:avLst/>
          </a:prstGeom>
        </p:spPr>
      </p:pic>
      <p:pic>
        <p:nvPicPr>
          <p:cNvPr id="29" name="PHẠM DUYÊN 23 - 9Slide.vn">
            <a:extLst>
              <a:ext uri="{FF2B5EF4-FFF2-40B4-BE49-F238E27FC236}">
                <a16:creationId xmlns:a16="http://schemas.microsoft.com/office/drawing/2014/main" id="{576123A7-BB74-973B-5D2C-1FCA8F6CFE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</a:blip>
          <a:srcRect/>
          <a:stretch>
            <a:fillRect/>
          </a:stretch>
        </p:blipFill>
        <p:spPr>
          <a:xfrm>
            <a:off x="10359592" y="8950199"/>
            <a:ext cx="6099472" cy="2673602"/>
          </a:xfrm>
          <a:prstGeom prst="rect">
            <a:avLst/>
          </a:prstGeom>
        </p:spPr>
      </p:pic>
      <p:pic>
        <p:nvPicPr>
          <p:cNvPr id="30" name="PHẠM DUYÊN 24 - 9Slide.vn">
            <a:extLst>
              <a:ext uri="{FF2B5EF4-FFF2-40B4-BE49-F238E27FC236}">
                <a16:creationId xmlns:a16="http://schemas.microsoft.com/office/drawing/2014/main" id="{7B9E211C-2DE1-35E1-B6BA-9C42B4B22323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rcRect/>
          <a:stretch>
            <a:fillRect/>
          </a:stretch>
        </p:blipFill>
        <p:spPr>
          <a:xfrm>
            <a:off x="16620989" y="7141184"/>
            <a:ext cx="1445307" cy="3174170"/>
          </a:xfrm>
          <a:prstGeom prst="rect">
            <a:avLst/>
          </a:prstGeom>
        </p:spPr>
      </p:pic>
      <p:pic>
        <p:nvPicPr>
          <p:cNvPr id="33" name="PHẠM DUYÊN 26 - 9Slide.vn">
            <a:extLst>
              <a:ext uri="{FF2B5EF4-FFF2-40B4-BE49-F238E27FC236}">
                <a16:creationId xmlns:a16="http://schemas.microsoft.com/office/drawing/2014/main" id="{3CCE6CED-CB21-C282-291E-A9B089262120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>
          <a:xfrm flipH="1">
            <a:off x="547145" y="1915300"/>
            <a:ext cx="1644590" cy="1064872"/>
          </a:xfrm>
          <a:prstGeom prst="rect">
            <a:avLst/>
          </a:prstGeom>
        </p:spPr>
      </p:pic>
      <p:pic>
        <p:nvPicPr>
          <p:cNvPr id="34" name="PHẠM DUYÊN 27 - 9Slide.vn">
            <a:extLst>
              <a:ext uri="{FF2B5EF4-FFF2-40B4-BE49-F238E27FC236}">
                <a16:creationId xmlns:a16="http://schemas.microsoft.com/office/drawing/2014/main" id="{475676BA-9D25-73AE-A6FC-D27148A9271A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>
          <a:xfrm flipH="1" flipV="1">
            <a:off x="1958627" y="1545124"/>
            <a:ext cx="775490" cy="5021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D 8 - 9Slide.vn">
            <a:extLst>
              <a:ext uri="{FF2B5EF4-FFF2-40B4-BE49-F238E27FC236}">
                <a16:creationId xmlns:a16="http://schemas.microsoft.com/office/drawing/2014/main" id="{41239407-09B6-4F71-AF34-EEB6AA9FAD7B}"/>
              </a:ext>
            </a:extLst>
          </p:cNvPr>
          <p:cNvSpPr/>
          <p:nvPr userDrawn="1"/>
        </p:nvSpPr>
        <p:spPr>
          <a:xfrm>
            <a:off x="3543299" y="1544095"/>
            <a:ext cx="11201400" cy="5490029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18000"/>
              </a:lnSpc>
            </a:pPr>
            <a:r>
              <a:rPr lang="en-US" sz="11500" b="1" spc="200">
                <a:ln w="41275">
                  <a:solidFill>
                    <a:schemeClr val="bg1"/>
                  </a:solidFill>
                </a:ln>
                <a:gradFill>
                  <a:gsLst>
                    <a:gs pos="90000">
                      <a:srgbClr val="955160"/>
                    </a:gs>
                    <a:gs pos="7000">
                      <a:srgbClr val="D24283"/>
                    </a:gs>
                    <a:gs pos="40000">
                      <a:srgbClr val="D0909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25400" stA="47000" endPos="31000" dir="5400000" sy="-100000" algn="bl" rotWithShape="0"/>
                </a:effectLst>
                <a:latin typeface="UTM Cancel" panose="02040603050506020204" pitchFamily="18" charset="0"/>
                <a:ea typeface="Tahoma" panose="020B0604030504040204" pitchFamily="34" charset="0"/>
                <a:cs typeface="+mn-ea"/>
              </a:rPr>
              <a:t>Bài 10</a:t>
            </a:r>
            <a:br>
              <a:rPr lang="en-US" sz="8800" b="1" spc="-80">
                <a:ln w="19050">
                  <a:solidFill>
                    <a:schemeClr val="bg1">
                      <a:lumMod val="95000"/>
                    </a:schemeClr>
                  </a:solidFill>
                </a:ln>
                <a:gradFill>
                  <a:gsLst>
                    <a:gs pos="38000">
                      <a:srgbClr val="FCA287"/>
                    </a:gs>
                    <a:gs pos="99000">
                      <a:srgbClr val="FFC000"/>
                    </a:gs>
                  </a:gsLst>
                  <a:lin ang="5400000" scaled="1"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  <a:reflection blurRad="25400" stA="47000" endPos="31000" dir="5400000" sy="-100000" algn="bl" rotWithShape="0"/>
                </a:effectLst>
                <a:latin typeface="UTM Brewers KT" panose="02040603050506020204" pitchFamily="18" charset="0"/>
                <a:ea typeface="Tahoma" panose="020B0604030504040204" pitchFamily="34" charset="0"/>
                <a:cs typeface="+mn-ea"/>
              </a:rPr>
            </a:br>
            <a:r>
              <a:rPr lang="en-US" sz="9600" b="1" spc="200">
                <a:ln w="28575">
                  <a:solidFill>
                    <a:schemeClr val="bg1">
                      <a:lumMod val="95000"/>
                    </a:schemeClr>
                  </a:solidFill>
                </a:ln>
                <a:blipFill>
                  <a:blip r:embed="rId2"/>
                  <a:stretch>
                    <a:fillRect/>
                  </a:stretch>
                </a:blip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  <a:reflection blurRad="25400" stA="47000" endPos="31000" dir="5400000" sy="-100000" algn="bl" rotWithShape="0"/>
                </a:effectLst>
                <a:latin typeface="UVN Huong Que Nang" panose="020E0804040705030404" pitchFamily="34" charset="0"/>
                <a:ea typeface="Tahoma" panose="020B0604030504040204" pitchFamily="34" charset="0"/>
                <a:cs typeface="+mn-ea"/>
              </a:rPr>
              <a:t>Phép cộng trong phạm vi 10</a:t>
            </a:r>
            <a:endParaRPr lang="en-US" sz="9600" b="1" spc="200" dirty="0">
              <a:ln w="28575">
                <a:solidFill>
                  <a:schemeClr val="bg1">
                    <a:lumMod val="95000"/>
                  </a:schemeClr>
                </a:solidFill>
              </a:ln>
              <a:blipFill>
                <a:blip r:embed="rId2"/>
                <a:stretch>
                  <a:fillRect/>
                </a:stretch>
              </a:blip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  <a:reflection blurRad="25400" stA="47000" endPos="31000" dir="5400000" sy="-100000" algn="bl" rotWithShape="0"/>
              </a:effectLst>
              <a:latin typeface="UVN Huong Que Nang" panose="020E0804040705030404" pitchFamily="34" charset="0"/>
              <a:ea typeface="Tahoma" panose="020B0604030504040204" pitchFamily="34" charset="0"/>
              <a:cs typeface="+mn-ea"/>
            </a:endParaRPr>
          </a:p>
        </p:txBody>
      </p:sp>
      <p:sp>
        <p:nvSpPr>
          <p:cNvPr id="2" name="PD 8 - 9Slide.vn">
            <a:extLst>
              <a:ext uri="{FF2B5EF4-FFF2-40B4-BE49-F238E27FC236}">
                <a16:creationId xmlns:a16="http://schemas.microsoft.com/office/drawing/2014/main" id="{A0BE5892-9E54-51DC-FBC1-2CB4E2C999A0}"/>
              </a:ext>
            </a:extLst>
          </p:cNvPr>
          <p:cNvSpPr/>
          <p:nvPr userDrawn="1"/>
        </p:nvSpPr>
        <p:spPr>
          <a:xfrm>
            <a:off x="-304800" y="6438900"/>
            <a:ext cx="9067800" cy="1658531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18000"/>
              </a:lnSpc>
            </a:pPr>
            <a:r>
              <a:rPr lang="en-US" sz="9600" b="1" spc="200">
                <a:ln w="28575">
                  <a:solidFill>
                    <a:schemeClr val="bg1">
                      <a:lumMod val="95000"/>
                    </a:schemeClr>
                  </a:solidFill>
                </a:ln>
                <a:blipFill>
                  <a:blip r:embed="rId2"/>
                  <a:stretch>
                    <a:fillRect/>
                  </a:stretch>
                </a:blip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  <a:reflection blurRad="25400" stA="47000" endPos="31000" dir="5400000" sy="-100000" algn="bl" rotWithShape="0"/>
                </a:effectLst>
                <a:latin typeface="UVN Huong Que Nang" panose="020E0804040705030404" pitchFamily="34" charset="0"/>
                <a:ea typeface="Tahoma" panose="020B0604030504040204" pitchFamily="34" charset="0"/>
                <a:cs typeface="+mn-ea"/>
              </a:rPr>
              <a:t>KHỞI</a:t>
            </a:r>
            <a:r>
              <a:rPr lang="en-US" sz="9600" b="1" spc="200" baseline="0">
                <a:ln w="28575">
                  <a:solidFill>
                    <a:schemeClr val="bg1">
                      <a:lumMod val="95000"/>
                    </a:schemeClr>
                  </a:solidFill>
                </a:ln>
                <a:blipFill>
                  <a:blip r:embed="rId2"/>
                  <a:stretch>
                    <a:fillRect/>
                  </a:stretch>
                </a:blip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  <a:reflection blurRad="25400" stA="47000" endPos="31000" dir="5400000" sy="-100000" algn="bl" rotWithShape="0"/>
                </a:effectLst>
                <a:latin typeface="UVN Huong Que Nang" panose="020E0804040705030404" pitchFamily="34" charset="0"/>
                <a:ea typeface="Tahoma" panose="020B0604030504040204" pitchFamily="34" charset="0"/>
                <a:cs typeface="+mn-ea"/>
              </a:rPr>
              <a:t> ĐỘNG</a:t>
            </a:r>
            <a:endParaRPr lang="en-US" sz="9600" b="1" spc="200" dirty="0">
              <a:ln w="28575">
                <a:solidFill>
                  <a:schemeClr val="bg1">
                    <a:lumMod val="95000"/>
                  </a:schemeClr>
                </a:solidFill>
              </a:ln>
              <a:blipFill>
                <a:blip r:embed="rId2"/>
                <a:stretch>
                  <a:fillRect/>
                </a:stretch>
              </a:blip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  <a:reflection blurRad="25400" stA="47000" endPos="31000" dir="5400000" sy="-100000" algn="bl" rotWithShape="0"/>
              </a:effectLst>
              <a:latin typeface="UVN Huong Que Nang" panose="020E0804040705030404" pitchFamily="34" charset="0"/>
              <a:ea typeface="Tahoma" panose="020B0604030504040204" pitchFamily="34" charset="0"/>
              <a:cs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animMotion origin="layout" path="M 0 4.69136E-6 L 0.00026 -0.02346 " pathEditMode="relative" rAng="0" ptsTypes="AA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" y="-1173"/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animMotion origin="layout" path="M 0 -1.48148E-6 L 0.00026 -0.02346 " pathEditMode="relative" rAng="0" ptsTypes="AA">
                                      <p:cBhvr>
                                        <p:cTn id="2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" y="-1173"/>
                                    </p:animMotion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2" grpId="0"/>
      <p:bldP spid="2" grpId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09/11/2023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3400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1" y="1683545"/>
            <a:ext cx="13716000" cy="3581400"/>
          </a:xfrm>
        </p:spPr>
        <p:txBody>
          <a:bodyPr anchor="b"/>
          <a:lstStyle>
            <a:lvl1pPr algn="ctr">
              <a:defRPr sz="89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1" y="5403059"/>
            <a:ext cx="13716000" cy="2483643"/>
          </a:xfrm>
        </p:spPr>
        <p:txBody>
          <a:bodyPr/>
          <a:lstStyle>
            <a:lvl1pPr marL="0" indent="0" algn="ctr">
              <a:buNone/>
              <a:defRPr sz="3599"/>
            </a:lvl1pPr>
            <a:lvl2pPr marL="685742" indent="0" algn="ctr">
              <a:buNone/>
              <a:defRPr sz="2999"/>
            </a:lvl2pPr>
            <a:lvl3pPr marL="1371486" indent="0" algn="ctr">
              <a:buNone/>
              <a:defRPr sz="2699"/>
            </a:lvl3pPr>
            <a:lvl4pPr marL="2057228" indent="0" algn="ctr">
              <a:buNone/>
              <a:defRPr sz="2399"/>
            </a:lvl4pPr>
            <a:lvl5pPr marL="2742972" indent="0" algn="ctr">
              <a:buNone/>
              <a:defRPr sz="2399"/>
            </a:lvl5pPr>
            <a:lvl6pPr marL="3428714" indent="0" algn="ctr">
              <a:buNone/>
              <a:defRPr sz="2399"/>
            </a:lvl6pPr>
            <a:lvl7pPr marL="4114457" indent="0" algn="ctr">
              <a:buNone/>
              <a:defRPr sz="2399"/>
            </a:lvl7pPr>
            <a:lvl8pPr marL="4800199" indent="0" algn="ctr">
              <a:buNone/>
              <a:defRPr sz="2399"/>
            </a:lvl8pPr>
            <a:lvl9pPr marL="5485943" indent="0" algn="ctr">
              <a:buNone/>
              <a:defRPr sz="239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09/11/2023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9733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5">
            <a:extLst>
              <a:ext uri="{FF2B5EF4-FFF2-40B4-BE49-F238E27FC236}">
                <a16:creationId xmlns:a16="http://schemas.microsoft.com/office/drawing/2014/main" id="{7B4195A7-A371-4C49-8A65-B23DB3C44C77}"/>
              </a:ext>
            </a:extLst>
          </p:cNvPr>
          <p:cNvSpPr/>
          <p:nvPr userDrawn="1"/>
        </p:nvSpPr>
        <p:spPr>
          <a:xfrm flipV="1">
            <a:off x="1" y="0"/>
            <a:ext cx="6927743" cy="10287000"/>
          </a:xfrm>
          <a:prstGeom prst="rtTriangle">
            <a:avLst/>
          </a:prstGeom>
          <a:solidFill>
            <a:srgbClr val="EDF6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pic>
        <p:nvPicPr>
          <p:cNvPr id="5" name="3">
            <a:extLst>
              <a:ext uri="{FF2B5EF4-FFF2-40B4-BE49-F238E27FC236}">
                <a16:creationId xmlns:a16="http://schemas.microsoft.com/office/drawing/2014/main" id="{22691FE3-0684-4F84-8E4D-7080CFEBA9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66"/>
          <a:stretch/>
        </p:blipFill>
        <p:spPr>
          <a:xfrm rot="16200000">
            <a:off x="3943803" y="-4000500"/>
            <a:ext cx="10400397" cy="18288000"/>
          </a:xfrm>
          <a:prstGeom prst="rect">
            <a:avLst/>
          </a:prstGeom>
        </p:spPr>
      </p:pic>
      <p:sp>
        <p:nvSpPr>
          <p:cNvPr id="6" name="4">
            <a:extLst>
              <a:ext uri="{FF2B5EF4-FFF2-40B4-BE49-F238E27FC236}">
                <a16:creationId xmlns:a16="http://schemas.microsoft.com/office/drawing/2014/main" id="{2528002C-3596-40BD-8E12-F83BE7CC2D1E}"/>
              </a:ext>
            </a:extLst>
          </p:cNvPr>
          <p:cNvSpPr/>
          <p:nvPr userDrawn="1"/>
        </p:nvSpPr>
        <p:spPr>
          <a:xfrm flipH="1">
            <a:off x="15808270" y="6923315"/>
            <a:ext cx="2479730" cy="3363686"/>
          </a:xfrm>
          <a:prstGeom prst="rtTriangle">
            <a:avLst/>
          </a:prstGeom>
          <a:solidFill>
            <a:srgbClr val="BEE2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7" name="6">
            <a:extLst>
              <a:ext uri="{FF2B5EF4-FFF2-40B4-BE49-F238E27FC236}">
                <a16:creationId xmlns:a16="http://schemas.microsoft.com/office/drawing/2014/main" id="{DBB730B7-8E58-4ACC-A8E3-772724984AE7}"/>
              </a:ext>
            </a:extLst>
          </p:cNvPr>
          <p:cNvSpPr/>
          <p:nvPr userDrawn="1"/>
        </p:nvSpPr>
        <p:spPr>
          <a:xfrm>
            <a:off x="298712" y="276148"/>
            <a:ext cx="17690577" cy="973470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sx="103000" sy="103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 dirty="0"/>
          </a:p>
        </p:txBody>
      </p:sp>
    </p:spTree>
    <p:extLst>
      <p:ext uri="{BB962C8B-B14F-4D97-AF65-F5344CB8AC3E}">
        <p14:creationId xmlns:p14="http://schemas.microsoft.com/office/powerpoint/2010/main" val="1784681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5">
            <a:extLst>
              <a:ext uri="{FF2B5EF4-FFF2-40B4-BE49-F238E27FC236}">
                <a16:creationId xmlns:a16="http://schemas.microsoft.com/office/drawing/2014/main" id="{1640BF9B-BBAD-4EB3-ADA6-7272330318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09"/>
          <a:stretch/>
        </p:blipFill>
        <p:spPr>
          <a:xfrm rot="396237" flipH="1">
            <a:off x="-173152" y="181448"/>
            <a:ext cx="1903781" cy="2655845"/>
          </a:xfrm>
          <a:prstGeom prst="rect">
            <a:avLst/>
          </a:prstGeom>
        </p:spPr>
      </p:pic>
      <p:pic>
        <p:nvPicPr>
          <p:cNvPr id="9" name="18">
            <a:extLst>
              <a:ext uri="{FF2B5EF4-FFF2-40B4-BE49-F238E27FC236}">
                <a16:creationId xmlns:a16="http://schemas.microsoft.com/office/drawing/2014/main" id="{858740DA-E945-4CF4-92DB-56E0637FFC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17" r="3341"/>
          <a:stretch/>
        </p:blipFill>
        <p:spPr>
          <a:xfrm>
            <a:off x="0" y="1028699"/>
            <a:ext cx="18373050" cy="3300413"/>
          </a:xfrm>
          <a:prstGeom prst="rect">
            <a:avLst/>
          </a:prstGeom>
        </p:spPr>
      </p:pic>
      <p:sp>
        <p:nvSpPr>
          <p:cNvPr id="10" name="7">
            <a:extLst>
              <a:ext uri="{FF2B5EF4-FFF2-40B4-BE49-F238E27FC236}">
                <a16:creationId xmlns:a16="http://schemas.microsoft.com/office/drawing/2014/main" id="{6B2C1121-A5A9-4808-85C0-0807B8FBB9A3}"/>
              </a:ext>
            </a:extLst>
          </p:cNvPr>
          <p:cNvSpPr/>
          <p:nvPr userDrawn="1"/>
        </p:nvSpPr>
        <p:spPr>
          <a:xfrm>
            <a:off x="285750" y="2057400"/>
            <a:ext cx="18087300" cy="8229600"/>
          </a:xfrm>
          <a:prstGeom prst="roundRect">
            <a:avLst>
              <a:gd name="adj" fmla="val 2768"/>
            </a:avLst>
          </a:prstGeom>
          <a:solidFill>
            <a:srgbClr val="FFFFFF">
              <a:alpha val="9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200" dirty="0">
              <a:solidFill>
                <a:srgbClr val="73A091"/>
              </a:solidFill>
            </a:endParaRPr>
          </a:p>
        </p:txBody>
      </p:sp>
      <p:sp>
        <p:nvSpPr>
          <p:cNvPr id="11" name="19">
            <a:extLst>
              <a:ext uri="{FF2B5EF4-FFF2-40B4-BE49-F238E27FC236}">
                <a16:creationId xmlns:a16="http://schemas.microsoft.com/office/drawing/2014/main" id="{16480E18-CF80-4F27-BA73-42504FAA0F95}"/>
              </a:ext>
            </a:extLst>
          </p:cNvPr>
          <p:cNvSpPr/>
          <p:nvPr userDrawn="1"/>
        </p:nvSpPr>
        <p:spPr>
          <a:xfrm>
            <a:off x="0" y="2400300"/>
            <a:ext cx="18288000" cy="7886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200" dirty="0">
              <a:solidFill>
                <a:srgbClr val="73A091"/>
              </a:solidFill>
            </a:endParaRPr>
          </a:p>
        </p:txBody>
      </p:sp>
      <p:pic>
        <p:nvPicPr>
          <p:cNvPr id="12" name="21">
            <a:extLst>
              <a:ext uri="{FF2B5EF4-FFF2-40B4-BE49-F238E27FC236}">
                <a16:creationId xmlns:a16="http://schemas.microsoft.com/office/drawing/2014/main" id="{586F9614-A1CB-408F-919F-B01FF15243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56"/>
          <a:stretch/>
        </p:blipFill>
        <p:spPr>
          <a:xfrm>
            <a:off x="0" y="3164002"/>
            <a:ext cx="18288000" cy="7122515"/>
          </a:xfrm>
          <a:prstGeom prst="rect">
            <a:avLst/>
          </a:prstGeom>
        </p:spPr>
      </p:pic>
      <p:sp>
        <p:nvSpPr>
          <p:cNvPr id="13" name="22">
            <a:extLst>
              <a:ext uri="{FF2B5EF4-FFF2-40B4-BE49-F238E27FC236}">
                <a16:creationId xmlns:a16="http://schemas.microsoft.com/office/drawing/2014/main" id="{257E5778-AB7D-43EF-807A-0C3D00C116BA}"/>
              </a:ext>
            </a:extLst>
          </p:cNvPr>
          <p:cNvSpPr/>
          <p:nvPr userDrawn="1"/>
        </p:nvSpPr>
        <p:spPr>
          <a:xfrm>
            <a:off x="-1" y="3043407"/>
            <a:ext cx="18373052" cy="7243592"/>
          </a:xfrm>
          <a:prstGeom prst="rect">
            <a:avLst/>
          </a:prstGeom>
          <a:gradFill>
            <a:gsLst>
              <a:gs pos="30000">
                <a:srgbClr val="FFFFFF"/>
              </a:gs>
              <a:gs pos="100000">
                <a:srgbClr val="C7E7F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200" dirty="0">
              <a:solidFill>
                <a:srgbClr val="73A0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5898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exagon 4">
            <a:extLst>
              <a:ext uri="{FF2B5EF4-FFF2-40B4-BE49-F238E27FC236}">
                <a16:creationId xmlns:a16="http://schemas.microsoft.com/office/drawing/2014/main" id="{459B7C97-82B5-4BA9-8C46-F576AC45CFBB}"/>
              </a:ext>
            </a:extLst>
          </p:cNvPr>
          <p:cNvSpPr/>
          <p:nvPr userDrawn="1"/>
        </p:nvSpPr>
        <p:spPr>
          <a:xfrm rot="16200000">
            <a:off x="5022221" y="1144971"/>
            <a:ext cx="8243561" cy="7997058"/>
          </a:xfrm>
          <a:prstGeom prst="hexagon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84550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ẠM DUYÊ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HẠM DUYÊN 1 - 9Slide.vn">
            <a:extLst>
              <a:ext uri="{FF2B5EF4-FFF2-40B4-BE49-F238E27FC236}">
                <a16:creationId xmlns:a16="http://schemas.microsoft.com/office/drawing/2014/main" id="{62046428-1984-1668-91B3-363A22C803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4000"/>
          </a:blip>
          <a:srcRect/>
          <a:stretch>
            <a:fillRect/>
          </a:stretch>
        </p:blipFill>
        <p:spPr>
          <a:xfrm>
            <a:off x="4453429" y="9258300"/>
            <a:ext cx="6099472" cy="2673602"/>
          </a:xfrm>
          <a:prstGeom prst="rect">
            <a:avLst/>
          </a:prstGeom>
        </p:spPr>
      </p:pic>
      <p:pic>
        <p:nvPicPr>
          <p:cNvPr id="8" name="PHẠM DUYÊN 2 - 9Slide.vn">
            <a:extLst>
              <a:ext uri="{FF2B5EF4-FFF2-40B4-BE49-F238E27FC236}">
                <a16:creationId xmlns:a16="http://schemas.microsoft.com/office/drawing/2014/main" id="{BF9A2CF9-E0DD-CD32-9C55-5622074A6AB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49980" y="5143500"/>
            <a:ext cx="4969907" cy="5143500"/>
          </a:xfrm>
          <a:prstGeom prst="rect">
            <a:avLst/>
          </a:prstGeom>
        </p:spPr>
      </p:pic>
      <p:pic>
        <p:nvPicPr>
          <p:cNvPr id="9" name="PHẠM DUYÊN 3 - 9Slide.vn">
            <a:extLst>
              <a:ext uri="{FF2B5EF4-FFF2-40B4-BE49-F238E27FC236}">
                <a16:creationId xmlns:a16="http://schemas.microsoft.com/office/drawing/2014/main" id="{4E515655-B8C9-6C58-C7E6-75F3DA6A059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15469229" y="-701867"/>
            <a:ext cx="3580142" cy="2031731"/>
          </a:xfrm>
          <a:prstGeom prst="rect">
            <a:avLst/>
          </a:prstGeom>
        </p:spPr>
      </p:pic>
      <p:pic>
        <p:nvPicPr>
          <p:cNvPr id="10" name="PHẠM DUYÊN 4 - 9Slide.vn">
            <a:extLst>
              <a:ext uri="{FF2B5EF4-FFF2-40B4-BE49-F238E27FC236}">
                <a16:creationId xmlns:a16="http://schemas.microsoft.com/office/drawing/2014/main" id="{0D1561A3-6B2A-E1B1-6C3F-5FD3C4E39FA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547145" y="-277872"/>
            <a:ext cx="3252653" cy="1516549"/>
          </a:xfrm>
          <a:prstGeom prst="rect">
            <a:avLst/>
          </a:prstGeom>
        </p:spPr>
      </p:pic>
      <p:pic>
        <p:nvPicPr>
          <p:cNvPr id="11" name="PHẠM DUYÊN 5 - 9Slide.vn">
            <a:extLst>
              <a:ext uri="{FF2B5EF4-FFF2-40B4-BE49-F238E27FC236}">
                <a16:creationId xmlns:a16="http://schemas.microsoft.com/office/drawing/2014/main" id="{7B0CD911-D759-13AD-1CB8-1E5474682FB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40455" y="23813"/>
            <a:ext cx="1957441" cy="2161485"/>
          </a:xfrm>
          <a:prstGeom prst="rect">
            <a:avLst/>
          </a:prstGeom>
        </p:spPr>
      </p:pic>
      <p:pic>
        <p:nvPicPr>
          <p:cNvPr id="12" name="PHẠM DUYÊN 6 - 9Slide.vn">
            <a:extLst>
              <a:ext uri="{FF2B5EF4-FFF2-40B4-BE49-F238E27FC236}">
                <a16:creationId xmlns:a16="http://schemas.microsoft.com/office/drawing/2014/main" id="{C1C192E7-C88D-CAEC-E95C-E34421E72D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6403927" y="9070898"/>
            <a:ext cx="6099472" cy="2673602"/>
          </a:xfrm>
          <a:prstGeom prst="rect">
            <a:avLst/>
          </a:prstGeom>
        </p:spPr>
      </p:pic>
      <p:pic>
        <p:nvPicPr>
          <p:cNvPr id="13" name="PHẠM DUYÊN 7 - 9Slide.vn">
            <a:extLst>
              <a:ext uri="{FF2B5EF4-FFF2-40B4-BE49-F238E27FC236}">
                <a16:creationId xmlns:a16="http://schemas.microsoft.com/office/drawing/2014/main" id="{971ECF5D-4E85-13CA-6F7B-12773FDD0E8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>
            <a:off x="14660807" y="8567942"/>
            <a:ext cx="1235573" cy="1719058"/>
          </a:xfrm>
          <a:prstGeom prst="rect">
            <a:avLst/>
          </a:prstGeom>
        </p:spPr>
      </p:pic>
      <p:pic>
        <p:nvPicPr>
          <p:cNvPr id="14" name="PHẠM DUYÊN 8 - 9Slide.vn">
            <a:extLst>
              <a:ext uri="{FF2B5EF4-FFF2-40B4-BE49-F238E27FC236}">
                <a16:creationId xmlns:a16="http://schemas.microsoft.com/office/drawing/2014/main" id="{48048251-2CC9-EF36-F0FE-2DBA48AB85BD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15896379" y="8289215"/>
            <a:ext cx="1015095" cy="1980673"/>
          </a:xfrm>
          <a:prstGeom prst="rect">
            <a:avLst/>
          </a:prstGeom>
        </p:spPr>
      </p:pic>
      <p:pic>
        <p:nvPicPr>
          <p:cNvPr id="15" name="PHẠM DUYÊN 9 - 9Slide.vn">
            <a:extLst>
              <a:ext uri="{FF2B5EF4-FFF2-40B4-BE49-F238E27FC236}">
                <a16:creationId xmlns:a16="http://schemas.microsoft.com/office/drawing/2014/main" id="{B963F550-FD98-1AC1-3ECA-AFF755F5671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 rot="10800000">
            <a:off x="12656495" y="-1265162"/>
            <a:ext cx="3580142" cy="2031731"/>
          </a:xfrm>
          <a:prstGeom prst="rect">
            <a:avLst/>
          </a:prstGeom>
        </p:spPr>
      </p:pic>
      <p:pic>
        <p:nvPicPr>
          <p:cNvPr id="16" name="PHẠM DUYÊN 10 - 9Slide.vn">
            <a:extLst>
              <a:ext uri="{FF2B5EF4-FFF2-40B4-BE49-F238E27FC236}">
                <a16:creationId xmlns:a16="http://schemas.microsoft.com/office/drawing/2014/main" id="{DFF35127-6981-0054-9BED-6A86A3F0617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0095304" y="-249297"/>
            <a:ext cx="3252653" cy="1516549"/>
          </a:xfrm>
          <a:prstGeom prst="rect">
            <a:avLst/>
          </a:prstGeom>
        </p:spPr>
      </p:pic>
      <p:pic>
        <p:nvPicPr>
          <p:cNvPr id="17" name="PHẠM DUYÊN 11 - 9Slide.vn">
            <a:extLst>
              <a:ext uri="{FF2B5EF4-FFF2-40B4-BE49-F238E27FC236}">
                <a16:creationId xmlns:a16="http://schemas.microsoft.com/office/drawing/2014/main" id="{E78A94A6-08DA-BD28-C9C3-520D5D30FE1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6912584" y="-258822"/>
            <a:ext cx="3252653" cy="1516549"/>
          </a:xfrm>
          <a:prstGeom prst="rect">
            <a:avLst/>
          </a:prstGeom>
        </p:spPr>
      </p:pic>
      <p:pic>
        <p:nvPicPr>
          <p:cNvPr id="18" name="PHẠM DUYÊN 12 - 9Slide.vn">
            <a:extLst>
              <a:ext uri="{FF2B5EF4-FFF2-40B4-BE49-F238E27FC236}">
                <a16:creationId xmlns:a16="http://schemas.microsoft.com/office/drawing/2014/main" id="{99D590F6-B3A2-F8FB-EC35-C72765DF99D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3729864" y="-268347"/>
            <a:ext cx="3252653" cy="1516549"/>
          </a:xfrm>
          <a:prstGeom prst="rect">
            <a:avLst/>
          </a:prstGeom>
        </p:spPr>
      </p:pic>
      <p:pic>
        <p:nvPicPr>
          <p:cNvPr id="19" name="PHẠM DUYÊN 13 - 9Slide.vn">
            <a:extLst>
              <a:ext uri="{FF2B5EF4-FFF2-40B4-BE49-F238E27FC236}">
                <a16:creationId xmlns:a16="http://schemas.microsoft.com/office/drawing/2014/main" id="{D110F942-6655-0B8A-F54F-B30C0210FC05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>
          <a:xfrm>
            <a:off x="3465576" y="-625667"/>
            <a:ext cx="490476" cy="1842163"/>
          </a:xfrm>
          <a:prstGeom prst="rect">
            <a:avLst/>
          </a:prstGeom>
        </p:spPr>
      </p:pic>
      <p:pic>
        <p:nvPicPr>
          <p:cNvPr id="20" name="PHẠM DUYÊN 14 - 9Slide.vn">
            <a:extLst>
              <a:ext uri="{FF2B5EF4-FFF2-40B4-BE49-F238E27FC236}">
                <a16:creationId xmlns:a16="http://schemas.microsoft.com/office/drawing/2014/main" id="{0EFEEEF3-7C04-D3D9-F979-046876467ECE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>
          <a:xfrm>
            <a:off x="6667346" y="-625667"/>
            <a:ext cx="490476" cy="1842163"/>
          </a:xfrm>
          <a:prstGeom prst="rect">
            <a:avLst/>
          </a:prstGeom>
        </p:spPr>
      </p:pic>
      <p:pic>
        <p:nvPicPr>
          <p:cNvPr id="21" name="PHẠM DUYÊN 15 - 9Slide.vn">
            <a:extLst>
              <a:ext uri="{FF2B5EF4-FFF2-40B4-BE49-F238E27FC236}">
                <a16:creationId xmlns:a16="http://schemas.microsoft.com/office/drawing/2014/main" id="{69343786-4852-4980-A003-AF381DFC3993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>
          <a:xfrm>
            <a:off x="9869116" y="-625667"/>
            <a:ext cx="490476" cy="1842163"/>
          </a:xfrm>
          <a:prstGeom prst="rect">
            <a:avLst/>
          </a:prstGeom>
        </p:spPr>
      </p:pic>
      <p:pic>
        <p:nvPicPr>
          <p:cNvPr id="22" name="PHẠM DUYÊN 16 - 9Slide.vn">
            <a:extLst>
              <a:ext uri="{FF2B5EF4-FFF2-40B4-BE49-F238E27FC236}">
                <a16:creationId xmlns:a16="http://schemas.microsoft.com/office/drawing/2014/main" id="{EAD0F9A9-564F-BEEB-4553-454DE8F6FB6C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>
          <a:xfrm>
            <a:off x="13070886" y="-625667"/>
            <a:ext cx="490476" cy="1842163"/>
          </a:xfrm>
          <a:prstGeom prst="rect">
            <a:avLst/>
          </a:prstGeom>
        </p:spPr>
      </p:pic>
      <p:pic>
        <p:nvPicPr>
          <p:cNvPr id="23" name="PHẠM DUYÊN 17 - 9Slide.vn">
            <a:extLst>
              <a:ext uri="{FF2B5EF4-FFF2-40B4-BE49-F238E27FC236}">
                <a16:creationId xmlns:a16="http://schemas.microsoft.com/office/drawing/2014/main" id="{C128FF84-45D7-645D-4D21-3E84320F17D5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>
          <a:xfrm>
            <a:off x="15657009" y="5100098"/>
            <a:ext cx="2766457" cy="1791281"/>
          </a:xfrm>
          <a:prstGeom prst="rect">
            <a:avLst/>
          </a:prstGeom>
        </p:spPr>
      </p:pic>
      <p:pic>
        <p:nvPicPr>
          <p:cNvPr id="24" name="PHẠM DUYÊN 18 - 9Slide.vn">
            <a:extLst>
              <a:ext uri="{FF2B5EF4-FFF2-40B4-BE49-F238E27FC236}">
                <a16:creationId xmlns:a16="http://schemas.microsoft.com/office/drawing/2014/main" id="{5A6E93DB-E0E7-1B95-CFA9-A6AF29918427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>
          <a:xfrm>
            <a:off x="15774029" y="2391259"/>
            <a:ext cx="2495524" cy="3225233"/>
          </a:xfrm>
          <a:prstGeom prst="rect">
            <a:avLst/>
          </a:prstGeom>
        </p:spPr>
      </p:pic>
      <p:pic>
        <p:nvPicPr>
          <p:cNvPr id="25" name="PHẠM DUYÊN 19 - 9Slide.vn">
            <a:extLst>
              <a:ext uri="{FF2B5EF4-FFF2-40B4-BE49-F238E27FC236}">
                <a16:creationId xmlns:a16="http://schemas.microsoft.com/office/drawing/2014/main" id="{034D8CBC-548B-6CE9-E602-0EDF0BB69169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>
          <a:xfrm>
            <a:off x="5063116" y="9556620"/>
            <a:ext cx="586149" cy="682560"/>
          </a:xfrm>
          <a:prstGeom prst="rect">
            <a:avLst/>
          </a:prstGeom>
        </p:spPr>
      </p:pic>
      <p:pic>
        <p:nvPicPr>
          <p:cNvPr id="26" name="PHẠM DUYÊN 20 - 9Slide.vn">
            <a:extLst>
              <a:ext uri="{FF2B5EF4-FFF2-40B4-BE49-F238E27FC236}">
                <a16:creationId xmlns:a16="http://schemas.microsoft.com/office/drawing/2014/main" id="{3B80CC61-ED5C-EFEF-3D14-E134CA76419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4418504" y="8042237"/>
            <a:ext cx="902762" cy="557455"/>
          </a:xfrm>
          <a:prstGeom prst="rect">
            <a:avLst/>
          </a:prstGeom>
        </p:spPr>
      </p:pic>
      <p:pic>
        <p:nvPicPr>
          <p:cNvPr id="27" name="PHẠM DUYÊN 21 - 9Slide.vn">
            <a:extLst>
              <a:ext uri="{FF2B5EF4-FFF2-40B4-BE49-F238E27FC236}">
                <a16:creationId xmlns:a16="http://schemas.microsoft.com/office/drawing/2014/main" id="{A2F87572-7238-A8E2-A771-D9E9678950B9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>
          <a:xfrm>
            <a:off x="6016455" y="9622825"/>
            <a:ext cx="1301782" cy="1328349"/>
          </a:xfrm>
          <a:prstGeom prst="rect">
            <a:avLst/>
          </a:prstGeom>
        </p:spPr>
      </p:pic>
      <p:pic>
        <p:nvPicPr>
          <p:cNvPr id="28" name="PHẠM DUYÊN 22 - 9Slide.vn">
            <a:extLst>
              <a:ext uri="{FF2B5EF4-FFF2-40B4-BE49-F238E27FC236}">
                <a16:creationId xmlns:a16="http://schemas.microsoft.com/office/drawing/2014/main" id="{8DE5685B-6B3A-4EED-7DAE-3730D6DC45A9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>
          <a:xfrm>
            <a:off x="7484464" y="9426510"/>
            <a:ext cx="1301782" cy="1328349"/>
          </a:xfrm>
          <a:prstGeom prst="rect">
            <a:avLst/>
          </a:prstGeom>
        </p:spPr>
      </p:pic>
      <p:pic>
        <p:nvPicPr>
          <p:cNvPr id="29" name="PHẠM DUYÊN 23 - 9Slide.vn">
            <a:extLst>
              <a:ext uri="{FF2B5EF4-FFF2-40B4-BE49-F238E27FC236}">
                <a16:creationId xmlns:a16="http://schemas.microsoft.com/office/drawing/2014/main" id="{576123A7-BB74-973B-5D2C-1FCA8F6CFE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</a:blip>
          <a:srcRect/>
          <a:stretch>
            <a:fillRect/>
          </a:stretch>
        </p:blipFill>
        <p:spPr>
          <a:xfrm>
            <a:off x="10359592" y="8950199"/>
            <a:ext cx="6099472" cy="2673602"/>
          </a:xfrm>
          <a:prstGeom prst="rect">
            <a:avLst/>
          </a:prstGeom>
        </p:spPr>
      </p:pic>
      <p:pic>
        <p:nvPicPr>
          <p:cNvPr id="30" name="PHẠM DUYÊN 24 - 9Slide.vn">
            <a:extLst>
              <a:ext uri="{FF2B5EF4-FFF2-40B4-BE49-F238E27FC236}">
                <a16:creationId xmlns:a16="http://schemas.microsoft.com/office/drawing/2014/main" id="{7B9E211C-2DE1-35E1-B6BA-9C42B4B22323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rcRect/>
          <a:stretch>
            <a:fillRect/>
          </a:stretch>
        </p:blipFill>
        <p:spPr>
          <a:xfrm>
            <a:off x="16620989" y="7141184"/>
            <a:ext cx="1445307" cy="3174170"/>
          </a:xfrm>
          <a:prstGeom prst="rect">
            <a:avLst/>
          </a:prstGeom>
        </p:spPr>
      </p:pic>
      <p:pic>
        <p:nvPicPr>
          <p:cNvPr id="31" name="PHẠM DUYÊN 25 - 9Slide.vn">
            <a:extLst>
              <a:ext uri="{FF2B5EF4-FFF2-40B4-BE49-F238E27FC236}">
                <a16:creationId xmlns:a16="http://schemas.microsoft.com/office/drawing/2014/main" id="{105690AA-0571-E23D-6661-932F2DF7AE12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5298640" y="2331439"/>
            <a:ext cx="7690721" cy="5537319"/>
          </a:xfrm>
          <a:prstGeom prst="rect">
            <a:avLst/>
          </a:prstGeom>
        </p:spPr>
      </p:pic>
      <p:pic>
        <p:nvPicPr>
          <p:cNvPr id="2" name="PHẠM DUYÊN 27 - 9Slide.vn">
            <a:extLst>
              <a:ext uri="{FF2B5EF4-FFF2-40B4-BE49-F238E27FC236}">
                <a16:creationId xmlns:a16="http://schemas.microsoft.com/office/drawing/2014/main" id="{16E62427-DC18-3CA1-C146-DE650FAA8C45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>
          <a:xfrm flipH="1">
            <a:off x="547145" y="1915300"/>
            <a:ext cx="1644590" cy="1064872"/>
          </a:xfrm>
          <a:prstGeom prst="rect">
            <a:avLst/>
          </a:prstGeom>
        </p:spPr>
      </p:pic>
      <p:pic>
        <p:nvPicPr>
          <p:cNvPr id="3" name="PHẠM DUYÊN 28 - 9Slide.vn">
            <a:extLst>
              <a:ext uri="{FF2B5EF4-FFF2-40B4-BE49-F238E27FC236}">
                <a16:creationId xmlns:a16="http://schemas.microsoft.com/office/drawing/2014/main" id="{D27DC64D-8F70-9C0B-8ADA-9F1613B62252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>
          <a:xfrm flipH="1" flipV="1">
            <a:off x="1958627" y="1545124"/>
            <a:ext cx="775490" cy="502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620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ẠM DUYÊ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HẠM DUYÊN 1 - 9Slide.vn">
            <a:extLst>
              <a:ext uri="{FF2B5EF4-FFF2-40B4-BE49-F238E27FC236}">
                <a16:creationId xmlns:a16="http://schemas.microsoft.com/office/drawing/2014/main" id="{62046428-1984-1668-91B3-363A22C803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4000"/>
          </a:blip>
          <a:srcRect/>
          <a:stretch>
            <a:fillRect/>
          </a:stretch>
        </p:blipFill>
        <p:spPr>
          <a:xfrm>
            <a:off x="4453429" y="9258300"/>
            <a:ext cx="6099472" cy="2673602"/>
          </a:xfrm>
          <a:prstGeom prst="rect">
            <a:avLst/>
          </a:prstGeom>
        </p:spPr>
      </p:pic>
      <p:pic>
        <p:nvPicPr>
          <p:cNvPr id="8" name="PHẠM DUYÊN 2 - 9Slide.vn">
            <a:extLst>
              <a:ext uri="{FF2B5EF4-FFF2-40B4-BE49-F238E27FC236}">
                <a16:creationId xmlns:a16="http://schemas.microsoft.com/office/drawing/2014/main" id="{BF9A2CF9-E0DD-CD32-9C55-5622074A6AB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49980" y="5143500"/>
            <a:ext cx="4969907" cy="5143500"/>
          </a:xfrm>
          <a:prstGeom prst="rect">
            <a:avLst/>
          </a:prstGeom>
        </p:spPr>
      </p:pic>
      <p:pic>
        <p:nvPicPr>
          <p:cNvPr id="9" name="PHẠM DUYÊN 3 - 9Slide.vn">
            <a:extLst>
              <a:ext uri="{FF2B5EF4-FFF2-40B4-BE49-F238E27FC236}">
                <a16:creationId xmlns:a16="http://schemas.microsoft.com/office/drawing/2014/main" id="{4E515655-B8C9-6C58-C7E6-75F3DA6A059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15469229" y="-701867"/>
            <a:ext cx="3580142" cy="2031731"/>
          </a:xfrm>
          <a:prstGeom prst="rect">
            <a:avLst/>
          </a:prstGeom>
        </p:spPr>
      </p:pic>
      <p:pic>
        <p:nvPicPr>
          <p:cNvPr id="10" name="PHẠM DUYÊN 4 - 9Slide.vn">
            <a:extLst>
              <a:ext uri="{FF2B5EF4-FFF2-40B4-BE49-F238E27FC236}">
                <a16:creationId xmlns:a16="http://schemas.microsoft.com/office/drawing/2014/main" id="{0D1561A3-6B2A-E1B1-6C3F-5FD3C4E39FA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547145" y="-277872"/>
            <a:ext cx="3252653" cy="1516549"/>
          </a:xfrm>
          <a:prstGeom prst="rect">
            <a:avLst/>
          </a:prstGeom>
        </p:spPr>
      </p:pic>
      <p:pic>
        <p:nvPicPr>
          <p:cNvPr id="11" name="PHẠM DUYÊN 5 - 9Slide.vn">
            <a:extLst>
              <a:ext uri="{FF2B5EF4-FFF2-40B4-BE49-F238E27FC236}">
                <a16:creationId xmlns:a16="http://schemas.microsoft.com/office/drawing/2014/main" id="{7B0CD911-D759-13AD-1CB8-1E5474682FB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40455" y="23813"/>
            <a:ext cx="1957441" cy="2161485"/>
          </a:xfrm>
          <a:prstGeom prst="rect">
            <a:avLst/>
          </a:prstGeom>
        </p:spPr>
      </p:pic>
      <p:pic>
        <p:nvPicPr>
          <p:cNvPr id="12" name="PHẠM DUYÊN 6 - 9Slide.vn">
            <a:extLst>
              <a:ext uri="{FF2B5EF4-FFF2-40B4-BE49-F238E27FC236}">
                <a16:creationId xmlns:a16="http://schemas.microsoft.com/office/drawing/2014/main" id="{C1C192E7-C88D-CAEC-E95C-E34421E72D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6403927" y="9070898"/>
            <a:ext cx="6099472" cy="2673602"/>
          </a:xfrm>
          <a:prstGeom prst="rect">
            <a:avLst/>
          </a:prstGeom>
        </p:spPr>
      </p:pic>
      <p:pic>
        <p:nvPicPr>
          <p:cNvPr id="13" name="PHẠM DUYÊN 7 - 9Slide.vn">
            <a:extLst>
              <a:ext uri="{FF2B5EF4-FFF2-40B4-BE49-F238E27FC236}">
                <a16:creationId xmlns:a16="http://schemas.microsoft.com/office/drawing/2014/main" id="{971ECF5D-4E85-13CA-6F7B-12773FDD0E8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>
            <a:off x="14660807" y="8567942"/>
            <a:ext cx="1235573" cy="1719058"/>
          </a:xfrm>
          <a:prstGeom prst="rect">
            <a:avLst/>
          </a:prstGeom>
        </p:spPr>
      </p:pic>
      <p:pic>
        <p:nvPicPr>
          <p:cNvPr id="14" name="PHẠM DUYÊN 8 - 9Slide.vn">
            <a:extLst>
              <a:ext uri="{FF2B5EF4-FFF2-40B4-BE49-F238E27FC236}">
                <a16:creationId xmlns:a16="http://schemas.microsoft.com/office/drawing/2014/main" id="{48048251-2CC9-EF36-F0FE-2DBA48AB85BD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15896379" y="8289215"/>
            <a:ext cx="1015095" cy="1980673"/>
          </a:xfrm>
          <a:prstGeom prst="rect">
            <a:avLst/>
          </a:prstGeom>
        </p:spPr>
      </p:pic>
      <p:pic>
        <p:nvPicPr>
          <p:cNvPr id="15" name="PHẠM DUYÊN 9 - 9Slide.vn">
            <a:extLst>
              <a:ext uri="{FF2B5EF4-FFF2-40B4-BE49-F238E27FC236}">
                <a16:creationId xmlns:a16="http://schemas.microsoft.com/office/drawing/2014/main" id="{B963F550-FD98-1AC1-3ECA-AFF755F5671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 rot="10800000">
            <a:off x="12656495" y="-1265162"/>
            <a:ext cx="3580142" cy="2031731"/>
          </a:xfrm>
          <a:prstGeom prst="rect">
            <a:avLst/>
          </a:prstGeom>
        </p:spPr>
      </p:pic>
      <p:pic>
        <p:nvPicPr>
          <p:cNvPr id="16" name="PHẠM DUYÊN 10 - 9Slide.vn">
            <a:extLst>
              <a:ext uri="{FF2B5EF4-FFF2-40B4-BE49-F238E27FC236}">
                <a16:creationId xmlns:a16="http://schemas.microsoft.com/office/drawing/2014/main" id="{DFF35127-6981-0054-9BED-6A86A3F0617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0095304" y="-249297"/>
            <a:ext cx="3252653" cy="1516549"/>
          </a:xfrm>
          <a:prstGeom prst="rect">
            <a:avLst/>
          </a:prstGeom>
        </p:spPr>
      </p:pic>
      <p:pic>
        <p:nvPicPr>
          <p:cNvPr id="17" name="PHẠM DUYÊN 11 - 9Slide.vn">
            <a:extLst>
              <a:ext uri="{FF2B5EF4-FFF2-40B4-BE49-F238E27FC236}">
                <a16:creationId xmlns:a16="http://schemas.microsoft.com/office/drawing/2014/main" id="{E78A94A6-08DA-BD28-C9C3-520D5D30FE1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6912584" y="-258822"/>
            <a:ext cx="3252653" cy="1516549"/>
          </a:xfrm>
          <a:prstGeom prst="rect">
            <a:avLst/>
          </a:prstGeom>
        </p:spPr>
      </p:pic>
      <p:pic>
        <p:nvPicPr>
          <p:cNvPr id="18" name="PHẠM DUYÊN 12 - 9Slide.vn">
            <a:extLst>
              <a:ext uri="{FF2B5EF4-FFF2-40B4-BE49-F238E27FC236}">
                <a16:creationId xmlns:a16="http://schemas.microsoft.com/office/drawing/2014/main" id="{99D590F6-B3A2-F8FB-EC35-C72765DF99D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3729864" y="-268347"/>
            <a:ext cx="3252653" cy="1516549"/>
          </a:xfrm>
          <a:prstGeom prst="rect">
            <a:avLst/>
          </a:prstGeom>
        </p:spPr>
      </p:pic>
      <p:pic>
        <p:nvPicPr>
          <p:cNvPr id="19" name="PHẠM DUYÊN 13 - 9Slide.vn">
            <a:extLst>
              <a:ext uri="{FF2B5EF4-FFF2-40B4-BE49-F238E27FC236}">
                <a16:creationId xmlns:a16="http://schemas.microsoft.com/office/drawing/2014/main" id="{D110F942-6655-0B8A-F54F-B30C0210FC05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>
          <a:xfrm>
            <a:off x="3465576" y="-625667"/>
            <a:ext cx="490476" cy="1842163"/>
          </a:xfrm>
          <a:prstGeom prst="rect">
            <a:avLst/>
          </a:prstGeom>
        </p:spPr>
      </p:pic>
      <p:pic>
        <p:nvPicPr>
          <p:cNvPr id="20" name="PHẠM DUYÊN 14 - 9Slide.vn">
            <a:extLst>
              <a:ext uri="{FF2B5EF4-FFF2-40B4-BE49-F238E27FC236}">
                <a16:creationId xmlns:a16="http://schemas.microsoft.com/office/drawing/2014/main" id="{0EFEEEF3-7C04-D3D9-F979-046876467ECE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>
          <a:xfrm>
            <a:off x="6667346" y="-625667"/>
            <a:ext cx="490476" cy="1842163"/>
          </a:xfrm>
          <a:prstGeom prst="rect">
            <a:avLst/>
          </a:prstGeom>
        </p:spPr>
      </p:pic>
      <p:pic>
        <p:nvPicPr>
          <p:cNvPr id="21" name="PHẠM DUYÊN 15 - 9Slide.vn">
            <a:extLst>
              <a:ext uri="{FF2B5EF4-FFF2-40B4-BE49-F238E27FC236}">
                <a16:creationId xmlns:a16="http://schemas.microsoft.com/office/drawing/2014/main" id="{69343786-4852-4980-A003-AF381DFC3993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>
          <a:xfrm>
            <a:off x="9869116" y="-625667"/>
            <a:ext cx="490476" cy="1842163"/>
          </a:xfrm>
          <a:prstGeom prst="rect">
            <a:avLst/>
          </a:prstGeom>
        </p:spPr>
      </p:pic>
      <p:pic>
        <p:nvPicPr>
          <p:cNvPr id="22" name="PHẠM DUYÊN 16 - 9Slide.vn">
            <a:extLst>
              <a:ext uri="{FF2B5EF4-FFF2-40B4-BE49-F238E27FC236}">
                <a16:creationId xmlns:a16="http://schemas.microsoft.com/office/drawing/2014/main" id="{EAD0F9A9-564F-BEEB-4553-454DE8F6FB6C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>
          <a:xfrm>
            <a:off x="13070886" y="-625667"/>
            <a:ext cx="490476" cy="1842163"/>
          </a:xfrm>
          <a:prstGeom prst="rect">
            <a:avLst/>
          </a:prstGeom>
        </p:spPr>
      </p:pic>
      <p:pic>
        <p:nvPicPr>
          <p:cNvPr id="23" name="PHẠM DUYÊN 17 - 9Slide.vn">
            <a:extLst>
              <a:ext uri="{FF2B5EF4-FFF2-40B4-BE49-F238E27FC236}">
                <a16:creationId xmlns:a16="http://schemas.microsoft.com/office/drawing/2014/main" id="{C128FF84-45D7-645D-4D21-3E84320F17D5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>
          <a:xfrm>
            <a:off x="15657009" y="5100098"/>
            <a:ext cx="2766457" cy="1791281"/>
          </a:xfrm>
          <a:prstGeom prst="rect">
            <a:avLst/>
          </a:prstGeom>
        </p:spPr>
      </p:pic>
      <p:pic>
        <p:nvPicPr>
          <p:cNvPr id="24" name="PHẠM DUYÊN 18 - 9Slide.vn">
            <a:extLst>
              <a:ext uri="{FF2B5EF4-FFF2-40B4-BE49-F238E27FC236}">
                <a16:creationId xmlns:a16="http://schemas.microsoft.com/office/drawing/2014/main" id="{5A6E93DB-E0E7-1B95-CFA9-A6AF29918427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>
          <a:xfrm>
            <a:off x="15774029" y="2391259"/>
            <a:ext cx="2495524" cy="3225233"/>
          </a:xfrm>
          <a:prstGeom prst="rect">
            <a:avLst/>
          </a:prstGeom>
        </p:spPr>
      </p:pic>
      <p:pic>
        <p:nvPicPr>
          <p:cNvPr id="25" name="PHẠM DUYÊN 19 - 9Slide.vn">
            <a:extLst>
              <a:ext uri="{FF2B5EF4-FFF2-40B4-BE49-F238E27FC236}">
                <a16:creationId xmlns:a16="http://schemas.microsoft.com/office/drawing/2014/main" id="{034D8CBC-548B-6CE9-E602-0EDF0BB69169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>
          <a:xfrm>
            <a:off x="5063116" y="9556620"/>
            <a:ext cx="586149" cy="682560"/>
          </a:xfrm>
          <a:prstGeom prst="rect">
            <a:avLst/>
          </a:prstGeom>
        </p:spPr>
      </p:pic>
      <p:pic>
        <p:nvPicPr>
          <p:cNvPr id="26" name="PHẠM DUYÊN 20 - 9Slide.vn">
            <a:extLst>
              <a:ext uri="{FF2B5EF4-FFF2-40B4-BE49-F238E27FC236}">
                <a16:creationId xmlns:a16="http://schemas.microsoft.com/office/drawing/2014/main" id="{3B80CC61-ED5C-EFEF-3D14-E134CA76419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4418504" y="8042237"/>
            <a:ext cx="902762" cy="557455"/>
          </a:xfrm>
          <a:prstGeom prst="rect">
            <a:avLst/>
          </a:prstGeom>
        </p:spPr>
      </p:pic>
      <p:pic>
        <p:nvPicPr>
          <p:cNvPr id="27" name="PHẠM DUYÊN 21 - 9Slide.vn">
            <a:extLst>
              <a:ext uri="{FF2B5EF4-FFF2-40B4-BE49-F238E27FC236}">
                <a16:creationId xmlns:a16="http://schemas.microsoft.com/office/drawing/2014/main" id="{A2F87572-7238-A8E2-A771-D9E9678950B9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>
          <a:xfrm>
            <a:off x="6016455" y="9622825"/>
            <a:ext cx="1301782" cy="1328349"/>
          </a:xfrm>
          <a:prstGeom prst="rect">
            <a:avLst/>
          </a:prstGeom>
        </p:spPr>
      </p:pic>
      <p:pic>
        <p:nvPicPr>
          <p:cNvPr id="28" name="PHẠM DUYÊN 22 - 9Slide.vn">
            <a:extLst>
              <a:ext uri="{FF2B5EF4-FFF2-40B4-BE49-F238E27FC236}">
                <a16:creationId xmlns:a16="http://schemas.microsoft.com/office/drawing/2014/main" id="{8DE5685B-6B3A-4EED-7DAE-3730D6DC45A9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>
          <a:xfrm>
            <a:off x="7484464" y="9426510"/>
            <a:ext cx="1301782" cy="1328349"/>
          </a:xfrm>
          <a:prstGeom prst="rect">
            <a:avLst/>
          </a:prstGeom>
        </p:spPr>
      </p:pic>
      <p:pic>
        <p:nvPicPr>
          <p:cNvPr id="29" name="PHẠM DUYÊN 23 - 9Slide.vn">
            <a:extLst>
              <a:ext uri="{FF2B5EF4-FFF2-40B4-BE49-F238E27FC236}">
                <a16:creationId xmlns:a16="http://schemas.microsoft.com/office/drawing/2014/main" id="{576123A7-BB74-973B-5D2C-1FCA8F6CFE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</a:blip>
          <a:srcRect/>
          <a:stretch>
            <a:fillRect/>
          </a:stretch>
        </p:blipFill>
        <p:spPr>
          <a:xfrm>
            <a:off x="10359592" y="8950199"/>
            <a:ext cx="6099472" cy="2673602"/>
          </a:xfrm>
          <a:prstGeom prst="rect">
            <a:avLst/>
          </a:prstGeom>
        </p:spPr>
      </p:pic>
      <p:pic>
        <p:nvPicPr>
          <p:cNvPr id="30" name="PHẠM DUYÊN 24 - 9Slide.vn">
            <a:extLst>
              <a:ext uri="{FF2B5EF4-FFF2-40B4-BE49-F238E27FC236}">
                <a16:creationId xmlns:a16="http://schemas.microsoft.com/office/drawing/2014/main" id="{7B9E211C-2DE1-35E1-B6BA-9C42B4B22323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rcRect/>
          <a:stretch>
            <a:fillRect/>
          </a:stretch>
        </p:blipFill>
        <p:spPr>
          <a:xfrm>
            <a:off x="16620989" y="7141184"/>
            <a:ext cx="1445307" cy="3174170"/>
          </a:xfrm>
          <a:prstGeom prst="rect">
            <a:avLst/>
          </a:prstGeom>
        </p:spPr>
      </p:pic>
      <p:pic>
        <p:nvPicPr>
          <p:cNvPr id="2" name="PHẠM DUYÊN 27 - 9Slide.vn">
            <a:extLst>
              <a:ext uri="{FF2B5EF4-FFF2-40B4-BE49-F238E27FC236}">
                <a16:creationId xmlns:a16="http://schemas.microsoft.com/office/drawing/2014/main" id="{16E62427-DC18-3CA1-C146-DE650FAA8C45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>
          <a:xfrm flipH="1">
            <a:off x="547145" y="1915300"/>
            <a:ext cx="1644590" cy="1064872"/>
          </a:xfrm>
          <a:prstGeom prst="rect">
            <a:avLst/>
          </a:prstGeom>
        </p:spPr>
      </p:pic>
      <p:pic>
        <p:nvPicPr>
          <p:cNvPr id="3" name="PHẠM DUYÊN 28 - 9Slide.vn">
            <a:extLst>
              <a:ext uri="{FF2B5EF4-FFF2-40B4-BE49-F238E27FC236}">
                <a16:creationId xmlns:a16="http://schemas.microsoft.com/office/drawing/2014/main" id="{D27DC64D-8F70-9C0B-8ADA-9F1613B62252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>
          <a:xfrm flipH="1" flipV="1">
            <a:off x="1958627" y="1545124"/>
            <a:ext cx="775490" cy="502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354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ẠM DUYÊ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HẠM DUYÊN 1 - 9Slide.vn">
            <a:extLst>
              <a:ext uri="{FF2B5EF4-FFF2-40B4-BE49-F238E27FC236}">
                <a16:creationId xmlns:a16="http://schemas.microsoft.com/office/drawing/2014/main" id="{E0F87025-F29D-B3F2-3E07-44B276E0B9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76" y="9524"/>
            <a:ext cx="18289276" cy="10268668"/>
          </a:xfrm>
          <a:prstGeom prst="rect">
            <a:avLst/>
          </a:prstGeom>
        </p:spPr>
      </p:pic>
      <p:sp>
        <p:nvSpPr>
          <p:cNvPr id="9" name="PHẠM DUYÊN 2 - 9Slide.vn">
            <a:extLst>
              <a:ext uri="{FF2B5EF4-FFF2-40B4-BE49-F238E27FC236}">
                <a16:creationId xmlns:a16="http://schemas.microsoft.com/office/drawing/2014/main" id="{D4EB94D6-96CA-5265-7360-3194C3C79F66}"/>
              </a:ext>
            </a:extLst>
          </p:cNvPr>
          <p:cNvSpPr/>
          <p:nvPr userDrawn="1"/>
        </p:nvSpPr>
        <p:spPr>
          <a:xfrm>
            <a:off x="504825" y="514350"/>
            <a:ext cx="17278350" cy="9258300"/>
          </a:xfrm>
          <a:prstGeom prst="roundRect">
            <a:avLst>
              <a:gd name="adj" fmla="val 4733"/>
            </a:avLst>
          </a:prstGeom>
          <a:solidFill>
            <a:schemeClr val="bg1"/>
          </a:solidFill>
          <a:ln>
            <a:noFill/>
          </a:ln>
          <a:effectLst>
            <a:outerShdw blurRad="355600" sx="102000" sy="102000" algn="ctr" rotWithShape="0">
              <a:prstClr val="black">
                <a:alpha val="3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HẠM DUYÊ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3FDA321-C032-1378-6250-86C68E8E28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76" y="9524"/>
            <a:ext cx="18289276" cy="10268668"/>
          </a:xfrm>
          <a:prstGeom prst="rect">
            <a:avLst/>
          </a:prstGeom>
        </p:spPr>
      </p:pic>
      <p:sp>
        <p:nvSpPr>
          <p:cNvPr id="6" name="12">
            <a:extLst>
              <a:ext uri="{FF2B5EF4-FFF2-40B4-BE49-F238E27FC236}">
                <a16:creationId xmlns:a16="http://schemas.microsoft.com/office/drawing/2014/main" id="{7CC189CE-BEB9-8BCC-1168-D81A241C8DF1}"/>
              </a:ext>
            </a:extLst>
          </p:cNvPr>
          <p:cNvSpPr/>
          <p:nvPr userDrawn="1"/>
        </p:nvSpPr>
        <p:spPr>
          <a:xfrm>
            <a:off x="504825" y="514350"/>
            <a:ext cx="17278350" cy="9258300"/>
          </a:xfrm>
          <a:prstGeom prst="roundRect">
            <a:avLst>
              <a:gd name="adj" fmla="val 4733"/>
            </a:avLst>
          </a:prstGeom>
          <a:solidFill>
            <a:schemeClr val="bg1"/>
          </a:solidFill>
          <a:ln>
            <a:noFill/>
          </a:ln>
          <a:effectLst>
            <a:outerShdw blurRad="355600" sx="102000" sy="102000" algn="ctr" rotWithShape="0">
              <a:prstClr val="black">
                <a:alpha val="3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Slide.vn - 2019">
            <a:extLst>
              <a:ext uri="{FF2B5EF4-FFF2-40B4-BE49-F238E27FC236}">
                <a16:creationId xmlns:a16="http://schemas.microsoft.com/office/drawing/2014/main" id="{22708E57-20B3-DEEF-4820-1D69AE72374D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6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HẠM DUYÊN 1 - 9Slide.vn">
            <a:extLst>
              <a:ext uri="{FF2B5EF4-FFF2-40B4-BE49-F238E27FC236}">
                <a16:creationId xmlns:a16="http://schemas.microsoft.com/office/drawing/2014/main" id="{4F9E4A9C-107B-D3D5-73EF-96D609D032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41290" y="1799310"/>
            <a:ext cx="11205419" cy="6163590"/>
          </a:xfrm>
          <a:prstGeom prst="rect">
            <a:avLst/>
          </a:prstGeom>
        </p:spPr>
      </p:pic>
      <p:pic>
        <p:nvPicPr>
          <p:cNvPr id="29" name="PHẠM DUYÊN 2 - 9Slide.vn">
            <a:extLst>
              <a:ext uri="{FF2B5EF4-FFF2-40B4-BE49-F238E27FC236}">
                <a16:creationId xmlns:a16="http://schemas.microsoft.com/office/drawing/2014/main" id="{43323F7E-4953-DA71-14FF-BBF523045D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54200" y="3804"/>
            <a:ext cx="3613028" cy="1795506"/>
          </a:xfrm>
          <a:prstGeom prst="rect">
            <a:avLst/>
          </a:prstGeom>
        </p:spPr>
      </p:pic>
      <p:sp>
        <p:nvSpPr>
          <p:cNvPr id="31" name="PHẠM DUYÊN 3 - 9Slide.vn">
            <a:extLst>
              <a:ext uri="{FF2B5EF4-FFF2-40B4-BE49-F238E27FC236}">
                <a16:creationId xmlns:a16="http://schemas.microsoft.com/office/drawing/2014/main" id="{686973E6-7138-8C92-272A-0AFDBB018E92}"/>
              </a:ext>
            </a:extLst>
          </p:cNvPr>
          <p:cNvSpPr txBox="1">
            <a:spLocks/>
          </p:cNvSpPr>
          <p:nvPr/>
        </p:nvSpPr>
        <p:spPr>
          <a:xfrm>
            <a:off x="8347850" y="7915159"/>
            <a:ext cx="1592297" cy="310136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err="1">
                <a:solidFill>
                  <a:srgbClr val="5DC3A3"/>
                </a:solidFill>
                <a:latin typeface="+mj-lt"/>
                <a:cs typeface="Lato" panose="020F0502020204030203" pitchFamily="34" charset="0"/>
              </a:rPr>
              <a:t>Tiết</a:t>
            </a:r>
            <a:r>
              <a:rPr lang="en-GB" sz="4400">
                <a:solidFill>
                  <a:srgbClr val="5DC3A3"/>
                </a:solidFill>
                <a:latin typeface="+mj-lt"/>
                <a:cs typeface="Lato" panose="020F0502020204030203" pitchFamily="34" charset="0"/>
              </a:rPr>
              <a:t> 6</a:t>
            </a:r>
            <a:endParaRPr lang="en-GB" sz="4400" dirty="0">
              <a:solidFill>
                <a:srgbClr val="5DC3A3"/>
              </a:solidFill>
              <a:latin typeface="+mj-lt"/>
              <a:cs typeface="Lato" panose="020F050202020403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HẠM DUYÊN 1 - 9Slide.vn">
            <a:extLst>
              <a:ext uri="{FF2B5EF4-FFF2-40B4-BE49-F238E27FC236}">
                <a16:creationId xmlns:a16="http://schemas.microsoft.com/office/drawing/2014/main" id="{670324D0-9A7B-DD49-7EF4-5F524C4B2C12}"/>
              </a:ext>
            </a:extLst>
          </p:cNvPr>
          <p:cNvSpPr/>
          <p:nvPr/>
        </p:nvSpPr>
        <p:spPr>
          <a:xfrm>
            <a:off x="1577019" y="2381251"/>
            <a:ext cx="6409062" cy="1204493"/>
          </a:xfrm>
          <a:prstGeom prst="roundRect">
            <a:avLst>
              <a:gd name="adj" fmla="val 2098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+ 2 + 2 = </a:t>
            </a:r>
            <a:r>
              <a:rPr lang="en-US" sz="675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75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6" name="PHẠM DUYÊN 2 - 9Slide.vn">
            <a:extLst>
              <a:ext uri="{FF2B5EF4-FFF2-40B4-BE49-F238E27FC236}">
                <a16:creationId xmlns:a16="http://schemas.microsoft.com/office/drawing/2014/main" id="{3161AC9A-0F89-83A3-365F-8D728D1F2199}"/>
              </a:ext>
            </a:extLst>
          </p:cNvPr>
          <p:cNvSpPr/>
          <p:nvPr/>
        </p:nvSpPr>
        <p:spPr>
          <a:xfrm>
            <a:off x="10104857" y="2381251"/>
            <a:ext cx="6409062" cy="1204493"/>
          </a:xfrm>
          <a:prstGeom prst="roundRect">
            <a:avLst>
              <a:gd name="adj" fmla="val 2098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 spc="-6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+ 3 + 5 = </a:t>
            </a:r>
            <a:r>
              <a:rPr lang="en-US" sz="6750" spc="-6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750" spc="-6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32" name="PHẠM DUYÊN 3 - 9Slide.vn">
            <a:extLst>
              <a:ext uri="{FF2B5EF4-FFF2-40B4-BE49-F238E27FC236}">
                <a16:creationId xmlns:a16="http://schemas.microsoft.com/office/drawing/2014/main" id="{00BDAD62-BE58-4AAB-70CE-C1C7C52E3E80}"/>
              </a:ext>
            </a:extLst>
          </p:cNvPr>
          <p:cNvSpPr/>
          <p:nvPr/>
        </p:nvSpPr>
        <p:spPr>
          <a:xfrm>
            <a:off x="1577019" y="6134100"/>
            <a:ext cx="6409062" cy="1204493"/>
          </a:xfrm>
          <a:prstGeom prst="roundRect">
            <a:avLst>
              <a:gd name="adj" fmla="val 2098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+ 4 + 0 = </a:t>
            </a:r>
            <a:r>
              <a:rPr lang="en-US" sz="675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75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9" name="PHẠM DUYÊN 4 - 9Slide.vn">
            <a:extLst>
              <a:ext uri="{FF2B5EF4-FFF2-40B4-BE49-F238E27FC236}">
                <a16:creationId xmlns:a16="http://schemas.microsoft.com/office/drawing/2014/main" id="{A8D46FB4-BE5E-BB1F-20E0-EC31E89E33E3}"/>
              </a:ext>
            </a:extLst>
          </p:cNvPr>
          <p:cNvSpPr/>
          <p:nvPr/>
        </p:nvSpPr>
        <p:spPr>
          <a:xfrm>
            <a:off x="6576060" y="2495551"/>
            <a:ext cx="973836" cy="975893"/>
          </a:xfrm>
          <a:prstGeom prst="roundRect">
            <a:avLst>
              <a:gd name="adj" fmla="val 20983"/>
            </a:avLst>
          </a:prstGeom>
          <a:noFill/>
          <a:ln w="28575">
            <a:solidFill>
              <a:srgbClr val="F35D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PHẠM DUYÊN 5 - 9Slide.vn">
            <a:extLst>
              <a:ext uri="{FF2B5EF4-FFF2-40B4-BE49-F238E27FC236}">
                <a16:creationId xmlns:a16="http://schemas.microsoft.com/office/drawing/2014/main" id="{5D097219-CDD7-64F9-C922-7A132C653366}"/>
              </a:ext>
            </a:extLst>
          </p:cNvPr>
          <p:cNvSpPr/>
          <p:nvPr/>
        </p:nvSpPr>
        <p:spPr>
          <a:xfrm>
            <a:off x="2701862" y="4316465"/>
            <a:ext cx="973836" cy="975893"/>
          </a:xfrm>
          <a:prstGeom prst="roundRect">
            <a:avLst>
              <a:gd name="adj" fmla="val 20983"/>
            </a:avLst>
          </a:prstGeom>
          <a:noFill/>
          <a:ln w="28575">
            <a:solidFill>
              <a:srgbClr val="F35D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7" name="PHẠM DUYÊN 6 - 9Slide.vn">
            <a:extLst>
              <a:ext uri="{FF2B5EF4-FFF2-40B4-BE49-F238E27FC236}">
                <a16:creationId xmlns:a16="http://schemas.microsoft.com/office/drawing/2014/main" id="{D82DA8DD-B297-4ED1-622C-A89A492A8E0F}"/>
              </a:ext>
            </a:extLst>
          </p:cNvPr>
          <p:cNvSpPr/>
          <p:nvPr/>
        </p:nvSpPr>
        <p:spPr>
          <a:xfrm>
            <a:off x="15103898" y="2495551"/>
            <a:ext cx="973836" cy="975893"/>
          </a:xfrm>
          <a:prstGeom prst="roundRect">
            <a:avLst>
              <a:gd name="adj" fmla="val 20983"/>
            </a:avLst>
          </a:prstGeom>
          <a:noFill/>
          <a:ln w="28575">
            <a:solidFill>
              <a:srgbClr val="F35D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PHẠM DUYÊN 7 - 9Slide.vn">
            <a:extLst>
              <a:ext uri="{FF2B5EF4-FFF2-40B4-BE49-F238E27FC236}">
                <a16:creationId xmlns:a16="http://schemas.microsoft.com/office/drawing/2014/main" id="{9468C011-F947-F75A-C67F-3A337EC604D7}"/>
              </a:ext>
            </a:extLst>
          </p:cNvPr>
          <p:cNvSpPr/>
          <p:nvPr/>
        </p:nvSpPr>
        <p:spPr>
          <a:xfrm>
            <a:off x="11102912" y="4316465"/>
            <a:ext cx="973836" cy="975893"/>
          </a:xfrm>
          <a:prstGeom prst="roundRect">
            <a:avLst>
              <a:gd name="adj" fmla="val 20983"/>
            </a:avLst>
          </a:prstGeom>
          <a:noFill/>
          <a:ln w="28575">
            <a:solidFill>
              <a:srgbClr val="F35D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3" name="PHẠM DUYÊN 8 - 9Slide.vn">
            <a:extLst>
              <a:ext uri="{FF2B5EF4-FFF2-40B4-BE49-F238E27FC236}">
                <a16:creationId xmlns:a16="http://schemas.microsoft.com/office/drawing/2014/main" id="{CD3C182D-AE75-C362-47C3-8E433D9106E5}"/>
              </a:ext>
            </a:extLst>
          </p:cNvPr>
          <p:cNvSpPr/>
          <p:nvPr/>
        </p:nvSpPr>
        <p:spPr>
          <a:xfrm>
            <a:off x="6576060" y="6248400"/>
            <a:ext cx="973836" cy="975893"/>
          </a:xfrm>
          <a:prstGeom prst="roundRect">
            <a:avLst>
              <a:gd name="adj" fmla="val 20983"/>
            </a:avLst>
          </a:prstGeom>
          <a:noFill/>
          <a:ln w="28575">
            <a:solidFill>
              <a:srgbClr val="F35D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PHẠM DUYÊN 9 - 9Slide.vn">
            <a:extLst>
              <a:ext uri="{FF2B5EF4-FFF2-40B4-BE49-F238E27FC236}">
                <a16:creationId xmlns:a16="http://schemas.microsoft.com/office/drawing/2014/main" id="{58CB46E7-4798-47C1-2EF0-3A90C21C638E}"/>
              </a:ext>
            </a:extLst>
          </p:cNvPr>
          <p:cNvSpPr/>
          <p:nvPr/>
        </p:nvSpPr>
        <p:spPr>
          <a:xfrm>
            <a:off x="2701862" y="8069314"/>
            <a:ext cx="973836" cy="975893"/>
          </a:xfrm>
          <a:prstGeom prst="roundRect">
            <a:avLst>
              <a:gd name="adj" fmla="val 20983"/>
            </a:avLst>
          </a:prstGeom>
          <a:noFill/>
          <a:ln w="28575">
            <a:solidFill>
              <a:srgbClr val="F35D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0" name="PHẠM DUYÊN 10 - 9Slide.vn">
            <a:extLst>
              <a:ext uri="{FF2B5EF4-FFF2-40B4-BE49-F238E27FC236}">
                <a16:creationId xmlns:a16="http://schemas.microsoft.com/office/drawing/2014/main" id="{0729F1CE-9D00-190A-9E66-30702A9C04B3}"/>
              </a:ext>
            </a:extLst>
          </p:cNvPr>
          <p:cNvSpPr/>
          <p:nvPr/>
        </p:nvSpPr>
        <p:spPr>
          <a:xfrm>
            <a:off x="6605778" y="2526296"/>
            <a:ext cx="914400" cy="914402"/>
          </a:xfrm>
          <a:prstGeom prst="roundRect">
            <a:avLst>
              <a:gd name="adj" fmla="val 17858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4" name="PHẠM DUYÊN 11 - 9Slide.vn">
            <a:extLst>
              <a:ext uri="{FF2B5EF4-FFF2-40B4-BE49-F238E27FC236}">
                <a16:creationId xmlns:a16="http://schemas.microsoft.com/office/drawing/2014/main" id="{373AA84E-1E74-11A3-CB5E-D4C09403CB19}"/>
              </a:ext>
            </a:extLst>
          </p:cNvPr>
          <p:cNvSpPr/>
          <p:nvPr/>
        </p:nvSpPr>
        <p:spPr>
          <a:xfrm>
            <a:off x="2731580" y="4347209"/>
            <a:ext cx="914400" cy="914402"/>
          </a:xfrm>
          <a:prstGeom prst="roundRect">
            <a:avLst>
              <a:gd name="adj" fmla="val 17858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8" name="PHẠM DUYÊN 12 - 9Slide.vn">
            <a:extLst>
              <a:ext uri="{FF2B5EF4-FFF2-40B4-BE49-F238E27FC236}">
                <a16:creationId xmlns:a16="http://schemas.microsoft.com/office/drawing/2014/main" id="{66994C31-67D9-2D6A-E944-0F7348A1BF5E}"/>
              </a:ext>
            </a:extLst>
          </p:cNvPr>
          <p:cNvSpPr/>
          <p:nvPr/>
        </p:nvSpPr>
        <p:spPr>
          <a:xfrm>
            <a:off x="15133616" y="2526296"/>
            <a:ext cx="914400" cy="914402"/>
          </a:xfrm>
          <a:prstGeom prst="roundRect">
            <a:avLst>
              <a:gd name="adj" fmla="val 17858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2" name="PHẠM DUYÊN 13 - 9Slide.vn">
            <a:extLst>
              <a:ext uri="{FF2B5EF4-FFF2-40B4-BE49-F238E27FC236}">
                <a16:creationId xmlns:a16="http://schemas.microsoft.com/office/drawing/2014/main" id="{F1C4C3BA-BF67-06EE-6D28-5ED55CB5C9BB}"/>
              </a:ext>
            </a:extLst>
          </p:cNvPr>
          <p:cNvSpPr/>
          <p:nvPr/>
        </p:nvSpPr>
        <p:spPr>
          <a:xfrm>
            <a:off x="11132630" y="4347209"/>
            <a:ext cx="914400" cy="914402"/>
          </a:xfrm>
          <a:prstGeom prst="roundRect">
            <a:avLst>
              <a:gd name="adj" fmla="val 17858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4" name="PHẠM DUYÊN 14 - 9Slide.vn">
            <a:extLst>
              <a:ext uri="{FF2B5EF4-FFF2-40B4-BE49-F238E27FC236}">
                <a16:creationId xmlns:a16="http://schemas.microsoft.com/office/drawing/2014/main" id="{7EE9F1EE-B682-314F-B3F9-EF146D99DADD}"/>
              </a:ext>
            </a:extLst>
          </p:cNvPr>
          <p:cNvSpPr/>
          <p:nvPr/>
        </p:nvSpPr>
        <p:spPr>
          <a:xfrm>
            <a:off x="6605778" y="6279145"/>
            <a:ext cx="914400" cy="914402"/>
          </a:xfrm>
          <a:prstGeom prst="roundRect">
            <a:avLst>
              <a:gd name="adj" fmla="val 17858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8" name="PHẠM DUYÊN 15 - 9Slide.vn">
            <a:extLst>
              <a:ext uri="{FF2B5EF4-FFF2-40B4-BE49-F238E27FC236}">
                <a16:creationId xmlns:a16="http://schemas.microsoft.com/office/drawing/2014/main" id="{21EA6BFD-ADF1-73DD-9D7F-885CFBF097DB}"/>
              </a:ext>
            </a:extLst>
          </p:cNvPr>
          <p:cNvSpPr/>
          <p:nvPr/>
        </p:nvSpPr>
        <p:spPr>
          <a:xfrm>
            <a:off x="2731580" y="8100058"/>
            <a:ext cx="914400" cy="914402"/>
          </a:xfrm>
          <a:prstGeom prst="roundRect">
            <a:avLst>
              <a:gd name="adj" fmla="val 17858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2" name="PHẠM DUYÊN 16 - 9Slide.vn">
            <a:extLst>
              <a:ext uri="{FF2B5EF4-FFF2-40B4-BE49-F238E27FC236}">
                <a16:creationId xmlns:a16="http://schemas.microsoft.com/office/drawing/2014/main" id="{1614CFE1-BD13-5E6B-55AD-EEDAB7014FF2}"/>
              </a:ext>
            </a:extLst>
          </p:cNvPr>
          <p:cNvGrpSpPr/>
          <p:nvPr/>
        </p:nvGrpSpPr>
        <p:grpSpPr>
          <a:xfrm>
            <a:off x="843759" y="842256"/>
            <a:ext cx="1003383" cy="1022831"/>
            <a:chOff x="1559434" y="1184583"/>
            <a:chExt cx="668922" cy="68188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7F8DB41-9707-82C9-65FA-DC1049166C95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7DB82901-EB12-BB5D-2CF3-B2659ABD6571}"/>
                  </a:ext>
                </a:extLst>
              </p:cNvPr>
              <p:cNvSpPr/>
              <p:nvPr/>
            </p:nvSpPr>
            <p:spPr>
              <a:xfrm>
                <a:off x="1998079" y="1802515"/>
                <a:ext cx="590719" cy="590719"/>
              </a:xfrm>
              <a:prstGeom prst="ellipse">
                <a:avLst/>
              </a:prstGeom>
              <a:solidFill>
                <a:srgbClr val="54BE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 dirty="0"/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71E37A96-9720-CB97-4745-D47A84E2F65B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solidFill>
                <a:schemeClr val="accent4"/>
              </a:solidFill>
              <a:ln w="28575"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5994AE5-6644-928E-F3B4-258350B03F48}"/>
                </a:ext>
              </a:extLst>
            </p:cNvPr>
            <p:cNvSpPr txBox="1"/>
            <p:nvPr/>
          </p:nvSpPr>
          <p:spPr>
            <a:xfrm>
              <a:off x="1707886" y="1184583"/>
              <a:ext cx="3685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7" name="PHẠM DUYÊN 17 - 9Slide.vn">
            <a:extLst>
              <a:ext uri="{FF2B5EF4-FFF2-40B4-BE49-F238E27FC236}">
                <a16:creationId xmlns:a16="http://schemas.microsoft.com/office/drawing/2014/main" id="{52836B69-9D92-8483-1BFD-58521BEE453D}"/>
              </a:ext>
            </a:extLst>
          </p:cNvPr>
          <p:cNvSpPr txBox="1"/>
          <p:nvPr/>
        </p:nvSpPr>
        <p:spPr>
          <a:xfrm>
            <a:off x="1709834" y="885097"/>
            <a:ext cx="27097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chemeClr val="tx1">
                    <a:lumMod val="75000"/>
                    <a:lumOff val="25000"/>
                  </a:schemeClr>
                </a:solidFill>
                <a:latin typeface="Quicksand" panose="00000500000000000000" pitchFamily="2" charset="0"/>
                <a:cs typeface="Arial" panose="020B0604020202020204" pitchFamily="34" charset="0"/>
              </a:rPr>
              <a:t>Tính:</a:t>
            </a:r>
            <a:endParaRPr lang="en-US" sz="6000" b="1" dirty="0">
              <a:solidFill>
                <a:schemeClr val="tx1">
                  <a:lumMod val="75000"/>
                  <a:lumOff val="25000"/>
                </a:schemeClr>
              </a:solidFill>
              <a:latin typeface="Quicksand" panose="00000500000000000000" pitchFamily="2" charset="0"/>
              <a:cs typeface="Arial" panose="020B0604020202020204" pitchFamily="34" charset="0"/>
            </a:endParaRPr>
          </a:p>
        </p:txBody>
      </p:sp>
      <p:cxnSp>
        <p:nvCxnSpPr>
          <p:cNvPr id="11" name="PHẠM DUYÊN 18 - 9Slide.vn">
            <a:extLst>
              <a:ext uri="{FF2B5EF4-FFF2-40B4-BE49-F238E27FC236}">
                <a16:creationId xmlns:a16="http://schemas.microsoft.com/office/drawing/2014/main" id="{1B27D449-E0EA-9DD3-B47A-C524FE104769}"/>
              </a:ext>
            </a:extLst>
          </p:cNvPr>
          <p:cNvCxnSpPr>
            <a:cxnSpLocks/>
          </p:cNvCxnSpPr>
          <p:nvPr/>
        </p:nvCxnSpPr>
        <p:spPr>
          <a:xfrm>
            <a:off x="2266950" y="3471443"/>
            <a:ext cx="1828800" cy="0"/>
          </a:xfrm>
          <a:prstGeom prst="line">
            <a:avLst/>
          </a:prstGeom>
          <a:ln w="28575">
            <a:solidFill>
              <a:srgbClr val="FD95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HẠM DUYÊN 19 - 9Slide.vn">
            <a:extLst>
              <a:ext uri="{FF2B5EF4-FFF2-40B4-BE49-F238E27FC236}">
                <a16:creationId xmlns:a16="http://schemas.microsoft.com/office/drawing/2014/main" id="{B3C97F83-0695-CFDF-D521-C077CEED9D5E}"/>
              </a:ext>
            </a:extLst>
          </p:cNvPr>
          <p:cNvCxnSpPr>
            <a:cxnSpLocks/>
          </p:cNvCxnSpPr>
          <p:nvPr/>
        </p:nvCxnSpPr>
        <p:spPr>
          <a:xfrm>
            <a:off x="3188780" y="3471443"/>
            <a:ext cx="0" cy="738608"/>
          </a:xfrm>
          <a:prstGeom prst="straightConnector1">
            <a:avLst/>
          </a:prstGeom>
          <a:ln w="28575">
            <a:solidFill>
              <a:srgbClr val="FD957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HẠM DUYÊN 20 - 9Slide.vn">
            <a:extLst>
              <a:ext uri="{FF2B5EF4-FFF2-40B4-BE49-F238E27FC236}">
                <a16:creationId xmlns:a16="http://schemas.microsoft.com/office/drawing/2014/main" id="{ECA64E9D-E38C-26BC-253A-C9E82D4FBFD1}"/>
              </a:ext>
            </a:extLst>
          </p:cNvPr>
          <p:cNvCxnSpPr>
            <a:cxnSpLocks/>
          </p:cNvCxnSpPr>
          <p:nvPr/>
        </p:nvCxnSpPr>
        <p:spPr>
          <a:xfrm flipV="1">
            <a:off x="3714845" y="3381375"/>
            <a:ext cx="1609631" cy="1437321"/>
          </a:xfrm>
          <a:prstGeom prst="straightConnector1">
            <a:avLst/>
          </a:prstGeom>
          <a:ln w="12700">
            <a:solidFill>
              <a:srgbClr val="FAA990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HẠM DUYÊN 21 - 9Slide.vn">
            <a:extLst>
              <a:ext uri="{FF2B5EF4-FFF2-40B4-BE49-F238E27FC236}">
                <a16:creationId xmlns:a16="http://schemas.microsoft.com/office/drawing/2014/main" id="{D897D391-99EE-74C2-96E4-2B6B98BCF7BA}"/>
              </a:ext>
            </a:extLst>
          </p:cNvPr>
          <p:cNvCxnSpPr>
            <a:cxnSpLocks/>
          </p:cNvCxnSpPr>
          <p:nvPr/>
        </p:nvCxnSpPr>
        <p:spPr>
          <a:xfrm>
            <a:off x="10668000" y="3471443"/>
            <a:ext cx="1828800" cy="0"/>
          </a:xfrm>
          <a:prstGeom prst="line">
            <a:avLst/>
          </a:prstGeom>
          <a:ln w="28575">
            <a:solidFill>
              <a:srgbClr val="FD95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HẠM DUYÊN 22 - 9Slide.vn">
            <a:extLst>
              <a:ext uri="{FF2B5EF4-FFF2-40B4-BE49-F238E27FC236}">
                <a16:creationId xmlns:a16="http://schemas.microsoft.com/office/drawing/2014/main" id="{12AA5DD2-4439-34BF-AFA8-6B6A97368640}"/>
              </a:ext>
            </a:extLst>
          </p:cNvPr>
          <p:cNvCxnSpPr>
            <a:cxnSpLocks/>
          </p:cNvCxnSpPr>
          <p:nvPr/>
        </p:nvCxnSpPr>
        <p:spPr>
          <a:xfrm>
            <a:off x="11589830" y="3471443"/>
            <a:ext cx="0" cy="738608"/>
          </a:xfrm>
          <a:prstGeom prst="straightConnector1">
            <a:avLst/>
          </a:prstGeom>
          <a:ln w="28575">
            <a:solidFill>
              <a:srgbClr val="FD957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HẠM DUYÊN 23 - 9Slide.vn">
            <a:extLst>
              <a:ext uri="{FF2B5EF4-FFF2-40B4-BE49-F238E27FC236}">
                <a16:creationId xmlns:a16="http://schemas.microsoft.com/office/drawing/2014/main" id="{47A36D31-519E-9574-DA5C-F0A849B33DCB}"/>
              </a:ext>
            </a:extLst>
          </p:cNvPr>
          <p:cNvCxnSpPr>
            <a:cxnSpLocks/>
          </p:cNvCxnSpPr>
          <p:nvPr/>
        </p:nvCxnSpPr>
        <p:spPr>
          <a:xfrm flipV="1">
            <a:off x="12127383" y="3400425"/>
            <a:ext cx="1609631" cy="1437321"/>
          </a:xfrm>
          <a:prstGeom prst="straightConnector1">
            <a:avLst/>
          </a:prstGeom>
          <a:ln w="12700">
            <a:solidFill>
              <a:srgbClr val="FAA990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PHẠM DUYÊN 24 - 9Slide.vn">
            <a:extLst>
              <a:ext uri="{FF2B5EF4-FFF2-40B4-BE49-F238E27FC236}">
                <a16:creationId xmlns:a16="http://schemas.microsoft.com/office/drawing/2014/main" id="{A7E0D0C9-B48C-764C-EE7B-947A34EFBA0C}"/>
              </a:ext>
            </a:extLst>
          </p:cNvPr>
          <p:cNvCxnSpPr>
            <a:cxnSpLocks/>
          </p:cNvCxnSpPr>
          <p:nvPr/>
        </p:nvCxnSpPr>
        <p:spPr>
          <a:xfrm>
            <a:off x="2266950" y="7224292"/>
            <a:ext cx="1828800" cy="0"/>
          </a:xfrm>
          <a:prstGeom prst="line">
            <a:avLst/>
          </a:prstGeom>
          <a:ln w="28575">
            <a:solidFill>
              <a:srgbClr val="FD95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PHẠM DUYÊN 25 - 9Slide.vn">
            <a:extLst>
              <a:ext uri="{FF2B5EF4-FFF2-40B4-BE49-F238E27FC236}">
                <a16:creationId xmlns:a16="http://schemas.microsoft.com/office/drawing/2014/main" id="{C4D57D3B-CE00-452D-18DB-B9916841A53E}"/>
              </a:ext>
            </a:extLst>
          </p:cNvPr>
          <p:cNvCxnSpPr>
            <a:cxnSpLocks/>
          </p:cNvCxnSpPr>
          <p:nvPr/>
        </p:nvCxnSpPr>
        <p:spPr>
          <a:xfrm>
            <a:off x="3188780" y="7224292"/>
            <a:ext cx="0" cy="738608"/>
          </a:xfrm>
          <a:prstGeom prst="straightConnector1">
            <a:avLst/>
          </a:prstGeom>
          <a:ln w="28575">
            <a:solidFill>
              <a:srgbClr val="FD957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PHẠM DUYÊN 26 - 9Slide.vn">
            <a:extLst>
              <a:ext uri="{FF2B5EF4-FFF2-40B4-BE49-F238E27FC236}">
                <a16:creationId xmlns:a16="http://schemas.microsoft.com/office/drawing/2014/main" id="{D8FA0219-23E1-A6ED-14D7-CF9858F61111}"/>
              </a:ext>
            </a:extLst>
          </p:cNvPr>
          <p:cNvCxnSpPr>
            <a:cxnSpLocks/>
          </p:cNvCxnSpPr>
          <p:nvPr/>
        </p:nvCxnSpPr>
        <p:spPr>
          <a:xfrm flipV="1">
            <a:off x="3714845" y="7134224"/>
            <a:ext cx="1609631" cy="1437321"/>
          </a:xfrm>
          <a:prstGeom prst="straightConnector1">
            <a:avLst/>
          </a:prstGeom>
          <a:ln w="12700">
            <a:solidFill>
              <a:srgbClr val="FAA990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HẠM DUYÊN 27 - 9Slide.vn">
            <a:extLst>
              <a:ext uri="{FF2B5EF4-FFF2-40B4-BE49-F238E27FC236}">
                <a16:creationId xmlns:a16="http://schemas.microsoft.com/office/drawing/2014/main" id="{1E58C2D0-A009-720F-00CD-28CAE7E7DD1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896379" y="8289215"/>
            <a:ext cx="1015095" cy="1980673"/>
          </a:xfrm>
          <a:prstGeom prst="rect">
            <a:avLst/>
          </a:prstGeom>
        </p:spPr>
      </p:pic>
      <p:pic>
        <p:nvPicPr>
          <p:cNvPr id="41" name="PHẠM DUYÊN 28 - 9Slide.vn">
            <a:extLst>
              <a:ext uri="{FF2B5EF4-FFF2-40B4-BE49-F238E27FC236}">
                <a16:creationId xmlns:a16="http://schemas.microsoft.com/office/drawing/2014/main" id="{64A30A6D-90D8-342E-5D2E-96942284B07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620989" y="7141184"/>
            <a:ext cx="1445307" cy="317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0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0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5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30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0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00"/>
                            </p:stCondLst>
                            <p:childTnLst>
                              <p:par>
                                <p:cTn id="1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30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4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5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56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/>
      <p:bldP spid="32" grpId="0"/>
      <p:bldP spid="9" grpId="0" animBg="1"/>
      <p:bldP spid="13" grpId="0" animBg="1"/>
      <p:bldP spid="17" grpId="0" animBg="1"/>
      <p:bldP spid="21" grpId="0" animBg="1"/>
      <p:bldP spid="33" grpId="0" animBg="1"/>
      <p:bldP spid="37" grpId="0" animBg="1"/>
      <p:bldP spid="10" grpId="0" animBg="1"/>
      <p:bldP spid="10" grpId="1" animBg="1"/>
      <p:bldP spid="14" grpId="0" animBg="1"/>
      <p:bldP spid="14" grpId="1" animBg="1"/>
      <p:bldP spid="18" grpId="0" animBg="1"/>
      <p:bldP spid="18" grpId="1" animBg="1"/>
      <p:bldP spid="22" grpId="0" animBg="1"/>
      <p:bldP spid="22" grpId="1" animBg="1"/>
      <p:bldP spid="34" grpId="0" animBg="1"/>
      <p:bldP spid="34" grpId="1" animBg="1"/>
      <p:bldP spid="38" grpId="0" animBg="1"/>
      <p:bldP spid="3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1614CFE1-BD13-5E6B-55AD-EEDAB7014FF2}"/>
              </a:ext>
            </a:extLst>
          </p:cNvPr>
          <p:cNvGrpSpPr/>
          <p:nvPr/>
        </p:nvGrpSpPr>
        <p:grpSpPr>
          <a:xfrm>
            <a:off x="843759" y="842256"/>
            <a:ext cx="1003383" cy="1022831"/>
            <a:chOff x="1559434" y="1184583"/>
            <a:chExt cx="668922" cy="68188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7F8DB41-9707-82C9-65FA-DC1049166C95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7DB82901-EB12-BB5D-2CF3-B2659ABD6571}"/>
                  </a:ext>
                </a:extLst>
              </p:cNvPr>
              <p:cNvSpPr/>
              <p:nvPr/>
            </p:nvSpPr>
            <p:spPr>
              <a:xfrm>
                <a:off x="1998079" y="1802515"/>
                <a:ext cx="590719" cy="590719"/>
              </a:xfrm>
              <a:prstGeom prst="ellipse">
                <a:avLst/>
              </a:prstGeom>
              <a:solidFill>
                <a:srgbClr val="54BE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 dirty="0"/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71E37A96-9720-CB97-4745-D47A84E2F65B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solidFill>
                <a:schemeClr val="accent4"/>
              </a:solidFill>
              <a:ln w="28575"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5994AE5-6644-928E-F3B4-258350B03F48}"/>
                </a:ext>
              </a:extLst>
            </p:cNvPr>
            <p:cNvSpPr txBox="1"/>
            <p:nvPr/>
          </p:nvSpPr>
          <p:spPr>
            <a:xfrm>
              <a:off x="1707886" y="1184583"/>
              <a:ext cx="3685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52836B69-9D92-8483-1BFD-58521BEE453D}"/>
              </a:ext>
            </a:extLst>
          </p:cNvPr>
          <p:cNvSpPr txBox="1"/>
          <p:nvPr/>
        </p:nvSpPr>
        <p:spPr>
          <a:xfrm>
            <a:off x="1709834" y="885097"/>
            <a:ext cx="27097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chemeClr val="tx1">
                    <a:lumMod val="75000"/>
                    <a:lumOff val="25000"/>
                  </a:schemeClr>
                </a:solidFill>
                <a:latin typeface="Quicksand" panose="00000500000000000000" pitchFamily="2" charset="0"/>
                <a:cs typeface="Arial" panose="020B0604020202020204" pitchFamily="34" charset="0"/>
              </a:rPr>
              <a:t>Tính:</a:t>
            </a:r>
            <a:endParaRPr lang="en-US" sz="6000" b="1" dirty="0">
              <a:solidFill>
                <a:schemeClr val="tx1">
                  <a:lumMod val="75000"/>
                  <a:lumOff val="25000"/>
                </a:schemeClr>
              </a:solidFill>
              <a:latin typeface="Quicksand" panose="00000500000000000000" pitchFamily="2" charset="0"/>
              <a:cs typeface="Arial" panose="020B0604020202020204" pitchFamily="34" charset="0"/>
            </a:endParaRPr>
          </a:p>
        </p:txBody>
      </p:sp>
      <p:sp>
        <p:nvSpPr>
          <p:cNvPr id="24" name="PHẠM DUYÊN 3 - 9Slide.vn">
            <a:extLst>
              <a:ext uri="{FF2B5EF4-FFF2-40B4-BE49-F238E27FC236}">
                <a16:creationId xmlns:a16="http://schemas.microsoft.com/office/drawing/2014/main" id="{A8A1AF17-0255-A641-57E3-F3C4396DA8ED}"/>
              </a:ext>
            </a:extLst>
          </p:cNvPr>
          <p:cNvSpPr/>
          <p:nvPr/>
        </p:nvSpPr>
        <p:spPr>
          <a:xfrm>
            <a:off x="1577019" y="2700758"/>
            <a:ext cx="6409062" cy="1204493"/>
          </a:xfrm>
          <a:prstGeom prst="roundRect">
            <a:avLst>
              <a:gd name="adj" fmla="val 2098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+ 2 + 2 = </a:t>
            </a:r>
            <a:r>
              <a:rPr lang="en-US" sz="675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75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5" name="PHẠM DUYÊN 4 - 9Slide.vn">
            <a:extLst>
              <a:ext uri="{FF2B5EF4-FFF2-40B4-BE49-F238E27FC236}">
                <a16:creationId xmlns:a16="http://schemas.microsoft.com/office/drawing/2014/main" id="{6FF10CD3-1505-3566-C9A8-64391CA5A4A6}"/>
              </a:ext>
            </a:extLst>
          </p:cNvPr>
          <p:cNvSpPr/>
          <p:nvPr/>
        </p:nvSpPr>
        <p:spPr>
          <a:xfrm>
            <a:off x="10104857" y="2700758"/>
            <a:ext cx="6409062" cy="1204493"/>
          </a:xfrm>
          <a:prstGeom prst="roundRect">
            <a:avLst>
              <a:gd name="adj" fmla="val 2098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 b="1" spc="-6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+ 3 + 5 = </a:t>
            </a:r>
            <a:r>
              <a:rPr lang="en-US" sz="6750" b="1" spc="-6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750" b="1" spc="-6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6" name="PHẠM DUYÊN 5 - 9Slide.vn">
            <a:extLst>
              <a:ext uri="{FF2B5EF4-FFF2-40B4-BE49-F238E27FC236}">
                <a16:creationId xmlns:a16="http://schemas.microsoft.com/office/drawing/2014/main" id="{651EFA16-129B-0901-34DB-FE11D0C4FE0E}"/>
              </a:ext>
            </a:extLst>
          </p:cNvPr>
          <p:cNvSpPr/>
          <p:nvPr/>
        </p:nvSpPr>
        <p:spPr>
          <a:xfrm>
            <a:off x="5638800" y="5082007"/>
            <a:ext cx="6409062" cy="1204493"/>
          </a:xfrm>
          <a:prstGeom prst="roundRect">
            <a:avLst>
              <a:gd name="adj" fmla="val 2098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+ 4 + 0 = </a:t>
            </a:r>
            <a:r>
              <a:rPr lang="en-US" sz="675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75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663831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45567DE0-CF70-FFAE-B3E1-CC13BE3DF423}"/>
              </a:ext>
            </a:extLst>
          </p:cNvPr>
          <p:cNvGrpSpPr/>
          <p:nvPr/>
        </p:nvGrpSpPr>
        <p:grpSpPr>
          <a:xfrm>
            <a:off x="843759" y="842256"/>
            <a:ext cx="1003383" cy="1022831"/>
            <a:chOff x="1559434" y="1184583"/>
            <a:chExt cx="668922" cy="68188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1773006-4514-A4E1-6F81-13F9845ECD32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0F2CF46B-1BCD-1230-A4F4-96DEFBC07213}"/>
                  </a:ext>
                </a:extLst>
              </p:cNvPr>
              <p:cNvSpPr/>
              <p:nvPr/>
            </p:nvSpPr>
            <p:spPr>
              <a:xfrm>
                <a:off x="1998079" y="1802515"/>
                <a:ext cx="590719" cy="590719"/>
              </a:xfrm>
              <a:prstGeom prst="ellipse">
                <a:avLst/>
              </a:prstGeom>
              <a:solidFill>
                <a:srgbClr val="54BE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 dirty="0"/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278D2715-C64D-B2CC-3B16-CBCDCDB04275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solidFill>
                <a:schemeClr val="accent4"/>
              </a:solidFill>
              <a:ln w="28575"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426DF3B-F301-AC78-8F79-4BD35F827C85}"/>
                </a:ext>
              </a:extLst>
            </p:cNvPr>
            <p:cNvSpPr txBox="1"/>
            <p:nvPr/>
          </p:nvSpPr>
          <p:spPr>
            <a:xfrm>
              <a:off x="1707886" y="1184583"/>
              <a:ext cx="3685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D330642C-2ADF-1B84-D634-7A397A008BDE}"/>
              </a:ext>
            </a:extLst>
          </p:cNvPr>
          <p:cNvSpPr txBox="1"/>
          <p:nvPr/>
        </p:nvSpPr>
        <p:spPr>
          <a:xfrm>
            <a:off x="2190750" y="885097"/>
            <a:ext cx="154876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chemeClr val="tx1">
                    <a:lumMod val="75000"/>
                    <a:lumOff val="25000"/>
                  </a:schemeClr>
                </a:solidFill>
                <a:latin typeface="Quicksand" panose="00000500000000000000" pitchFamily="2" charset="0"/>
                <a:cs typeface="Arial" panose="020B0604020202020204" pitchFamily="34" charset="0"/>
              </a:rPr>
              <a:t>Tìm những quả bóng ghi phép tính có kết quả bằng 10.</a:t>
            </a:r>
            <a:endParaRPr lang="en-US" sz="6000" b="1" dirty="0">
              <a:solidFill>
                <a:schemeClr val="tx1">
                  <a:lumMod val="75000"/>
                  <a:lumOff val="25000"/>
                </a:schemeClr>
              </a:solidFill>
              <a:latin typeface="Quicksand" panose="00000500000000000000" pitchFamily="2" charset="0"/>
              <a:cs typeface="Arial" panose="020B0604020202020204" pitchFamily="34" charset="0"/>
            </a:endParaRPr>
          </a:p>
        </p:txBody>
      </p:sp>
      <p:grpSp>
        <p:nvGrpSpPr>
          <p:cNvPr id="8" name="PHẠM DUYÊN 3 - 9Slide.vn">
            <a:extLst>
              <a:ext uri="{FF2B5EF4-FFF2-40B4-BE49-F238E27FC236}">
                <a16:creationId xmlns:a16="http://schemas.microsoft.com/office/drawing/2014/main" id="{34EC9505-A404-BA60-4B0D-5FEEC73ED171}"/>
              </a:ext>
            </a:extLst>
          </p:cNvPr>
          <p:cNvGrpSpPr/>
          <p:nvPr/>
        </p:nvGrpSpPr>
        <p:grpSpPr>
          <a:xfrm>
            <a:off x="4098717" y="4373968"/>
            <a:ext cx="2282234" cy="4837946"/>
            <a:chOff x="2010725" y="1692619"/>
            <a:chExt cx="1141513" cy="2419813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30DC416-46A5-5EEC-205C-6BABB9E7BD7B}"/>
                </a:ext>
              </a:extLst>
            </p:cNvPr>
            <p:cNvSpPr/>
            <p:nvPr/>
          </p:nvSpPr>
          <p:spPr>
            <a:xfrm>
              <a:off x="2464420" y="2263698"/>
              <a:ext cx="234175" cy="23417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10" name="Picture 12" descr="F:\AAA-LÀM ẢNH SLIDE\Bai10-LT3-4(1).png">
              <a:extLst>
                <a:ext uri="{FF2B5EF4-FFF2-40B4-BE49-F238E27FC236}">
                  <a16:creationId xmlns:a16="http://schemas.microsoft.com/office/drawing/2014/main" id="{0FB0DE7F-C622-5558-5E15-453FB2DE83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 l="26413" r="26413"/>
            <a:stretch>
              <a:fillRect/>
            </a:stretch>
          </p:blipFill>
          <p:spPr bwMode="auto">
            <a:xfrm>
              <a:off x="2010725" y="1692619"/>
              <a:ext cx="1141513" cy="2419813"/>
            </a:xfrm>
            <a:prstGeom prst="rect">
              <a:avLst/>
            </a:prstGeom>
            <a:noFill/>
          </p:spPr>
        </p:pic>
      </p:grpSp>
      <p:grpSp>
        <p:nvGrpSpPr>
          <p:cNvPr id="11" name="PHẠM DUYÊN 4 - 9Slide.vn">
            <a:extLst>
              <a:ext uri="{FF2B5EF4-FFF2-40B4-BE49-F238E27FC236}">
                <a16:creationId xmlns:a16="http://schemas.microsoft.com/office/drawing/2014/main" id="{B96B8B7D-F703-86D3-0410-7EF676DDFB24}"/>
              </a:ext>
            </a:extLst>
          </p:cNvPr>
          <p:cNvGrpSpPr/>
          <p:nvPr/>
        </p:nvGrpSpPr>
        <p:grpSpPr>
          <a:xfrm>
            <a:off x="5921422" y="3816604"/>
            <a:ext cx="3314259" cy="4837946"/>
            <a:chOff x="2922394" y="1413840"/>
            <a:chExt cx="1657705" cy="2419813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962C642-6114-6624-16E9-959C6BDBA779}"/>
                </a:ext>
              </a:extLst>
            </p:cNvPr>
            <p:cNvSpPr/>
            <p:nvPr/>
          </p:nvSpPr>
          <p:spPr>
            <a:xfrm>
              <a:off x="3668751" y="1873405"/>
              <a:ext cx="234175" cy="23417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13" name="Picture 13" descr="F:\AAA-LÀM ẢNH SLIDE\Bai10-LT3-4(2).png">
              <a:extLst>
                <a:ext uri="{FF2B5EF4-FFF2-40B4-BE49-F238E27FC236}">
                  <a16:creationId xmlns:a16="http://schemas.microsoft.com/office/drawing/2014/main" id="{DC5FDA9A-D0EE-A793-46B7-6DD9C92EEC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 l="15238" r="16254"/>
            <a:stretch>
              <a:fillRect/>
            </a:stretch>
          </p:blipFill>
          <p:spPr bwMode="auto">
            <a:xfrm>
              <a:off x="2922394" y="1413840"/>
              <a:ext cx="1657705" cy="2419813"/>
            </a:xfrm>
            <a:prstGeom prst="rect">
              <a:avLst/>
            </a:prstGeom>
            <a:noFill/>
          </p:spPr>
        </p:pic>
      </p:grpSp>
      <p:grpSp>
        <p:nvGrpSpPr>
          <p:cNvPr id="14" name="PHẠM DUYÊN 5 - 9Slide.vn">
            <a:extLst>
              <a:ext uri="{FF2B5EF4-FFF2-40B4-BE49-F238E27FC236}">
                <a16:creationId xmlns:a16="http://schemas.microsoft.com/office/drawing/2014/main" id="{8E730475-2C03-236A-6F2F-D317EC0455CD}"/>
              </a:ext>
            </a:extLst>
          </p:cNvPr>
          <p:cNvGrpSpPr/>
          <p:nvPr/>
        </p:nvGrpSpPr>
        <p:grpSpPr>
          <a:xfrm>
            <a:off x="6152898" y="6056752"/>
            <a:ext cx="3707533" cy="3265068"/>
            <a:chOff x="3038173" y="2534303"/>
            <a:chExt cx="1854410" cy="1633101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9F4BC60E-702D-9ABB-605B-F88ED0089672}"/>
                </a:ext>
              </a:extLst>
            </p:cNvPr>
            <p:cNvSpPr/>
            <p:nvPr/>
          </p:nvSpPr>
          <p:spPr>
            <a:xfrm>
              <a:off x="3891776" y="3010830"/>
              <a:ext cx="245326" cy="24532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16" name="Picture 14" descr="F:\AAA-LÀM ẢNH SLIDE\Bai10-LT3-4(3).png">
              <a:extLst>
                <a:ext uri="{FF2B5EF4-FFF2-40B4-BE49-F238E27FC236}">
                  <a16:creationId xmlns:a16="http://schemas.microsoft.com/office/drawing/2014/main" id="{B3D682E1-B6E2-9AB0-4E29-4F39AFBBE8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 l="12190" t="17270" r="11175" b="15238"/>
            <a:stretch>
              <a:fillRect/>
            </a:stretch>
          </p:blipFill>
          <p:spPr bwMode="auto">
            <a:xfrm>
              <a:off x="3038173" y="2534303"/>
              <a:ext cx="1854410" cy="1633101"/>
            </a:xfrm>
            <a:prstGeom prst="rect">
              <a:avLst/>
            </a:prstGeom>
            <a:noFill/>
          </p:spPr>
        </p:pic>
      </p:grpSp>
      <p:grpSp>
        <p:nvGrpSpPr>
          <p:cNvPr id="17" name="PHẠM DUYÊN 6 - 9Slide.vn">
            <a:extLst>
              <a:ext uri="{FF2B5EF4-FFF2-40B4-BE49-F238E27FC236}">
                <a16:creationId xmlns:a16="http://schemas.microsoft.com/office/drawing/2014/main" id="{AC8549E3-CF86-B116-B1ED-1674BE1ABCCA}"/>
              </a:ext>
            </a:extLst>
          </p:cNvPr>
          <p:cNvGrpSpPr/>
          <p:nvPr/>
        </p:nvGrpSpPr>
        <p:grpSpPr>
          <a:xfrm>
            <a:off x="12373113" y="3415291"/>
            <a:ext cx="3658430" cy="4837946"/>
            <a:chOff x="6327776" y="1213114"/>
            <a:chExt cx="1829850" cy="2419813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76F97C0-A951-3E2C-FC49-5088928AA5BC}"/>
                </a:ext>
              </a:extLst>
            </p:cNvPr>
            <p:cNvSpPr/>
            <p:nvPr/>
          </p:nvSpPr>
          <p:spPr>
            <a:xfrm>
              <a:off x="7103327" y="1505415"/>
              <a:ext cx="256478" cy="25647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19" name="Picture 15" descr="F:\AAA-LÀM ẢNH SLIDE\Bai10-LT3-4(4).png">
              <a:extLst>
                <a:ext uri="{FF2B5EF4-FFF2-40B4-BE49-F238E27FC236}">
                  <a16:creationId xmlns:a16="http://schemas.microsoft.com/office/drawing/2014/main" id="{5526B0D5-6CB1-2E69-6E3A-D1B45B9938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 l="12190" r="12190"/>
            <a:stretch>
              <a:fillRect/>
            </a:stretch>
          </p:blipFill>
          <p:spPr bwMode="auto">
            <a:xfrm>
              <a:off x="6327776" y="1213114"/>
              <a:ext cx="1829850" cy="2419813"/>
            </a:xfrm>
            <a:prstGeom prst="rect">
              <a:avLst/>
            </a:prstGeom>
            <a:noFill/>
          </p:spPr>
        </p:pic>
      </p:grpSp>
      <p:grpSp>
        <p:nvGrpSpPr>
          <p:cNvPr id="20" name="PHẠM DUYÊN 7 - 9Slide.vn">
            <a:extLst>
              <a:ext uri="{FF2B5EF4-FFF2-40B4-BE49-F238E27FC236}">
                <a16:creationId xmlns:a16="http://schemas.microsoft.com/office/drawing/2014/main" id="{A64C66A2-151E-8AA0-9819-568BDF0EC978}"/>
              </a:ext>
            </a:extLst>
          </p:cNvPr>
          <p:cNvGrpSpPr/>
          <p:nvPr/>
        </p:nvGrpSpPr>
        <p:grpSpPr>
          <a:xfrm>
            <a:off x="14365278" y="5484602"/>
            <a:ext cx="2183912" cy="4444843"/>
            <a:chOff x="7324204" y="2248129"/>
            <a:chExt cx="1092335" cy="2223193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E1B6BFFB-287A-A9E8-592E-AF9A02890942}"/>
                </a:ext>
              </a:extLst>
            </p:cNvPr>
            <p:cNvSpPr/>
            <p:nvPr/>
          </p:nvSpPr>
          <p:spPr>
            <a:xfrm>
              <a:off x="7683191" y="2988527"/>
              <a:ext cx="234176" cy="2341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22" name="Picture 16" descr="F:\AAA-LÀM ẢNH SLIDE\Bai10-LT3-4(5).png">
              <a:extLst>
                <a:ext uri="{FF2B5EF4-FFF2-40B4-BE49-F238E27FC236}">
                  <a16:creationId xmlns:a16="http://schemas.microsoft.com/office/drawing/2014/main" id="{B584B09A-3AE3-7919-0F9F-8EFFA90E8E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 l="27429" t="4063" r="27429" b="4063"/>
            <a:stretch>
              <a:fillRect/>
            </a:stretch>
          </p:blipFill>
          <p:spPr bwMode="auto">
            <a:xfrm>
              <a:off x="7324204" y="2248129"/>
              <a:ext cx="1092335" cy="2223193"/>
            </a:xfrm>
            <a:prstGeom prst="rect">
              <a:avLst/>
            </a:prstGeom>
            <a:noFill/>
          </p:spPr>
        </p:pic>
      </p:grpSp>
      <p:grpSp>
        <p:nvGrpSpPr>
          <p:cNvPr id="23" name="PHẠM DUYÊN 8 - 9Slide.vn">
            <a:extLst>
              <a:ext uri="{FF2B5EF4-FFF2-40B4-BE49-F238E27FC236}">
                <a16:creationId xmlns:a16="http://schemas.microsoft.com/office/drawing/2014/main" id="{22E97A0A-E51B-3C90-2E00-FE00D1A61E06}"/>
              </a:ext>
            </a:extLst>
          </p:cNvPr>
          <p:cNvGrpSpPr/>
          <p:nvPr/>
        </p:nvGrpSpPr>
        <p:grpSpPr>
          <a:xfrm>
            <a:off x="11604800" y="5989278"/>
            <a:ext cx="2577073" cy="3707553"/>
            <a:chOff x="5943486" y="2500555"/>
            <a:chExt cx="1288984" cy="1854420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C1EDE4BE-4E52-B6AD-52DD-96743B9A7009}"/>
                </a:ext>
              </a:extLst>
            </p:cNvPr>
            <p:cNvSpPr/>
            <p:nvPr/>
          </p:nvSpPr>
          <p:spPr>
            <a:xfrm>
              <a:off x="6467708" y="3100039"/>
              <a:ext cx="267629" cy="26762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25" name="Picture 17" descr="F:\AAA-LÀM ẢNH SLIDE\Bai10-LT3-4(6).png">
              <a:extLst>
                <a:ext uri="{FF2B5EF4-FFF2-40B4-BE49-F238E27FC236}">
                  <a16:creationId xmlns:a16="http://schemas.microsoft.com/office/drawing/2014/main" id="{51DBD290-A21C-1B09-2F3B-2A0C480A94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/>
            <a:srcRect l="23365" t="12190" r="23365" b="11175"/>
            <a:stretch>
              <a:fillRect/>
            </a:stretch>
          </p:blipFill>
          <p:spPr bwMode="auto">
            <a:xfrm>
              <a:off x="5943486" y="2500555"/>
              <a:ext cx="1288984" cy="1854420"/>
            </a:xfrm>
            <a:prstGeom prst="rect">
              <a:avLst/>
            </a:prstGeom>
            <a:noFill/>
          </p:spPr>
        </p:pic>
      </p:grpSp>
      <p:pic>
        <p:nvPicPr>
          <p:cNvPr id="26" name="PHẠM DUYÊN 9 - 9Slide.vn">
            <a:extLst>
              <a:ext uri="{FF2B5EF4-FFF2-40B4-BE49-F238E27FC236}">
                <a16:creationId xmlns:a16="http://schemas.microsoft.com/office/drawing/2014/main" id="{A2F47E79-4C34-C67B-2AB5-BBDB7DA3055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0647" y="7064109"/>
            <a:ext cx="3222693" cy="3222693"/>
          </a:xfrm>
          <a:prstGeom prst="rect">
            <a:avLst/>
          </a:prstGeom>
        </p:spPr>
      </p:pic>
      <p:sp>
        <p:nvSpPr>
          <p:cNvPr id="27" name="PHẠM DUYÊN 10 - 9Slide.vn">
            <a:extLst>
              <a:ext uri="{FF2B5EF4-FFF2-40B4-BE49-F238E27FC236}">
                <a16:creationId xmlns:a16="http://schemas.microsoft.com/office/drawing/2014/main" id="{10D16B17-9B96-D10F-A68E-9B4B56EDBB8B}"/>
              </a:ext>
            </a:extLst>
          </p:cNvPr>
          <p:cNvSpPr/>
          <p:nvPr/>
        </p:nvSpPr>
        <p:spPr>
          <a:xfrm>
            <a:off x="5020121" y="5816600"/>
            <a:ext cx="699768" cy="699770"/>
          </a:xfrm>
          <a:prstGeom prst="roundRect">
            <a:avLst>
              <a:gd name="adj" fmla="val 17858"/>
            </a:avLst>
          </a:prstGeom>
          <a:solidFill>
            <a:schemeClr val="bg1"/>
          </a:solidFill>
          <a:ln w="28575"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8" name="PHẠM DUYÊN 11 - 9Slide.vn">
            <a:extLst>
              <a:ext uri="{FF2B5EF4-FFF2-40B4-BE49-F238E27FC236}">
                <a16:creationId xmlns:a16="http://schemas.microsoft.com/office/drawing/2014/main" id="{F39F7A2E-C067-0B1E-1553-065A6B28662C}"/>
              </a:ext>
            </a:extLst>
          </p:cNvPr>
          <p:cNvSpPr/>
          <p:nvPr/>
        </p:nvSpPr>
        <p:spPr>
          <a:xfrm>
            <a:off x="7339585" y="5321300"/>
            <a:ext cx="975740" cy="699770"/>
          </a:xfrm>
          <a:prstGeom prst="roundRect">
            <a:avLst>
              <a:gd name="adj" fmla="val 17858"/>
            </a:avLst>
          </a:prstGeom>
          <a:solidFill>
            <a:schemeClr val="bg1"/>
          </a:solidFill>
          <a:ln w="28575"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9" name="PHẠM DUYÊN 12 - 9Slide.vn">
            <a:extLst>
              <a:ext uri="{FF2B5EF4-FFF2-40B4-BE49-F238E27FC236}">
                <a16:creationId xmlns:a16="http://schemas.microsoft.com/office/drawing/2014/main" id="{9C9D11ED-07AD-CF71-F8A6-699A818DB4A6}"/>
              </a:ext>
            </a:extLst>
          </p:cNvPr>
          <p:cNvSpPr/>
          <p:nvPr/>
        </p:nvSpPr>
        <p:spPr>
          <a:xfrm>
            <a:off x="7582599" y="7502525"/>
            <a:ext cx="975740" cy="699770"/>
          </a:xfrm>
          <a:prstGeom prst="roundRect">
            <a:avLst>
              <a:gd name="adj" fmla="val 17858"/>
            </a:avLst>
          </a:prstGeom>
          <a:solidFill>
            <a:schemeClr val="bg1"/>
          </a:solidFill>
          <a:ln w="28575"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30" name="PHẠM DUYÊN 13 - 9Slide.vn">
            <a:extLst>
              <a:ext uri="{FF2B5EF4-FFF2-40B4-BE49-F238E27FC236}">
                <a16:creationId xmlns:a16="http://schemas.microsoft.com/office/drawing/2014/main" id="{CBD4DECE-A3BF-84C1-D27E-586B46A400F7}"/>
              </a:ext>
            </a:extLst>
          </p:cNvPr>
          <p:cNvSpPr/>
          <p:nvPr/>
        </p:nvSpPr>
        <p:spPr>
          <a:xfrm>
            <a:off x="12454763" y="7797800"/>
            <a:ext cx="975740" cy="699770"/>
          </a:xfrm>
          <a:prstGeom prst="roundRect">
            <a:avLst>
              <a:gd name="adj" fmla="val 17858"/>
            </a:avLst>
          </a:prstGeom>
          <a:solidFill>
            <a:schemeClr val="bg1"/>
          </a:solidFill>
          <a:ln w="28575"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31" name="PHẠM DUYÊN 14 - 9Slide.vn">
            <a:extLst>
              <a:ext uri="{FF2B5EF4-FFF2-40B4-BE49-F238E27FC236}">
                <a16:creationId xmlns:a16="http://schemas.microsoft.com/office/drawing/2014/main" id="{39E988C5-65BE-B05B-D8C6-EB90AAB534B9}"/>
              </a:ext>
            </a:extLst>
          </p:cNvPr>
          <p:cNvSpPr/>
          <p:nvPr/>
        </p:nvSpPr>
        <p:spPr>
          <a:xfrm>
            <a:off x="13772894" y="4473575"/>
            <a:ext cx="692406" cy="699770"/>
          </a:xfrm>
          <a:prstGeom prst="roundRect">
            <a:avLst>
              <a:gd name="adj" fmla="val 17858"/>
            </a:avLst>
          </a:prstGeom>
          <a:solidFill>
            <a:schemeClr val="bg1"/>
          </a:solidFill>
          <a:ln w="28575"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2" name="PHẠM DUYÊN 15 - 9Slide.vn">
            <a:extLst>
              <a:ext uri="{FF2B5EF4-FFF2-40B4-BE49-F238E27FC236}">
                <a16:creationId xmlns:a16="http://schemas.microsoft.com/office/drawing/2014/main" id="{8E39A709-845C-FA21-0672-C266BFB3AB96}"/>
              </a:ext>
            </a:extLst>
          </p:cNvPr>
          <p:cNvSpPr/>
          <p:nvPr/>
        </p:nvSpPr>
        <p:spPr>
          <a:xfrm>
            <a:off x="15120808" y="6902450"/>
            <a:ext cx="692406" cy="699770"/>
          </a:xfrm>
          <a:prstGeom prst="roundRect">
            <a:avLst>
              <a:gd name="adj" fmla="val 17858"/>
            </a:avLst>
          </a:prstGeom>
          <a:solidFill>
            <a:schemeClr val="bg1"/>
          </a:solidFill>
          <a:ln w="28575"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508041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" decel="10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" decel="10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" decel="100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" decel="10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" decel="100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" decel="10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28" grpId="0" animBg="1"/>
      <p:bldP spid="29" grpId="0" animBg="1"/>
      <p:bldP spid="30" grpId="0" animBg="1"/>
      <p:bldP spid="31" grpId="0" animBg="1"/>
      <p:bldP spid="31" grpId="1" animBg="1"/>
      <p:bldP spid="32" grpId="0" animBg="1"/>
      <p:bldP spid="32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HẠM DUYÊN 1 - 9Slide.vn" descr="F:\AAA-LÀM ẢNH SLIDE\Bai10-LT3-5.png">
            <a:extLst>
              <a:ext uri="{FF2B5EF4-FFF2-40B4-BE49-F238E27FC236}">
                <a16:creationId xmlns:a16="http://schemas.microsoft.com/office/drawing/2014/main" id="{AC62E6B6-146F-8E13-A8B2-A2C02C7C0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t="25397" b="25397"/>
          <a:stretch>
            <a:fillRect/>
          </a:stretch>
        </p:blipFill>
        <p:spPr bwMode="auto">
          <a:xfrm>
            <a:off x="518679" y="4441082"/>
            <a:ext cx="9333351" cy="4592401"/>
          </a:xfrm>
          <a:prstGeom prst="rect">
            <a:avLst/>
          </a:prstGeom>
          <a:noFill/>
        </p:spPr>
      </p:pic>
      <p:grpSp>
        <p:nvGrpSpPr>
          <p:cNvPr id="16" name="PHẠM DUYÊN 2 - 9Slide.vn">
            <a:extLst>
              <a:ext uri="{FF2B5EF4-FFF2-40B4-BE49-F238E27FC236}">
                <a16:creationId xmlns:a16="http://schemas.microsoft.com/office/drawing/2014/main" id="{27F7A8F8-AF95-2990-B9F0-13C3D4F74860}"/>
              </a:ext>
            </a:extLst>
          </p:cNvPr>
          <p:cNvGrpSpPr/>
          <p:nvPr/>
        </p:nvGrpSpPr>
        <p:grpSpPr>
          <a:xfrm>
            <a:off x="4872868" y="5831646"/>
            <a:ext cx="1984225" cy="1199881"/>
            <a:chOff x="2018371" y="2053692"/>
            <a:chExt cx="992457" cy="600149"/>
          </a:xfrm>
        </p:grpSpPr>
        <p:pic>
          <p:nvPicPr>
            <p:cNvPr id="17" name="Picture 5">
              <a:extLst>
                <a:ext uri="{FF2B5EF4-FFF2-40B4-BE49-F238E27FC236}">
                  <a16:creationId xmlns:a16="http://schemas.microsoft.com/office/drawing/2014/main" id="{0A7E7E8B-CF55-FD5E-4777-A16FCA8B11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018371" y="2173016"/>
              <a:ext cx="992457" cy="4304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0379649-4C71-FA9C-1AD1-8FC855941921}"/>
                </a:ext>
              </a:extLst>
            </p:cNvPr>
            <p:cNvSpPr txBox="1"/>
            <p:nvPr/>
          </p:nvSpPr>
          <p:spPr>
            <a:xfrm>
              <a:off x="2329672" y="2053692"/>
              <a:ext cx="374592" cy="6001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2" name="PHẠM DUYÊN 3 - 9Slide.vn">
            <a:extLst>
              <a:ext uri="{FF2B5EF4-FFF2-40B4-BE49-F238E27FC236}">
                <a16:creationId xmlns:a16="http://schemas.microsoft.com/office/drawing/2014/main" id="{E9715CCD-55FD-D8D7-4F37-DAB2694E629C}"/>
              </a:ext>
            </a:extLst>
          </p:cNvPr>
          <p:cNvGrpSpPr/>
          <p:nvPr/>
        </p:nvGrpSpPr>
        <p:grpSpPr>
          <a:xfrm>
            <a:off x="843760" y="837176"/>
            <a:ext cx="1003383" cy="1027910"/>
            <a:chOff x="1559434" y="1181196"/>
            <a:chExt cx="668922" cy="68527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76F5E04-84A7-8286-25AE-960EA14B1098}"/>
                </a:ext>
              </a:extLst>
            </p:cNvPr>
            <p:cNvGrpSpPr/>
            <p:nvPr/>
          </p:nvGrpSpPr>
          <p:grpSpPr>
            <a:xfrm>
              <a:off x="1559434" y="1197547"/>
              <a:ext cx="668922" cy="668922"/>
              <a:chOff x="1959266" y="1758939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B10B5CD5-9477-2A3B-0B26-07E4275E8834}"/>
                  </a:ext>
                </a:extLst>
              </p:cNvPr>
              <p:cNvSpPr/>
              <p:nvPr/>
            </p:nvSpPr>
            <p:spPr>
              <a:xfrm>
                <a:off x="1998079" y="1802515"/>
                <a:ext cx="590719" cy="590719"/>
              </a:xfrm>
              <a:prstGeom prst="ellipse">
                <a:avLst/>
              </a:prstGeom>
              <a:solidFill>
                <a:srgbClr val="54BE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 dirty="0"/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DDF89E60-4CAE-8882-D4E1-76A80DA0E2EA}"/>
                  </a:ext>
                </a:extLst>
              </p:cNvPr>
              <p:cNvSpPr/>
              <p:nvPr/>
            </p:nvSpPr>
            <p:spPr>
              <a:xfrm>
                <a:off x="1959266" y="1758939"/>
                <a:ext cx="668922" cy="668922"/>
              </a:xfrm>
              <a:prstGeom prst="ellipse">
                <a:avLst/>
              </a:prstGeom>
              <a:solidFill>
                <a:schemeClr val="accent4"/>
              </a:solidFill>
              <a:ln w="28575"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D26D4D0-CCD4-7669-331D-319FE3F1B576}"/>
                </a:ext>
              </a:extLst>
            </p:cNvPr>
            <p:cNvSpPr txBox="1"/>
            <p:nvPr/>
          </p:nvSpPr>
          <p:spPr>
            <a:xfrm>
              <a:off x="1712966" y="1181196"/>
              <a:ext cx="3685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19" name="PHẠM DUYÊN 4 - 9Slide.vn">
            <a:extLst>
              <a:ext uri="{FF2B5EF4-FFF2-40B4-BE49-F238E27FC236}">
                <a16:creationId xmlns:a16="http://schemas.microsoft.com/office/drawing/2014/main" id="{F904154C-0FE5-3517-C016-624479B7632F}"/>
              </a:ext>
            </a:extLst>
          </p:cNvPr>
          <p:cNvGrpSpPr/>
          <p:nvPr/>
        </p:nvGrpSpPr>
        <p:grpSpPr>
          <a:xfrm>
            <a:off x="6002468" y="6825951"/>
            <a:ext cx="1984225" cy="1199881"/>
            <a:chOff x="2018371" y="2053692"/>
            <a:chExt cx="992457" cy="600149"/>
          </a:xfrm>
        </p:grpSpPr>
        <p:pic>
          <p:nvPicPr>
            <p:cNvPr id="20" name="Picture 5">
              <a:extLst>
                <a:ext uri="{FF2B5EF4-FFF2-40B4-BE49-F238E27FC236}">
                  <a16:creationId xmlns:a16="http://schemas.microsoft.com/office/drawing/2014/main" id="{4A0648F8-5107-F087-90EB-0B1D183772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018371" y="2173016"/>
              <a:ext cx="992457" cy="4304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5F757D6-67BC-316F-352C-95DF3D807617}"/>
                </a:ext>
              </a:extLst>
            </p:cNvPr>
            <p:cNvSpPr txBox="1"/>
            <p:nvPr/>
          </p:nvSpPr>
          <p:spPr>
            <a:xfrm>
              <a:off x="2329672" y="2053692"/>
              <a:ext cx="374592" cy="6001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25" name="PHẠM DUYÊN 5 - 9Slide.vn">
            <a:extLst>
              <a:ext uri="{FF2B5EF4-FFF2-40B4-BE49-F238E27FC236}">
                <a16:creationId xmlns:a16="http://schemas.microsoft.com/office/drawing/2014/main" id="{C5CC41CB-D364-24E4-16AB-57D194046AC3}"/>
              </a:ext>
            </a:extLst>
          </p:cNvPr>
          <p:cNvGrpSpPr/>
          <p:nvPr/>
        </p:nvGrpSpPr>
        <p:grpSpPr>
          <a:xfrm>
            <a:off x="4887733" y="5956637"/>
            <a:ext cx="1984225" cy="1015663"/>
            <a:chOff x="2018371" y="2108776"/>
            <a:chExt cx="992457" cy="508008"/>
          </a:xfrm>
        </p:grpSpPr>
        <p:pic>
          <p:nvPicPr>
            <p:cNvPr id="26" name="Picture 5">
              <a:extLst>
                <a:ext uri="{FF2B5EF4-FFF2-40B4-BE49-F238E27FC236}">
                  <a16:creationId xmlns:a16="http://schemas.microsoft.com/office/drawing/2014/main" id="{26E5984F-98A4-F7AF-BB64-ABD1552460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018371" y="2173016"/>
              <a:ext cx="992457" cy="4304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06E0FA6-FA2B-4368-C1CA-770C4BC47A23}"/>
                </a:ext>
              </a:extLst>
            </p:cNvPr>
            <p:cNvSpPr txBox="1"/>
            <p:nvPr/>
          </p:nvSpPr>
          <p:spPr>
            <a:xfrm>
              <a:off x="2318521" y="2108776"/>
              <a:ext cx="306440" cy="5080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28" name="PHẠM DUYÊN 6 - 9Slide.vn">
            <a:extLst>
              <a:ext uri="{FF2B5EF4-FFF2-40B4-BE49-F238E27FC236}">
                <a16:creationId xmlns:a16="http://schemas.microsoft.com/office/drawing/2014/main" id="{9BAA4BD8-7860-5F7D-D037-8DBE7474F815}"/>
              </a:ext>
            </a:extLst>
          </p:cNvPr>
          <p:cNvGrpSpPr/>
          <p:nvPr/>
        </p:nvGrpSpPr>
        <p:grpSpPr>
          <a:xfrm>
            <a:off x="6017333" y="6972301"/>
            <a:ext cx="1984225" cy="1015663"/>
            <a:chOff x="2018371" y="2119459"/>
            <a:chExt cx="992457" cy="508008"/>
          </a:xfrm>
        </p:grpSpPr>
        <p:pic>
          <p:nvPicPr>
            <p:cNvPr id="29" name="Picture 5">
              <a:extLst>
                <a:ext uri="{FF2B5EF4-FFF2-40B4-BE49-F238E27FC236}">
                  <a16:creationId xmlns:a16="http://schemas.microsoft.com/office/drawing/2014/main" id="{3762014C-A994-A2A2-6F8B-4A75B55A29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018371" y="2173016"/>
              <a:ext cx="992457" cy="4304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C421A11-CE8D-851C-E268-EB1AB1F40BBF}"/>
                </a:ext>
              </a:extLst>
            </p:cNvPr>
            <p:cNvSpPr txBox="1"/>
            <p:nvPr/>
          </p:nvSpPr>
          <p:spPr>
            <a:xfrm>
              <a:off x="2318521" y="2119459"/>
              <a:ext cx="306440" cy="5080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7" name="PHẠM DUYÊN 7 - 9Slide.vn">
            <a:extLst>
              <a:ext uri="{FF2B5EF4-FFF2-40B4-BE49-F238E27FC236}">
                <a16:creationId xmlns:a16="http://schemas.microsoft.com/office/drawing/2014/main" id="{6A06BEF1-7C6E-A56B-1EE5-819EE83DBBEF}"/>
              </a:ext>
            </a:extLst>
          </p:cNvPr>
          <p:cNvGrpSpPr/>
          <p:nvPr/>
        </p:nvGrpSpPr>
        <p:grpSpPr>
          <a:xfrm>
            <a:off x="2155210" y="750233"/>
            <a:ext cx="2264390" cy="1261990"/>
            <a:chOff x="1852150" y="1275038"/>
            <a:chExt cx="1509593" cy="99367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8D8854ED-B579-4D95-70C9-D8C83FF0B3B4}"/>
                </a:ext>
              </a:extLst>
            </p:cNvPr>
            <p:cNvSpPr/>
            <p:nvPr/>
          </p:nvSpPr>
          <p:spPr>
            <a:xfrm>
              <a:off x="1865870" y="1358797"/>
              <a:ext cx="920140" cy="813957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92C3D71-0AAD-593E-2B52-E17A35E1BAB4}"/>
                </a:ext>
              </a:extLst>
            </p:cNvPr>
            <p:cNvSpPr txBox="1"/>
            <p:nvPr/>
          </p:nvSpPr>
          <p:spPr>
            <a:xfrm>
              <a:off x="1852150" y="1323589"/>
              <a:ext cx="950793" cy="945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endParaRPr lang="en-US" sz="7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Quicksand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6F05A7B-24F5-68EC-D5C8-73D59C3D5F49}"/>
                </a:ext>
              </a:extLst>
            </p:cNvPr>
            <p:cNvSpPr txBox="1"/>
            <p:nvPr/>
          </p:nvSpPr>
          <p:spPr>
            <a:xfrm>
              <a:off x="2670405" y="1275038"/>
              <a:ext cx="691338" cy="945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pic>
        <p:nvPicPr>
          <p:cNvPr id="12" name="PHẠM DUYÊN 8 - 9Slide.vn" descr="F:\AAA-PDF-SGK\PNG\Untitled2.png">
            <a:extLst>
              <a:ext uri="{FF2B5EF4-FFF2-40B4-BE49-F238E27FC236}">
                <a16:creationId xmlns:a16="http://schemas.microsoft.com/office/drawing/2014/main" id="{3A0AFCFE-BADC-B6AA-1887-5E2C57438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862291" y="3105151"/>
            <a:ext cx="9480962" cy="6526924"/>
          </a:xfrm>
          <a:prstGeom prst="rect">
            <a:avLst/>
          </a:prstGeom>
          <a:noFill/>
        </p:spPr>
      </p:pic>
      <p:grpSp>
        <p:nvGrpSpPr>
          <p:cNvPr id="13" name="PHẠM DUYÊN 9 - 9Slide.vn">
            <a:extLst>
              <a:ext uri="{FF2B5EF4-FFF2-40B4-BE49-F238E27FC236}">
                <a16:creationId xmlns:a16="http://schemas.microsoft.com/office/drawing/2014/main" id="{A73FDC21-69A6-630D-19FB-371864D1A7E7}"/>
              </a:ext>
            </a:extLst>
          </p:cNvPr>
          <p:cNvGrpSpPr/>
          <p:nvPr/>
        </p:nvGrpSpPr>
        <p:grpSpPr>
          <a:xfrm>
            <a:off x="3854758" y="4858124"/>
            <a:ext cx="1984225" cy="1199881"/>
            <a:chOff x="2018371" y="2053692"/>
            <a:chExt cx="992457" cy="600149"/>
          </a:xfrm>
        </p:grpSpPr>
        <p:pic>
          <p:nvPicPr>
            <p:cNvPr id="14" name="Picture 5">
              <a:extLst>
                <a:ext uri="{FF2B5EF4-FFF2-40B4-BE49-F238E27FC236}">
                  <a16:creationId xmlns:a16="http://schemas.microsoft.com/office/drawing/2014/main" id="{09240AF2-CB0B-0CCF-D94A-080ED0345C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018371" y="2173016"/>
              <a:ext cx="992457" cy="4304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5635089-05D0-F703-AE82-81DAAE20DBAB}"/>
                </a:ext>
              </a:extLst>
            </p:cNvPr>
            <p:cNvSpPr txBox="1"/>
            <p:nvPr/>
          </p:nvSpPr>
          <p:spPr>
            <a:xfrm>
              <a:off x="2329672" y="2053692"/>
              <a:ext cx="374592" cy="6001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22" name="PHẠM DUYÊN 10 - 9Slide.vn">
            <a:extLst>
              <a:ext uri="{FF2B5EF4-FFF2-40B4-BE49-F238E27FC236}">
                <a16:creationId xmlns:a16="http://schemas.microsoft.com/office/drawing/2014/main" id="{CA3319CD-23C4-B0AF-D207-C3D86237F524}"/>
              </a:ext>
            </a:extLst>
          </p:cNvPr>
          <p:cNvGrpSpPr/>
          <p:nvPr/>
        </p:nvGrpSpPr>
        <p:grpSpPr>
          <a:xfrm>
            <a:off x="3869622" y="4984457"/>
            <a:ext cx="1984225" cy="1015663"/>
            <a:chOff x="2018371" y="2109447"/>
            <a:chExt cx="992457" cy="508008"/>
          </a:xfrm>
        </p:grpSpPr>
        <p:pic>
          <p:nvPicPr>
            <p:cNvPr id="23" name="Picture 5">
              <a:extLst>
                <a:ext uri="{FF2B5EF4-FFF2-40B4-BE49-F238E27FC236}">
                  <a16:creationId xmlns:a16="http://schemas.microsoft.com/office/drawing/2014/main" id="{788E028E-167E-EE00-2ADF-091030F5B6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018371" y="2173016"/>
              <a:ext cx="992457" cy="4304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FF846DE-488D-918D-2BF2-B1E692C7A760}"/>
                </a:ext>
              </a:extLst>
            </p:cNvPr>
            <p:cNvSpPr txBox="1"/>
            <p:nvPr/>
          </p:nvSpPr>
          <p:spPr>
            <a:xfrm>
              <a:off x="2207011" y="2109447"/>
              <a:ext cx="520516" cy="5080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</p:grpSp>
      <p:sp>
        <p:nvSpPr>
          <p:cNvPr id="31" name="PHẠM DUYÊN 11 - 9Slide.vn">
            <a:extLst>
              <a:ext uri="{FF2B5EF4-FFF2-40B4-BE49-F238E27FC236}">
                <a16:creationId xmlns:a16="http://schemas.microsoft.com/office/drawing/2014/main" id="{C9A6F5D8-5B96-5A9D-4F3A-5A8E15474497}"/>
              </a:ext>
            </a:extLst>
          </p:cNvPr>
          <p:cNvSpPr/>
          <p:nvPr/>
        </p:nvSpPr>
        <p:spPr>
          <a:xfrm>
            <a:off x="4845050" y="8038530"/>
            <a:ext cx="2038350" cy="889570"/>
          </a:xfrm>
          <a:prstGeom prst="rect">
            <a:avLst/>
          </a:prstGeom>
          <a:solidFill>
            <a:schemeClr val="bg1">
              <a:alpha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PHẠM DUYÊN 12 - 9Slide.vn">
            <a:extLst>
              <a:ext uri="{FF2B5EF4-FFF2-40B4-BE49-F238E27FC236}">
                <a16:creationId xmlns:a16="http://schemas.microsoft.com/office/drawing/2014/main" id="{A1EED985-8A49-0D28-399D-A73D76F055C5}"/>
              </a:ext>
            </a:extLst>
          </p:cNvPr>
          <p:cNvSpPr/>
          <p:nvPr/>
        </p:nvSpPr>
        <p:spPr>
          <a:xfrm>
            <a:off x="7000930" y="8038530"/>
            <a:ext cx="2038350" cy="889570"/>
          </a:xfrm>
          <a:prstGeom prst="rect">
            <a:avLst/>
          </a:prstGeom>
          <a:solidFill>
            <a:schemeClr val="bg1">
              <a:alpha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PHẠM DUYÊN 13 - 9Slide.vn">
            <a:extLst>
              <a:ext uri="{FF2B5EF4-FFF2-40B4-BE49-F238E27FC236}">
                <a16:creationId xmlns:a16="http://schemas.microsoft.com/office/drawing/2014/main" id="{35861C60-9758-44B7-BB54-40DFE829E8B1}"/>
              </a:ext>
            </a:extLst>
          </p:cNvPr>
          <p:cNvSpPr/>
          <p:nvPr/>
        </p:nvSpPr>
        <p:spPr>
          <a:xfrm>
            <a:off x="3854450" y="7054280"/>
            <a:ext cx="2038350" cy="889570"/>
          </a:xfrm>
          <a:prstGeom prst="rect">
            <a:avLst/>
          </a:prstGeom>
          <a:solidFill>
            <a:schemeClr val="bg1">
              <a:alpha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PHẠM DUYÊN 14 - 9Slide.vn">
            <a:extLst>
              <a:ext uri="{FF2B5EF4-FFF2-40B4-BE49-F238E27FC236}">
                <a16:creationId xmlns:a16="http://schemas.microsoft.com/office/drawing/2014/main" id="{DE29A6BF-D08D-75EC-E386-786EBC907DCB}"/>
              </a:ext>
            </a:extLst>
          </p:cNvPr>
          <p:cNvSpPr/>
          <p:nvPr/>
        </p:nvSpPr>
        <p:spPr>
          <a:xfrm>
            <a:off x="2762250" y="6063680"/>
            <a:ext cx="2038350" cy="889570"/>
          </a:xfrm>
          <a:prstGeom prst="rect">
            <a:avLst/>
          </a:prstGeom>
          <a:solidFill>
            <a:schemeClr val="bg1">
              <a:alpha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PHẠM DUYÊN 15 - 9Slide.vn">
            <a:extLst>
              <a:ext uri="{FF2B5EF4-FFF2-40B4-BE49-F238E27FC236}">
                <a16:creationId xmlns:a16="http://schemas.microsoft.com/office/drawing/2014/main" id="{598E33C5-FB47-A092-0947-5ECEE9DA3A4F}"/>
              </a:ext>
            </a:extLst>
          </p:cNvPr>
          <p:cNvSpPr/>
          <p:nvPr/>
        </p:nvSpPr>
        <p:spPr>
          <a:xfrm>
            <a:off x="5993606" y="7054280"/>
            <a:ext cx="2038350" cy="889570"/>
          </a:xfrm>
          <a:prstGeom prst="rect">
            <a:avLst/>
          </a:prstGeom>
          <a:solidFill>
            <a:schemeClr val="bg1">
              <a:alpha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PHẠM DUYÊN 16 - 9Slide.vn">
            <a:extLst>
              <a:ext uri="{FF2B5EF4-FFF2-40B4-BE49-F238E27FC236}">
                <a16:creationId xmlns:a16="http://schemas.microsoft.com/office/drawing/2014/main" id="{D00B35A4-88D2-6258-72F3-B6329497AF7B}"/>
              </a:ext>
            </a:extLst>
          </p:cNvPr>
          <p:cNvSpPr/>
          <p:nvPr/>
        </p:nvSpPr>
        <p:spPr>
          <a:xfrm>
            <a:off x="4905430" y="6063680"/>
            <a:ext cx="2038350" cy="889570"/>
          </a:xfrm>
          <a:prstGeom prst="rect">
            <a:avLst/>
          </a:prstGeom>
          <a:solidFill>
            <a:schemeClr val="bg1">
              <a:alpha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541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5" grpId="0" animBg="1"/>
      <p:bldP spid="34" grpId="0" animBg="1"/>
      <p:bldP spid="3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133B92E-B098-11C8-790C-F2F29FD9D0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0964" y="2171700"/>
            <a:ext cx="13522036" cy="703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050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48079EF-CC4E-2E92-7AE4-F4A8C968F4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3054" y="4153049"/>
            <a:ext cx="8368146" cy="2451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620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HẠM DUYÊN 1 - 9Slide.vn">
            <a:extLst>
              <a:ext uri="{FF2B5EF4-FFF2-40B4-BE49-F238E27FC236}">
                <a16:creationId xmlns:a16="http://schemas.microsoft.com/office/drawing/2014/main" id="{3441ADD2-C147-4FF6-808E-A7F9AF5E45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81703" y="1429242"/>
            <a:ext cx="13324594" cy="8594546"/>
          </a:xfrm>
          <a:prstGeom prst="rect">
            <a:avLst/>
          </a:prstGeom>
        </p:spPr>
      </p:pic>
      <p:sp>
        <p:nvSpPr>
          <p:cNvPr id="18" name="PHẠM DUYÊN 2 - 9Slide.vn">
            <a:extLst>
              <a:ext uri="{FF2B5EF4-FFF2-40B4-BE49-F238E27FC236}">
                <a16:creationId xmlns:a16="http://schemas.microsoft.com/office/drawing/2014/main" id="{02A505FA-7B18-4729-AA90-C1346574433D}"/>
              </a:ext>
            </a:extLst>
          </p:cNvPr>
          <p:cNvSpPr txBox="1"/>
          <p:nvPr/>
        </p:nvSpPr>
        <p:spPr>
          <a:xfrm>
            <a:off x="1374449" y="546437"/>
            <a:ext cx="147418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Chọn kết quả đúng với mỗi phép tính:</a:t>
            </a:r>
            <a:endParaRPr lang="en-US" sz="60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38" name="PHẠM DUYÊN 3 - 9Slide.vn">
            <a:extLst>
              <a:ext uri="{FF2B5EF4-FFF2-40B4-BE49-F238E27FC236}">
                <a16:creationId xmlns:a16="http://schemas.microsoft.com/office/drawing/2014/main" id="{CD1D8856-AE29-4A94-AD28-A8BCCB4412BC}"/>
              </a:ext>
            </a:extLst>
          </p:cNvPr>
          <p:cNvSpPr txBox="1"/>
          <p:nvPr/>
        </p:nvSpPr>
        <p:spPr>
          <a:xfrm>
            <a:off x="11436886" y="2791034"/>
            <a:ext cx="191590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3</a:t>
            </a:r>
            <a:r>
              <a:rPr lang="en-US" sz="60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 + 1</a:t>
            </a:r>
            <a:endParaRPr lang="en-US" sz="60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39" name="PHẠM DUYÊN 4 - 9Slide.vn">
            <a:extLst>
              <a:ext uri="{FF2B5EF4-FFF2-40B4-BE49-F238E27FC236}">
                <a16:creationId xmlns:a16="http://schemas.microsoft.com/office/drawing/2014/main" id="{2AB8913F-BA38-4510-B31A-D088E10E5797}"/>
              </a:ext>
            </a:extLst>
          </p:cNvPr>
          <p:cNvSpPr txBox="1"/>
          <p:nvPr/>
        </p:nvSpPr>
        <p:spPr>
          <a:xfrm>
            <a:off x="11436886" y="4006457"/>
            <a:ext cx="191590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5</a:t>
            </a:r>
            <a:r>
              <a:rPr lang="en-US" sz="60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 + 0</a:t>
            </a:r>
            <a:endParaRPr lang="en-US" sz="60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40" name="PHẠM DUYÊN 5 - 9Slide.vn">
            <a:extLst>
              <a:ext uri="{FF2B5EF4-FFF2-40B4-BE49-F238E27FC236}">
                <a16:creationId xmlns:a16="http://schemas.microsoft.com/office/drawing/2014/main" id="{6C986315-5FC0-41F5-89F4-380A15A254EC}"/>
              </a:ext>
            </a:extLst>
          </p:cNvPr>
          <p:cNvSpPr txBox="1"/>
          <p:nvPr/>
        </p:nvSpPr>
        <p:spPr>
          <a:xfrm>
            <a:off x="11436886" y="5221880"/>
            <a:ext cx="191590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3</a:t>
            </a:r>
            <a:r>
              <a:rPr lang="en-US" sz="60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 + 5</a:t>
            </a:r>
            <a:endParaRPr lang="en-US" sz="60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41" name="PHẠM DUYÊN 6 - 9Slide.vn">
            <a:extLst>
              <a:ext uri="{FF2B5EF4-FFF2-40B4-BE49-F238E27FC236}">
                <a16:creationId xmlns:a16="http://schemas.microsoft.com/office/drawing/2014/main" id="{728940AD-D7AD-45C2-B214-922FAE298BEA}"/>
              </a:ext>
            </a:extLst>
          </p:cNvPr>
          <p:cNvSpPr txBox="1"/>
          <p:nvPr/>
        </p:nvSpPr>
        <p:spPr>
          <a:xfrm>
            <a:off x="11436886" y="6437305"/>
            <a:ext cx="191590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4</a:t>
            </a:r>
            <a:r>
              <a:rPr lang="en-US" sz="60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 + 3</a:t>
            </a:r>
            <a:endParaRPr lang="en-US" sz="60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42" name="PHẠM DUYÊN 7 - 9Slide.vn">
            <a:extLst>
              <a:ext uri="{FF2B5EF4-FFF2-40B4-BE49-F238E27FC236}">
                <a16:creationId xmlns:a16="http://schemas.microsoft.com/office/drawing/2014/main" id="{F1368620-2B9C-46E1-92CE-BAB0CB2A20B7}"/>
              </a:ext>
            </a:extLst>
          </p:cNvPr>
          <p:cNvSpPr txBox="1"/>
          <p:nvPr/>
        </p:nvSpPr>
        <p:spPr>
          <a:xfrm>
            <a:off x="4707082" y="2818743"/>
            <a:ext cx="6126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solidFill>
                  <a:srgbClr val="EA3285"/>
                </a:solidFill>
                <a:latin typeface="Arial" panose="020B0604020202020204" pitchFamily="34" charset="0"/>
                <a:cs typeface="Arial" pitchFamily="34" charset="0"/>
              </a:rPr>
              <a:t>5</a:t>
            </a:r>
            <a:endParaRPr lang="en-US" sz="6000" b="1" dirty="0">
              <a:solidFill>
                <a:srgbClr val="EA3285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43" name="PHẠM DUYÊN 8 - 9Slide.vn">
            <a:extLst>
              <a:ext uri="{FF2B5EF4-FFF2-40B4-BE49-F238E27FC236}">
                <a16:creationId xmlns:a16="http://schemas.microsoft.com/office/drawing/2014/main" id="{AC7B569B-02A3-4DBA-94CE-3714C9460592}"/>
              </a:ext>
            </a:extLst>
          </p:cNvPr>
          <p:cNvSpPr txBox="1"/>
          <p:nvPr/>
        </p:nvSpPr>
        <p:spPr>
          <a:xfrm>
            <a:off x="5763200" y="4188236"/>
            <a:ext cx="6126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solidFill>
                  <a:srgbClr val="EA3285"/>
                </a:solidFill>
                <a:latin typeface="Arial" panose="020B0604020202020204" pitchFamily="34" charset="0"/>
                <a:cs typeface="Arial" pitchFamily="34" charset="0"/>
              </a:rPr>
              <a:t>8</a:t>
            </a:r>
            <a:endParaRPr lang="en-US" sz="6000" b="1" dirty="0">
              <a:solidFill>
                <a:srgbClr val="EA3285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44" name="PHẠM DUYÊN 9 - 9Slide.vn">
            <a:extLst>
              <a:ext uri="{FF2B5EF4-FFF2-40B4-BE49-F238E27FC236}">
                <a16:creationId xmlns:a16="http://schemas.microsoft.com/office/drawing/2014/main" id="{912E3872-03BB-49D2-8688-E601D354CD86}"/>
              </a:ext>
            </a:extLst>
          </p:cNvPr>
          <p:cNvSpPr txBox="1"/>
          <p:nvPr/>
        </p:nvSpPr>
        <p:spPr>
          <a:xfrm>
            <a:off x="6171490" y="6216070"/>
            <a:ext cx="6126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solidFill>
                  <a:srgbClr val="EA3285"/>
                </a:solidFill>
                <a:latin typeface="Arial" panose="020B0604020202020204" pitchFamily="34" charset="0"/>
                <a:cs typeface="Arial" pitchFamily="34" charset="0"/>
              </a:rPr>
              <a:t>7</a:t>
            </a:r>
            <a:endParaRPr lang="en-US" sz="6000" b="1" dirty="0">
              <a:solidFill>
                <a:srgbClr val="EA3285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45" name="PHẠM DUYÊN 10 - 9Slide.vn">
            <a:extLst>
              <a:ext uri="{FF2B5EF4-FFF2-40B4-BE49-F238E27FC236}">
                <a16:creationId xmlns:a16="http://schemas.microsoft.com/office/drawing/2014/main" id="{2868056E-0815-4196-A325-6E77F14C38DC}"/>
              </a:ext>
            </a:extLst>
          </p:cNvPr>
          <p:cNvSpPr txBox="1"/>
          <p:nvPr/>
        </p:nvSpPr>
        <p:spPr>
          <a:xfrm>
            <a:off x="5904414" y="8612303"/>
            <a:ext cx="6126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solidFill>
                  <a:srgbClr val="EA3285"/>
                </a:solidFill>
                <a:latin typeface="Arial" panose="020B0604020202020204" pitchFamily="34" charset="0"/>
                <a:cs typeface="Arial" pitchFamily="34" charset="0"/>
              </a:rPr>
              <a:t>4</a:t>
            </a:r>
            <a:endParaRPr lang="en-US" sz="6000" b="1" dirty="0">
              <a:solidFill>
                <a:srgbClr val="EA3285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cxnSp>
        <p:nvCxnSpPr>
          <p:cNvPr id="17" name="PHẠM DUYÊN 11 - 9Slide.vn">
            <a:extLst>
              <a:ext uri="{FF2B5EF4-FFF2-40B4-BE49-F238E27FC236}">
                <a16:creationId xmlns:a16="http://schemas.microsoft.com/office/drawing/2014/main" id="{CAB009C3-FF35-4653-A5C9-B919FDB0FB11}"/>
              </a:ext>
            </a:extLst>
          </p:cNvPr>
          <p:cNvCxnSpPr>
            <a:cxnSpLocks/>
          </p:cNvCxnSpPr>
          <p:nvPr/>
        </p:nvCxnSpPr>
        <p:spPr>
          <a:xfrm flipH="1">
            <a:off x="7265407" y="3354308"/>
            <a:ext cx="3682838" cy="6016029"/>
          </a:xfrm>
          <a:prstGeom prst="straightConnector1">
            <a:avLst/>
          </a:prstGeom>
          <a:ln w="57150" cmpd="tri">
            <a:solidFill>
              <a:srgbClr val="DA172C">
                <a:alpha val="76863"/>
              </a:srgbClr>
            </a:solidFill>
            <a:headEnd type="none" w="med" len="med"/>
            <a:tailEnd type="arrow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HẠM DUYÊN 12 - 9Slide.vn">
            <a:extLst>
              <a:ext uri="{FF2B5EF4-FFF2-40B4-BE49-F238E27FC236}">
                <a16:creationId xmlns:a16="http://schemas.microsoft.com/office/drawing/2014/main" id="{1DD55921-33DF-456A-8D26-3D8D5C283E46}"/>
              </a:ext>
            </a:extLst>
          </p:cNvPr>
          <p:cNvCxnSpPr>
            <a:cxnSpLocks/>
          </p:cNvCxnSpPr>
          <p:nvPr/>
        </p:nvCxnSpPr>
        <p:spPr>
          <a:xfrm flipH="1" flipV="1">
            <a:off x="5880226" y="3354309"/>
            <a:ext cx="5068019" cy="1217691"/>
          </a:xfrm>
          <a:prstGeom prst="straightConnector1">
            <a:avLst/>
          </a:prstGeom>
          <a:ln w="57150" cmpd="tri">
            <a:solidFill>
              <a:srgbClr val="DA172C">
                <a:alpha val="76863"/>
              </a:srgbClr>
            </a:solidFill>
            <a:headEnd type="none" w="med" len="med"/>
            <a:tailEnd type="arrow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HẠM DUYÊN 13 - 9Slide.vn">
            <a:extLst>
              <a:ext uri="{FF2B5EF4-FFF2-40B4-BE49-F238E27FC236}">
                <a16:creationId xmlns:a16="http://schemas.microsoft.com/office/drawing/2014/main" id="{C4747A8C-B5C3-4DD0-8890-3585015D7E6D}"/>
              </a:ext>
            </a:extLst>
          </p:cNvPr>
          <p:cNvCxnSpPr>
            <a:cxnSpLocks/>
          </p:cNvCxnSpPr>
          <p:nvPr/>
        </p:nvCxnSpPr>
        <p:spPr>
          <a:xfrm flipH="1" flipV="1">
            <a:off x="6956843" y="4719151"/>
            <a:ext cx="4029537" cy="1038854"/>
          </a:xfrm>
          <a:prstGeom prst="straightConnector1">
            <a:avLst/>
          </a:prstGeom>
          <a:ln w="57150" cmpd="tri">
            <a:solidFill>
              <a:srgbClr val="DA172C">
                <a:alpha val="76863"/>
              </a:srgbClr>
            </a:solidFill>
            <a:headEnd type="none" w="med" len="med"/>
            <a:tailEnd type="arrow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HẠM DUYÊN 14 - 9Slide.vn">
            <a:extLst>
              <a:ext uri="{FF2B5EF4-FFF2-40B4-BE49-F238E27FC236}">
                <a16:creationId xmlns:a16="http://schemas.microsoft.com/office/drawing/2014/main" id="{1E3DBAE0-3822-4307-9558-4AC6A3BFB22B}"/>
              </a:ext>
            </a:extLst>
          </p:cNvPr>
          <p:cNvCxnSpPr>
            <a:cxnSpLocks/>
          </p:cNvCxnSpPr>
          <p:nvPr/>
        </p:nvCxnSpPr>
        <p:spPr>
          <a:xfrm flipH="1" flipV="1">
            <a:off x="7381611" y="6790163"/>
            <a:ext cx="3686250" cy="312281"/>
          </a:xfrm>
          <a:prstGeom prst="straightConnector1">
            <a:avLst/>
          </a:prstGeom>
          <a:ln w="57150" cmpd="tri">
            <a:solidFill>
              <a:srgbClr val="DA172C">
                <a:alpha val="76863"/>
              </a:srgbClr>
            </a:solidFill>
            <a:headEnd type="none" w="med" len="med"/>
            <a:tailEnd type="arrow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5455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- 9Slide.vn">
            <a:extLst>
              <a:ext uri="{FF2B5EF4-FFF2-40B4-BE49-F238E27FC236}">
                <a16:creationId xmlns:a16="http://schemas.microsoft.com/office/drawing/2014/main" id="{F066B32E-DFE3-60A2-C061-5CD74E26A4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584" y="3532909"/>
            <a:ext cx="6996540" cy="349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39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" name="PHẠM DUYÊN 1 - 9Slide.vn">
            <a:extLst>
              <a:ext uri="{FF2B5EF4-FFF2-40B4-BE49-F238E27FC236}">
                <a16:creationId xmlns:a16="http://schemas.microsoft.com/office/drawing/2014/main" id="{C42C30F9-C149-4E49-8AF9-5603238738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1171145"/>
              </p:ext>
            </p:extLst>
          </p:nvPr>
        </p:nvGraphicFramePr>
        <p:xfrm>
          <a:off x="3079890" y="2786795"/>
          <a:ext cx="12239418" cy="43379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9903">
                  <a:extLst>
                    <a:ext uri="{9D8B030D-6E8A-4147-A177-3AD203B41FA5}">
                      <a16:colId xmlns:a16="http://schemas.microsoft.com/office/drawing/2014/main" val="2035620197"/>
                    </a:ext>
                  </a:extLst>
                </a:gridCol>
                <a:gridCol w="2039903">
                  <a:extLst>
                    <a:ext uri="{9D8B030D-6E8A-4147-A177-3AD203B41FA5}">
                      <a16:colId xmlns:a16="http://schemas.microsoft.com/office/drawing/2014/main" val="130822556"/>
                    </a:ext>
                  </a:extLst>
                </a:gridCol>
                <a:gridCol w="2039903">
                  <a:extLst>
                    <a:ext uri="{9D8B030D-6E8A-4147-A177-3AD203B41FA5}">
                      <a16:colId xmlns:a16="http://schemas.microsoft.com/office/drawing/2014/main" val="1961719672"/>
                    </a:ext>
                  </a:extLst>
                </a:gridCol>
                <a:gridCol w="2039903">
                  <a:extLst>
                    <a:ext uri="{9D8B030D-6E8A-4147-A177-3AD203B41FA5}">
                      <a16:colId xmlns:a16="http://schemas.microsoft.com/office/drawing/2014/main" val="2843521182"/>
                    </a:ext>
                  </a:extLst>
                </a:gridCol>
                <a:gridCol w="2039903">
                  <a:extLst>
                    <a:ext uri="{9D8B030D-6E8A-4147-A177-3AD203B41FA5}">
                      <a16:colId xmlns:a16="http://schemas.microsoft.com/office/drawing/2014/main" val="386971372"/>
                    </a:ext>
                  </a:extLst>
                </a:gridCol>
                <a:gridCol w="2039903">
                  <a:extLst>
                    <a:ext uri="{9D8B030D-6E8A-4147-A177-3AD203B41FA5}">
                      <a16:colId xmlns:a16="http://schemas.microsoft.com/office/drawing/2014/main" val="3743458951"/>
                    </a:ext>
                  </a:extLst>
                </a:gridCol>
              </a:tblGrid>
              <a:tr h="1445969">
                <a:tc rowSpan="2">
                  <a:txBody>
                    <a:bodyPr/>
                    <a:lstStyle/>
                    <a:p>
                      <a:pPr algn="ctr"/>
                      <a:r>
                        <a:rPr lang="en-US" sz="75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7046402"/>
                  </a:ext>
                </a:extLst>
              </a:tr>
              <a:tr h="144596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 b="1" kern="12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 b="1" kern="12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 b="1" kern="12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 b="1" kern="12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 b="1" kern="12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6531948"/>
                  </a:ext>
                </a:extLst>
              </a:tr>
              <a:tr h="1445969">
                <a:tc>
                  <a:txBody>
                    <a:bodyPr/>
                    <a:lstStyle/>
                    <a:p>
                      <a:pPr algn="ctr"/>
                      <a:endParaRPr lang="en-US" sz="750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500" b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 b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500" b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500" b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500" b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5813239"/>
                  </a:ext>
                </a:extLst>
              </a:tr>
            </a:tbl>
          </a:graphicData>
        </a:graphic>
      </p:graphicFrame>
      <p:sp>
        <p:nvSpPr>
          <p:cNvPr id="31" name="PHẠM DUYÊN 4 - 9Slide.vn">
            <a:extLst>
              <a:ext uri="{FF2B5EF4-FFF2-40B4-BE49-F238E27FC236}">
                <a16:creationId xmlns:a16="http://schemas.microsoft.com/office/drawing/2014/main" id="{9602E489-F80F-DCCF-8BD3-152D16EB1838}"/>
              </a:ext>
            </a:extLst>
          </p:cNvPr>
          <p:cNvSpPr/>
          <p:nvPr/>
        </p:nvSpPr>
        <p:spPr>
          <a:xfrm>
            <a:off x="5553786" y="5874467"/>
            <a:ext cx="1067586" cy="1135931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2" name="PHẠM DUYÊN 5 - 9Slide.vn">
            <a:extLst>
              <a:ext uri="{FF2B5EF4-FFF2-40B4-BE49-F238E27FC236}">
                <a16:creationId xmlns:a16="http://schemas.microsoft.com/office/drawing/2014/main" id="{43EE8785-1A65-41A0-C87F-59D491FCB020}"/>
              </a:ext>
            </a:extLst>
          </p:cNvPr>
          <p:cNvSpPr/>
          <p:nvPr/>
        </p:nvSpPr>
        <p:spPr>
          <a:xfrm>
            <a:off x="7605998" y="5874467"/>
            <a:ext cx="1067586" cy="1135931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3" name="PHẠM DUYÊN 6 - 9Slide.vn">
            <a:extLst>
              <a:ext uri="{FF2B5EF4-FFF2-40B4-BE49-F238E27FC236}">
                <a16:creationId xmlns:a16="http://schemas.microsoft.com/office/drawing/2014/main" id="{8B497AF3-018C-D95A-723E-ADE97EC8B38E}"/>
              </a:ext>
            </a:extLst>
          </p:cNvPr>
          <p:cNvSpPr/>
          <p:nvPr/>
        </p:nvSpPr>
        <p:spPr>
          <a:xfrm>
            <a:off x="9658209" y="5874467"/>
            <a:ext cx="1067586" cy="1135931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4" name="PHẠM DUYÊN 7 - 9Slide.vn">
            <a:extLst>
              <a:ext uri="{FF2B5EF4-FFF2-40B4-BE49-F238E27FC236}">
                <a16:creationId xmlns:a16="http://schemas.microsoft.com/office/drawing/2014/main" id="{148F2E3B-756A-104A-BD39-0F93E0326D50}"/>
              </a:ext>
            </a:extLst>
          </p:cNvPr>
          <p:cNvSpPr/>
          <p:nvPr/>
        </p:nvSpPr>
        <p:spPr>
          <a:xfrm>
            <a:off x="11710419" y="5874467"/>
            <a:ext cx="1067586" cy="1135931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5" name="PHẠM DUYÊN 8 - 9Slide.vn">
            <a:extLst>
              <a:ext uri="{FF2B5EF4-FFF2-40B4-BE49-F238E27FC236}">
                <a16:creationId xmlns:a16="http://schemas.microsoft.com/office/drawing/2014/main" id="{10E8AE2B-0879-D9A4-DF8D-20EA57E39CB7}"/>
              </a:ext>
            </a:extLst>
          </p:cNvPr>
          <p:cNvSpPr/>
          <p:nvPr/>
        </p:nvSpPr>
        <p:spPr>
          <a:xfrm>
            <a:off x="13762631" y="5874467"/>
            <a:ext cx="1067586" cy="1135931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2" name="PHẠM DUYÊN 2 - 9Slide.vn">
            <a:extLst>
              <a:ext uri="{FF2B5EF4-FFF2-40B4-BE49-F238E27FC236}">
                <a16:creationId xmlns:a16="http://schemas.microsoft.com/office/drawing/2014/main" id="{92D580EC-5095-04DD-71D4-78EB53A00ECE}"/>
              </a:ext>
            </a:extLst>
          </p:cNvPr>
          <p:cNvGrpSpPr/>
          <p:nvPr/>
        </p:nvGrpSpPr>
        <p:grpSpPr>
          <a:xfrm>
            <a:off x="843760" y="837176"/>
            <a:ext cx="1003383" cy="1027910"/>
            <a:chOff x="1559434" y="1181196"/>
            <a:chExt cx="668922" cy="68527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FCC172B-CEA2-58B7-33E1-2A24A2D364FD}"/>
                </a:ext>
              </a:extLst>
            </p:cNvPr>
            <p:cNvGrpSpPr/>
            <p:nvPr/>
          </p:nvGrpSpPr>
          <p:grpSpPr>
            <a:xfrm>
              <a:off x="1559434" y="1197547"/>
              <a:ext cx="668922" cy="668922"/>
              <a:chOff x="1959266" y="1758939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597F80C0-C9A7-883E-2F59-86BAD6B7E46A}"/>
                  </a:ext>
                </a:extLst>
              </p:cNvPr>
              <p:cNvSpPr/>
              <p:nvPr/>
            </p:nvSpPr>
            <p:spPr>
              <a:xfrm>
                <a:off x="1998079" y="1802515"/>
                <a:ext cx="590719" cy="590719"/>
              </a:xfrm>
              <a:prstGeom prst="ellipse">
                <a:avLst/>
              </a:prstGeom>
              <a:solidFill>
                <a:srgbClr val="54BE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 dirty="0"/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68923E22-DD87-B1F9-F730-50A5E52BAF1D}"/>
                  </a:ext>
                </a:extLst>
              </p:cNvPr>
              <p:cNvSpPr/>
              <p:nvPr/>
            </p:nvSpPr>
            <p:spPr>
              <a:xfrm>
                <a:off x="1959266" y="1758939"/>
                <a:ext cx="668922" cy="668922"/>
              </a:xfrm>
              <a:prstGeom prst="ellipse">
                <a:avLst/>
              </a:prstGeom>
              <a:solidFill>
                <a:schemeClr val="accent4"/>
              </a:solidFill>
              <a:ln w="28575"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E42329A-4BAD-751F-B095-13E282A85DE3}"/>
                </a:ext>
              </a:extLst>
            </p:cNvPr>
            <p:cNvSpPr txBox="1"/>
            <p:nvPr/>
          </p:nvSpPr>
          <p:spPr>
            <a:xfrm>
              <a:off x="1712966" y="1181196"/>
              <a:ext cx="3685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26" name="PHẠM DUYÊN 3 - 9Slide.vn">
            <a:extLst>
              <a:ext uri="{FF2B5EF4-FFF2-40B4-BE49-F238E27FC236}">
                <a16:creationId xmlns:a16="http://schemas.microsoft.com/office/drawing/2014/main" id="{51559AC9-A4DF-050F-024F-0CD21F610CD6}"/>
              </a:ext>
            </a:extLst>
          </p:cNvPr>
          <p:cNvGrpSpPr/>
          <p:nvPr/>
        </p:nvGrpSpPr>
        <p:grpSpPr>
          <a:xfrm>
            <a:off x="2155210" y="750233"/>
            <a:ext cx="2264390" cy="1261990"/>
            <a:chOff x="1852150" y="1275038"/>
            <a:chExt cx="1509593" cy="993675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FA740BAD-F3FC-5B48-27B9-7BE61CC4DFF8}"/>
                </a:ext>
              </a:extLst>
            </p:cNvPr>
            <p:cNvSpPr/>
            <p:nvPr/>
          </p:nvSpPr>
          <p:spPr>
            <a:xfrm>
              <a:off x="1865870" y="1358797"/>
              <a:ext cx="920140" cy="813957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2AA7F8B-F497-371B-0442-DC3294671114}"/>
                </a:ext>
              </a:extLst>
            </p:cNvPr>
            <p:cNvSpPr txBox="1"/>
            <p:nvPr/>
          </p:nvSpPr>
          <p:spPr>
            <a:xfrm>
              <a:off x="1852150" y="1323589"/>
              <a:ext cx="950793" cy="945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endParaRPr lang="en-US" sz="7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Quicksand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2B83C19-1617-528C-91BB-C2CB040C3761}"/>
                </a:ext>
              </a:extLst>
            </p:cNvPr>
            <p:cNvSpPr txBox="1"/>
            <p:nvPr/>
          </p:nvSpPr>
          <p:spPr>
            <a:xfrm>
              <a:off x="2670405" y="1275038"/>
              <a:ext cx="691338" cy="945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pic>
        <p:nvPicPr>
          <p:cNvPr id="7" name="PHẠM DUYÊN 8 - 9Slide.vn">
            <a:extLst>
              <a:ext uri="{FF2B5EF4-FFF2-40B4-BE49-F238E27FC236}">
                <a16:creationId xmlns:a16="http://schemas.microsoft.com/office/drawing/2014/main" id="{F3F68594-BD80-0CBD-C779-A1DE365B112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896379" y="8289215"/>
            <a:ext cx="1015095" cy="1980673"/>
          </a:xfrm>
          <a:prstGeom prst="rect">
            <a:avLst/>
          </a:prstGeom>
        </p:spPr>
      </p:pic>
      <p:pic>
        <p:nvPicPr>
          <p:cNvPr id="8" name="PHẠM DUYÊN 24 - 9Slide.vn">
            <a:extLst>
              <a:ext uri="{FF2B5EF4-FFF2-40B4-BE49-F238E27FC236}">
                <a16:creationId xmlns:a16="http://schemas.microsoft.com/office/drawing/2014/main" id="{53102ACA-EDEF-3908-7C1E-CE874D10A7B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620989" y="7141184"/>
            <a:ext cx="1445307" cy="317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730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HẠM DUYÊN 1 - 9Slide.vn">
            <a:extLst>
              <a:ext uri="{FF2B5EF4-FFF2-40B4-BE49-F238E27FC236}">
                <a16:creationId xmlns:a16="http://schemas.microsoft.com/office/drawing/2014/main" id="{0D689D81-633A-9F71-5E31-0EE05DE3F3A9}"/>
              </a:ext>
            </a:extLst>
          </p:cNvPr>
          <p:cNvSpPr/>
          <p:nvPr/>
        </p:nvSpPr>
        <p:spPr>
          <a:xfrm>
            <a:off x="1143000" y="2453108"/>
            <a:ext cx="4594299" cy="1204493"/>
          </a:xfrm>
          <a:prstGeom prst="roundRect">
            <a:avLst>
              <a:gd name="adj" fmla="val 20983"/>
            </a:avLst>
          </a:prstGeom>
          <a:solidFill>
            <a:srgbClr val="B2D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+ 7 = </a:t>
            </a:r>
            <a:r>
              <a:rPr lang="en-US" sz="7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4" name="PHẠM DUYÊN 2 - 9Slide.vn">
            <a:extLst>
              <a:ext uri="{FF2B5EF4-FFF2-40B4-BE49-F238E27FC236}">
                <a16:creationId xmlns:a16="http://schemas.microsoft.com/office/drawing/2014/main" id="{0C79FC44-B78A-B15B-B753-A89EA07AFA3C}"/>
              </a:ext>
            </a:extLst>
          </p:cNvPr>
          <p:cNvSpPr/>
          <p:nvPr/>
        </p:nvSpPr>
        <p:spPr>
          <a:xfrm>
            <a:off x="1143000" y="4624808"/>
            <a:ext cx="4594299" cy="1204493"/>
          </a:xfrm>
          <a:prstGeom prst="roundRect">
            <a:avLst>
              <a:gd name="adj" fmla="val 20983"/>
            </a:avLst>
          </a:prstGeom>
          <a:solidFill>
            <a:srgbClr val="B2D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+ 8 = </a:t>
            </a:r>
            <a:r>
              <a:rPr lang="en-US" sz="7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6" name="PHẠM DUYÊN 7 - 9Slide.vn">
            <a:extLst>
              <a:ext uri="{FF2B5EF4-FFF2-40B4-BE49-F238E27FC236}">
                <a16:creationId xmlns:a16="http://schemas.microsoft.com/office/drawing/2014/main" id="{2365C89B-F50A-9F7F-CD5C-59E25B971576}"/>
              </a:ext>
            </a:extLst>
          </p:cNvPr>
          <p:cNvSpPr/>
          <p:nvPr/>
        </p:nvSpPr>
        <p:spPr>
          <a:xfrm>
            <a:off x="6858000" y="2453108"/>
            <a:ext cx="4594299" cy="1204493"/>
          </a:xfrm>
          <a:prstGeom prst="roundRect">
            <a:avLst>
              <a:gd name="adj" fmla="val 20983"/>
            </a:avLst>
          </a:prstGeom>
          <a:solidFill>
            <a:srgbClr val="F0D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+ 8 = </a:t>
            </a:r>
            <a:r>
              <a:rPr lang="en-US" sz="7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8" name="PHẠM DUYÊN 8 - 9Slide.vn">
            <a:extLst>
              <a:ext uri="{FF2B5EF4-FFF2-40B4-BE49-F238E27FC236}">
                <a16:creationId xmlns:a16="http://schemas.microsoft.com/office/drawing/2014/main" id="{0D975680-40C9-41C3-D569-B3DA233C26E4}"/>
              </a:ext>
            </a:extLst>
          </p:cNvPr>
          <p:cNvSpPr/>
          <p:nvPr/>
        </p:nvSpPr>
        <p:spPr>
          <a:xfrm>
            <a:off x="6858000" y="4624808"/>
            <a:ext cx="4594299" cy="1204493"/>
          </a:xfrm>
          <a:prstGeom prst="roundRect">
            <a:avLst>
              <a:gd name="adj" fmla="val 20983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+ 7 = </a:t>
            </a:r>
            <a:r>
              <a:rPr lang="en-US" sz="7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38" name="PHẠM DUYÊN 11 - 9Slide.vn">
            <a:extLst>
              <a:ext uri="{FF2B5EF4-FFF2-40B4-BE49-F238E27FC236}">
                <a16:creationId xmlns:a16="http://schemas.microsoft.com/office/drawing/2014/main" id="{50D77F7A-6B71-A889-DBED-8E74CCFCDC3F}"/>
              </a:ext>
            </a:extLst>
          </p:cNvPr>
          <p:cNvSpPr/>
          <p:nvPr/>
        </p:nvSpPr>
        <p:spPr>
          <a:xfrm>
            <a:off x="12573000" y="2453108"/>
            <a:ext cx="4594299" cy="1204493"/>
          </a:xfrm>
          <a:prstGeom prst="roundRect">
            <a:avLst>
              <a:gd name="adj" fmla="val 20983"/>
            </a:avLst>
          </a:prstGeom>
          <a:solidFill>
            <a:srgbClr val="B2D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+ 5 = </a:t>
            </a:r>
            <a:r>
              <a:rPr lang="en-US" sz="7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9" name="PHẠM DUYÊN 12 - 9Slide.vn">
            <a:extLst>
              <a:ext uri="{FF2B5EF4-FFF2-40B4-BE49-F238E27FC236}">
                <a16:creationId xmlns:a16="http://schemas.microsoft.com/office/drawing/2014/main" id="{6A634412-4AAC-2372-2FD2-356B3A8982AD}"/>
              </a:ext>
            </a:extLst>
          </p:cNvPr>
          <p:cNvSpPr/>
          <p:nvPr/>
        </p:nvSpPr>
        <p:spPr>
          <a:xfrm>
            <a:off x="12573000" y="4624808"/>
            <a:ext cx="4594299" cy="1204493"/>
          </a:xfrm>
          <a:prstGeom prst="roundRect">
            <a:avLst>
              <a:gd name="adj" fmla="val 20983"/>
            </a:avLst>
          </a:prstGeom>
          <a:solidFill>
            <a:srgbClr val="B2D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+ 7 = </a:t>
            </a:r>
            <a:r>
              <a:rPr lang="en-US" sz="7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9" name="PHẠM DUYÊN 3 - 9Slide.vn">
            <a:extLst>
              <a:ext uri="{FF2B5EF4-FFF2-40B4-BE49-F238E27FC236}">
                <a16:creationId xmlns:a16="http://schemas.microsoft.com/office/drawing/2014/main" id="{91CC091E-774D-5445-0F9F-E0BDF4B2D655}"/>
              </a:ext>
            </a:extLst>
          </p:cNvPr>
          <p:cNvSpPr/>
          <p:nvPr/>
        </p:nvSpPr>
        <p:spPr>
          <a:xfrm>
            <a:off x="4496511" y="2493095"/>
            <a:ext cx="1067586" cy="1135931"/>
          </a:xfrm>
          <a:prstGeom prst="roundRect">
            <a:avLst>
              <a:gd name="adj" fmla="val 20983"/>
            </a:avLst>
          </a:prstGeom>
          <a:solidFill>
            <a:srgbClr val="B2D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5" name="PHẠM DUYÊN 4 - 9Slide.vn">
            <a:extLst>
              <a:ext uri="{FF2B5EF4-FFF2-40B4-BE49-F238E27FC236}">
                <a16:creationId xmlns:a16="http://schemas.microsoft.com/office/drawing/2014/main" id="{813B65BB-8BCE-A75C-21E7-0A9B0CA2D9B1}"/>
              </a:ext>
            </a:extLst>
          </p:cNvPr>
          <p:cNvSpPr/>
          <p:nvPr/>
        </p:nvSpPr>
        <p:spPr>
          <a:xfrm>
            <a:off x="4496511" y="4664795"/>
            <a:ext cx="1067586" cy="1135931"/>
          </a:xfrm>
          <a:prstGeom prst="roundRect">
            <a:avLst>
              <a:gd name="adj" fmla="val 20983"/>
            </a:avLst>
          </a:prstGeom>
          <a:solidFill>
            <a:srgbClr val="B2D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2" name="PHẠM DUYÊN 5 - 9Slide.vn">
            <a:extLst>
              <a:ext uri="{FF2B5EF4-FFF2-40B4-BE49-F238E27FC236}">
                <a16:creationId xmlns:a16="http://schemas.microsoft.com/office/drawing/2014/main" id="{92D580EC-5095-04DD-71D4-78EB53A00ECE}"/>
              </a:ext>
            </a:extLst>
          </p:cNvPr>
          <p:cNvGrpSpPr/>
          <p:nvPr/>
        </p:nvGrpSpPr>
        <p:grpSpPr>
          <a:xfrm>
            <a:off x="843759" y="842256"/>
            <a:ext cx="1003383" cy="1022831"/>
            <a:chOff x="1559434" y="1184583"/>
            <a:chExt cx="668922" cy="68188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FCC172B-CEA2-58B7-33E1-2A24A2D364FD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597F80C0-C9A7-883E-2F59-86BAD6B7E46A}"/>
                  </a:ext>
                </a:extLst>
              </p:cNvPr>
              <p:cNvSpPr/>
              <p:nvPr/>
            </p:nvSpPr>
            <p:spPr>
              <a:xfrm>
                <a:off x="1998079" y="1802515"/>
                <a:ext cx="590719" cy="590719"/>
              </a:xfrm>
              <a:prstGeom prst="ellipse">
                <a:avLst/>
              </a:prstGeom>
              <a:solidFill>
                <a:srgbClr val="54BE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 dirty="0"/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68923E22-DD87-B1F9-F730-50A5E52BAF1D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solidFill>
                <a:schemeClr val="accent4"/>
              </a:solidFill>
              <a:ln w="28575"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E42329A-4BAD-751F-B095-13E282A85DE3}"/>
                </a:ext>
              </a:extLst>
            </p:cNvPr>
            <p:cNvSpPr txBox="1"/>
            <p:nvPr/>
          </p:nvSpPr>
          <p:spPr>
            <a:xfrm>
              <a:off x="1707886" y="1184583"/>
              <a:ext cx="3685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7" name="PHẠM DUYÊN 6 - 9Slide.vn">
            <a:extLst>
              <a:ext uri="{FF2B5EF4-FFF2-40B4-BE49-F238E27FC236}">
                <a16:creationId xmlns:a16="http://schemas.microsoft.com/office/drawing/2014/main" id="{EB11213F-C572-9A2A-052C-B6AF70A8A24B}"/>
              </a:ext>
            </a:extLst>
          </p:cNvPr>
          <p:cNvSpPr txBox="1"/>
          <p:nvPr/>
        </p:nvSpPr>
        <p:spPr>
          <a:xfrm>
            <a:off x="1709834" y="885097"/>
            <a:ext cx="57854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chemeClr val="tx1">
                    <a:lumMod val="75000"/>
                    <a:lumOff val="25000"/>
                  </a:schemeClr>
                </a:solidFill>
                <a:latin typeface="Quicksand" panose="00000500000000000000" pitchFamily="2" charset="0"/>
                <a:cs typeface="Arial" panose="020B0604020202020204" pitchFamily="34" charset="0"/>
              </a:rPr>
              <a:t>a) Tính nhẩm.</a:t>
            </a:r>
            <a:endParaRPr lang="en-US" sz="6000" b="1" dirty="0">
              <a:solidFill>
                <a:schemeClr val="tx1">
                  <a:lumMod val="75000"/>
                  <a:lumOff val="25000"/>
                </a:schemeClr>
              </a:solidFill>
              <a:latin typeface="Quicksand" panose="00000500000000000000" pitchFamily="2" charset="0"/>
              <a:cs typeface="Arial" panose="020B0604020202020204" pitchFamily="34" charset="0"/>
            </a:endParaRPr>
          </a:p>
        </p:txBody>
      </p:sp>
      <p:sp>
        <p:nvSpPr>
          <p:cNvPr id="32" name="PHẠM DUYÊN 9 - 9Slide.vn">
            <a:extLst>
              <a:ext uri="{FF2B5EF4-FFF2-40B4-BE49-F238E27FC236}">
                <a16:creationId xmlns:a16="http://schemas.microsoft.com/office/drawing/2014/main" id="{BE80E1D0-29C8-32E7-AAAD-3689572637A5}"/>
              </a:ext>
            </a:extLst>
          </p:cNvPr>
          <p:cNvSpPr/>
          <p:nvPr/>
        </p:nvSpPr>
        <p:spPr>
          <a:xfrm>
            <a:off x="10118709" y="2493095"/>
            <a:ext cx="1067586" cy="1135931"/>
          </a:xfrm>
          <a:prstGeom prst="roundRect">
            <a:avLst>
              <a:gd name="adj" fmla="val 20983"/>
            </a:avLst>
          </a:prstGeom>
          <a:solidFill>
            <a:srgbClr val="F0D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4" name="PHẠM DUYÊN 10 - 9Slide.vn">
            <a:extLst>
              <a:ext uri="{FF2B5EF4-FFF2-40B4-BE49-F238E27FC236}">
                <a16:creationId xmlns:a16="http://schemas.microsoft.com/office/drawing/2014/main" id="{9A5238AC-A05D-544C-CA48-925286592701}"/>
              </a:ext>
            </a:extLst>
          </p:cNvPr>
          <p:cNvSpPr/>
          <p:nvPr/>
        </p:nvSpPr>
        <p:spPr>
          <a:xfrm>
            <a:off x="10118709" y="4664795"/>
            <a:ext cx="1067586" cy="1135931"/>
          </a:xfrm>
          <a:prstGeom prst="roundRect">
            <a:avLst>
              <a:gd name="adj" fmla="val 20983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2" name="PHẠM DUYÊN 13 - 9Slide.vn">
            <a:extLst>
              <a:ext uri="{FF2B5EF4-FFF2-40B4-BE49-F238E27FC236}">
                <a16:creationId xmlns:a16="http://schemas.microsoft.com/office/drawing/2014/main" id="{4327BBFD-990E-28F8-8303-622A5D45FE41}"/>
              </a:ext>
            </a:extLst>
          </p:cNvPr>
          <p:cNvSpPr/>
          <p:nvPr/>
        </p:nvSpPr>
        <p:spPr>
          <a:xfrm>
            <a:off x="15926511" y="2493095"/>
            <a:ext cx="1067586" cy="1135931"/>
          </a:xfrm>
          <a:prstGeom prst="roundRect">
            <a:avLst>
              <a:gd name="adj" fmla="val 20983"/>
            </a:avLst>
          </a:prstGeom>
          <a:solidFill>
            <a:srgbClr val="B2D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3" name="PHẠM DUYÊN 14 - 9Slide.vn">
            <a:extLst>
              <a:ext uri="{FF2B5EF4-FFF2-40B4-BE49-F238E27FC236}">
                <a16:creationId xmlns:a16="http://schemas.microsoft.com/office/drawing/2014/main" id="{7E13FF0A-FFDE-5E7D-FD73-3C2519C7679D}"/>
              </a:ext>
            </a:extLst>
          </p:cNvPr>
          <p:cNvSpPr/>
          <p:nvPr/>
        </p:nvSpPr>
        <p:spPr>
          <a:xfrm>
            <a:off x="15926511" y="4664795"/>
            <a:ext cx="1067586" cy="1135931"/>
          </a:xfrm>
          <a:prstGeom prst="roundRect">
            <a:avLst>
              <a:gd name="adj" fmla="val 20983"/>
            </a:avLst>
          </a:prstGeom>
          <a:solidFill>
            <a:srgbClr val="B2D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1" name="PHẠM DUYÊN 8 - 9Slide.vn">
            <a:extLst>
              <a:ext uri="{FF2B5EF4-FFF2-40B4-BE49-F238E27FC236}">
                <a16:creationId xmlns:a16="http://schemas.microsoft.com/office/drawing/2014/main" id="{A21C5743-A296-D674-A647-6A59902381B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896379" y="8289215"/>
            <a:ext cx="1015095" cy="1980673"/>
          </a:xfrm>
          <a:prstGeom prst="rect">
            <a:avLst/>
          </a:prstGeom>
        </p:spPr>
      </p:pic>
      <p:pic>
        <p:nvPicPr>
          <p:cNvPr id="12" name="PHẠM DUYÊN 24 - 9Slide.vn">
            <a:extLst>
              <a:ext uri="{FF2B5EF4-FFF2-40B4-BE49-F238E27FC236}">
                <a16:creationId xmlns:a16="http://schemas.microsoft.com/office/drawing/2014/main" id="{BED4B3B3-F580-9D71-3998-E3492C95EDD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620989" y="7141184"/>
            <a:ext cx="1445307" cy="317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13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5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8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1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4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26" grpId="0" animBg="1"/>
      <p:bldP spid="28" grpId="0" animBg="1"/>
      <p:bldP spid="38" grpId="0" animBg="1"/>
      <p:bldP spid="39" grpId="0" animBg="1"/>
      <p:bldP spid="9" grpId="0" animBg="1"/>
      <p:bldP spid="9" grpId="1" animBg="1"/>
      <p:bldP spid="15" grpId="0" animBg="1"/>
      <p:bldP spid="15" grpId="1" animBg="1"/>
      <p:bldP spid="32" grpId="0" animBg="1"/>
      <p:bldP spid="32" grpId="1" animBg="1"/>
      <p:bldP spid="34" grpId="0" animBg="1"/>
      <p:bldP spid="34" grpId="1" animBg="1"/>
      <p:bldP spid="42" grpId="0" animBg="1"/>
      <p:bldP spid="42" grpId="1" animBg="1"/>
      <p:bldP spid="43" grpId="0" animBg="1"/>
      <p:bldP spid="4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92D580EC-5095-04DD-71D4-78EB53A00ECE}"/>
              </a:ext>
            </a:extLst>
          </p:cNvPr>
          <p:cNvGrpSpPr/>
          <p:nvPr/>
        </p:nvGrpSpPr>
        <p:grpSpPr>
          <a:xfrm>
            <a:off x="843759" y="842256"/>
            <a:ext cx="1003383" cy="1022831"/>
            <a:chOff x="1559434" y="1184583"/>
            <a:chExt cx="668922" cy="68188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FCC172B-CEA2-58B7-33E1-2A24A2D364FD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597F80C0-C9A7-883E-2F59-86BAD6B7E46A}"/>
                  </a:ext>
                </a:extLst>
              </p:cNvPr>
              <p:cNvSpPr/>
              <p:nvPr/>
            </p:nvSpPr>
            <p:spPr>
              <a:xfrm>
                <a:off x="1998079" y="1802515"/>
                <a:ext cx="590719" cy="590719"/>
              </a:xfrm>
              <a:prstGeom prst="ellipse">
                <a:avLst/>
              </a:prstGeom>
              <a:solidFill>
                <a:srgbClr val="54BE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 dirty="0"/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68923E22-DD87-B1F9-F730-50A5E52BAF1D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solidFill>
                <a:schemeClr val="accent4"/>
              </a:solidFill>
              <a:ln w="28575"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E42329A-4BAD-751F-B095-13E282A85DE3}"/>
                </a:ext>
              </a:extLst>
            </p:cNvPr>
            <p:cNvSpPr txBox="1"/>
            <p:nvPr/>
          </p:nvSpPr>
          <p:spPr>
            <a:xfrm>
              <a:off x="1707886" y="1184583"/>
              <a:ext cx="3685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EB11213F-C572-9A2A-052C-B6AF70A8A24B}"/>
              </a:ext>
            </a:extLst>
          </p:cNvPr>
          <p:cNvSpPr txBox="1"/>
          <p:nvPr/>
        </p:nvSpPr>
        <p:spPr>
          <a:xfrm>
            <a:off x="1709834" y="892447"/>
            <a:ext cx="16429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chemeClr val="tx1">
                    <a:lumMod val="75000"/>
                    <a:lumOff val="25000"/>
                  </a:schemeClr>
                </a:solidFill>
                <a:latin typeface="Quicksand" panose="00000500000000000000" pitchFamily="2" charset="0"/>
                <a:cs typeface="Arial" panose="020B0604020202020204" pitchFamily="34" charset="0"/>
              </a:rPr>
              <a:t>b)</a:t>
            </a:r>
            <a:endParaRPr lang="en-US" sz="6000" b="1" dirty="0">
              <a:solidFill>
                <a:schemeClr val="tx1">
                  <a:lumMod val="75000"/>
                  <a:lumOff val="25000"/>
                </a:schemeClr>
              </a:solidFill>
              <a:latin typeface="Quicksand" panose="00000500000000000000" pitchFamily="2" charset="0"/>
              <a:cs typeface="Arial" panose="020B0604020202020204" pitchFamily="34" charset="0"/>
            </a:endParaRPr>
          </a:p>
        </p:txBody>
      </p:sp>
      <p:grpSp>
        <p:nvGrpSpPr>
          <p:cNvPr id="13" name="PHẠM DUYÊN 3 - 9Slide.vn">
            <a:extLst>
              <a:ext uri="{FF2B5EF4-FFF2-40B4-BE49-F238E27FC236}">
                <a16:creationId xmlns:a16="http://schemas.microsoft.com/office/drawing/2014/main" id="{AC6E082F-7E1E-073E-B0CA-90620FB41137}"/>
              </a:ext>
            </a:extLst>
          </p:cNvPr>
          <p:cNvGrpSpPr/>
          <p:nvPr/>
        </p:nvGrpSpPr>
        <p:grpSpPr>
          <a:xfrm>
            <a:off x="3164860" y="769283"/>
            <a:ext cx="2264390" cy="1261990"/>
            <a:chOff x="1852150" y="1275038"/>
            <a:chExt cx="1509593" cy="99367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578ADBB3-FAA2-4DC7-5809-5A92007372EB}"/>
                </a:ext>
              </a:extLst>
            </p:cNvPr>
            <p:cNvSpPr/>
            <p:nvPr/>
          </p:nvSpPr>
          <p:spPr>
            <a:xfrm>
              <a:off x="1865870" y="1358797"/>
              <a:ext cx="920140" cy="813957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DCA38D0-EFEA-AA79-68D1-48DB607D0BF2}"/>
                </a:ext>
              </a:extLst>
            </p:cNvPr>
            <p:cNvSpPr txBox="1"/>
            <p:nvPr/>
          </p:nvSpPr>
          <p:spPr>
            <a:xfrm>
              <a:off x="1852150" y="1323589"/>
              <a:ext cx="950793" cy="945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endParaRPr lang="en-US" sz="7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Quicksand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B5059BE-E1A9-1E5F-97AC-73F2B90909C7}"/>
                </a:ext>
              </a:extLst>
            </p:cNvPr>
            <p:cNvSpPr txBox="1"/>
            <p:nvPr/>
          </p:nvSpPr>
          <p:spPr>
            <a:xfrm>
              <a:off x="2670405" y="1275038"/>
              <a:ext cx="691338" cy="945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pic>
        <p:nvPicPr>
          <p:cNvPr id="19" name="PHẠM DUYÊN 4 - 9Slide.vn">
            <a:extLst>
              <a:ext uri="{FF2B5EF4-FFF2-40B4-BE49-F238E27FC236}">
                <a16:creationId xmlns:a16="http://schemas.microsoft.com/office/drawing/2014/main" id="{877B142A-F77D-2DBE-0423-BE6313570F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7" b="15921"/>
          <a:stretch/>
        </p:blipFill>
        <p:spPr>
          <a:xfrm>
            <a:off x="845336" y="2221339"/>
            <a:ext cx="8492732" cy="6525980"/>
          </a:xfrm>
          <a:prstGeom prst="rect">
            <a:avLst/>
          </a:prstGeom>
        </p:spPr>
      </p:pic>
      <p:pic>
        <p:nvPicPr>
          <p:cNvPr id="20" name="PHẠM DUYÊN 5 - 9Slide.vn">
            <a:extLst>
              <a:ext uri="{FF2B5EF4-FFF2-40B4-BE49-F238E27FC236}">
                <a16:creationId xmlns:a16="http://schemas.microsoft.com/office/drawing/2014/main" id="{2F6DDA0E-FDD0-36A0-FE83-E2258D50E5B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7" b="15921"/>
          <a:stretch/>
        </p:blipFill>
        <p:spPr>
          <a:xfrm>
            <a:off x="9109468" y="2221339"/>
            <a:ext cx="8492732" cy="6525980"/>
          </a:xfrm>
          <a:prstGeom prst="rect">
            <a:avLst/>
          </a:prstGeom>
        </p:spPr>
      </p:pic>
      <p:sp>
        <p:nvSpPr>
          <p:cNvPr id="21" name="PHẠM DUYÊN 6 - 9Slide.vn">
            <a:extLst>
              <a:ext uri="{FF2B5EF4-FFF2-40B4-BE49-F238E27FC236}">
                <a16:creationId xmlns:a16="http://schemas.microsoft.com/office/drawing/2014/main" id="{EE3B84FA-68F8-4DE7-6C25-B8AA1FE45DB1}"/>
              </a:ext>
            </a:extLst>
          </p:cNvPr>
          <p:cNvSpPr/>
          <p:nvPr/>
        </p:nvSpPr>
        <p:spPr>
          <a:xfrm>
            <a:off x="2722948" y="4358106"/>
            <a:ext cx="4636702" cy="1204493"/>
          </a:xfrm>
          <a:prstGeom prst="roundRect">
            <a:avLst>
              <a:gd name="adj" fmla="val 2098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 spc="64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+ </a:t>
            </a:r>
            <a:r>
              <a:rPr lang="en-US" sz="6750" spc="64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6750" spc="64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6750" spc="64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2" name="PHẠM DUYÊN 7 - 9Slide.vn">
            <a:extLst>
              <a:ext uri="{FF2B5EF4-FFF2-40B4-BE49-F238E27FC236}">
                <a16:creationId xmlns:a16="http://schemas.microsoft.com/office/drawing/2014/main" id="{47CF4C69-D8A9-32F8-24FE-D5A4256854F1}"/>
              </a:ext>
            </a:extLst>
          </p:cNvPr>
          <p:cNvSpPr/>
          <p:nvPr/>
        </p:nvSpPr>
        <p:spPr>
          <a:xfrm>
            <a:off x="4467059" y="4450009"/>
            <a:ext cx="1020686" cy="1020686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 w="38100">
            <a:solidFill>
              <a:srgbClr val="F0BF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3" name="PHẠM DUYÊN 8 - 9Slide.vn">
            <a:extLst>
              <a:ext uri="{FF2B5EF4-FFF2-40B4-BE49-F238E27FC236}">
                <a16:creationId xmlns:a16="http://schemas.microsoft.com/office/drawing/2014/main" id="{D219B2A0-67BC-7EC3-B139-C8976F2719B7}"/>
              </a:ext>
            </a:extLst>
          </p:cNvPr>
          <p:cNvSpPr/>
          <p:nvPr/>
        </p:nvSpPr>
        <p:spPr>
          <a:xfrm>
            <a:off x="2722948" y="6301207"/>
            <a:ext cx="4636702" cy="1204493"/>
          </a:xfrm>
          <a:prstGeom prst="roundRect">
            <a:avLst>
              <a:gd name="adj" fmla="val 2098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 spc="64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6750" spc="64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sz="6750" spc="64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6750" spc="64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6750" spc="64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4" name="PHẠM DUYÊN 9 - 9Slide.vn">
            <a:extLst>
              <a:ext uri="{FF2B5EF4-FFF2-40B4-BE49-F238E27FC236}">
                <a16:creationId xmlns:a16="http://schemas.microsoft.com/office/drawing/2014/main" id="{50E2FDB5-6E22-7B70-F561-F8D91B5240F1}"/>
              </a:ext>
            </a:extLst>
          </p:cNvPr>
          <p:cNvSpPr/>
          <p:nvPr/>
        </p:nvSpPr>
        <p:spPr>
          <a:xfrm>
            <a:off x="2636914" y="6393110"/>
            <a:ext cx="1020686" cy="1020686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 w="38100">
            <a:solidFill>
              <a:srgbClr val="F0BF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1" name="PHẠM DUYÊN 10 - 9Slide.vn">
            <a:extLst>
              <a:ext uri="{FF2B5EF4-FFF2-40B4-BE49-F238E27FC236}">
                <a16:creationId xmlns:a16="http://schemas.microsoft.com/office/drawing/2014/main" id="{E6ECE8C5-84B9-CCF6-B966-914EC7E1E8E9}"/>
              </a:ext>
            </a:extLst>
          </p:cNvPr>
          <p:cNvSpPr/>
          <p:nvPr/>
        </p:nvSpPr>
        <p:spPr>
          <a:xfrm>
            <a:off x="11129646" y="4358106"/>
            <a:ext cx="5100954" cy="1204493"/>
          </a:xfrm>
          <a:prstGeom prst="roundRect">
            <a:avLst>
              <a:gd name="adj" fmla="val 2098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 spc="64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6750" spc="64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sz="6750" spc="64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6750" spc="64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6750" spc="64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35" name="PHẠM DUYÊN 11 - 9Slide.vn">
            <a:extLst>
              <a:ext uri="{FF2B5EF4-FFF2-40B4-BE49-F238E27FC236}">
                <a16:creationId xmlns:a16="http://schemas.microsoft.com/office/drawing/2014/main" id="{EB4F8833-026E-AD62-D8E1-B5885301B22F}"/>
              </a:ext>
            </a:extLst>
          </p:cNvPr>
          <p:cNvSpPr/>
          <p:nvPr/>
        </p:nvSpPr>
        <p:spPr>
          <a:xfrm>
            <a:off x="11129646" y="6301207"/>
            <a:ext cx="4636702" cy="1204493"/>
          </a:xfrm>
          <a:prstGeom prst="roundRect">
            <a:avLst>
              <a:gd name="adj" fmla="val 2098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 spc="64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+ </a:t>
            </a:r>
            <a:r>
              <a:rPr lang="en-US" sz="6750" spc="64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6750" spc="64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6750" spc="64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3" name="PHẠM DUYÊN 12 - 9Slide.vn">
            <a:extLst>
              <a:ext uri="{FF2B5EF4-FFF2-40B4-BE49-F238E27FC236}">
                <a16:creationId xmlns:a16="http://schemas.microsoft.com/office/drawing/2014/main" id="{AA6C660F-CC5E-B246-5BF0-8D83E9DBF11C}"/>
              </a:ext>
            </a:extLst>
          </p:cNvPr>
          <p:cNvSpPr/>
          <p:nvPr/>
        </p:nvSpPr>
        <p:spPr>
          <a:xfrm>
            <a:off x="12873757" y="6393110"/>
            <a:ext cx="1020686" cy="1020686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 w="38100">
            <a:solidFill>
              <a:srgbClr val="F0BF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6" name="PHẠM DUYÊN 13 - 9Slide.vn">
            <a:extLst>
              <a:ext uri="{FF2B5EF4-FFF2-40B4-BE49-F238E27FC236}">
                <a16:creationId xmlns:a16="http://schemas.microsoft.com/office/drawing/2014/main" id="{4F890F05-E4B4-817D-BF0A-57E36C98B392}"/>
              </a:ext>
            </a:extLst>
          </p:cNvPr>
          <p:cNvSpPr/>
          <p:nvPr/>
        </p:nvSpPr>
        <p:spPr>
          <a:xfrm>
            <a:off x="11043612" y="4450009"/>
            <a:ext cx="1020686" cy="1020686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 w="38100">
            <a:solidFill>
              <a:srgbClr val="F0BF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73965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8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8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1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22" grpId="1" animBg="1"/>
      <p:bldP spid="23" grpId="0"/>
      <p:bldP spid="24" grpId="0" animBg="1"/>
      <p:bldP spid="24" grpId="1" animBg="1"/>
      <p:bldP spid="31" grpId="0"/>
      <p:bldP spid="35" grpId="0"/>
      <p:bldP spid="33" grpId="0" animBg="1"/>
      <p:bldP spid="33" grpId="1" animBg="1"/>
      <p:bldP spid="36" grpId="0" animBg="1"/>
      <p:bldP spid="3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PHẠM DUYÊN 1 - 9Slide.vn"/>
          <p:cNvGrpSpPr/>
          <p:nvPr/>
        </p:nvGrpSpPr>
        <p:grpSpPr>
          <a:xfrm>
            <a:off x="6996003" y="6925850"/>
            <a:ext cx="997876" cy="997878"/>
            <a:chOff x="7632352" y="2681286"/>
            <a:chExt cx="405942" cy="405944"/>
          </a:xfrm>
        </p:grpSpPr>
        <p:sp>
          <p:nvSpPr>
            <p:cNvPr id="19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latin typeface="+mj-lt"/>
              </a:endParaRPr>
            </a:p>
          </p:txBody>
        </p:sp>
        <p:sp>
          <p:nvSpPr>
            <p:cNvPr id="19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1"/>
              <a:ext cx="236184" cy="394914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200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1" name="PHẠM DUYÊN 2 - 9Slide.vn"/>
          <p:cNvGrpSpPr/>
          <p:nvPr/>
        </p:nvGrpSpPr>
        <p:grpSpPr>
          <a:xfrm>
            <a:off x="5343884" y="6925852"/>
            <a:ext cx="997876" cy="997878"/>
            <a:chOff x="7632352" y="2681286"/>
            <a:chExt cx="405942" cy="405944"/>
          </a:xfrm>
        </p:grpSpPr>
        <p:sp>
          <p:nvSpPr>
            <p:cNvPr id="19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latin typeface="+mj-lt"/>
              </a:endParaRPr>
            </a:p>
          </p:txBody>
        </p:sp>
        <p:sp>
          <p:nvSpPr>
            <p:cNvPr id="19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08269" y="2691333"/>
              <a:ext cx="236184" cy="394914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200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2" name="PHẠM DUYÊN 3 - 9Slide.vn"/>
          <p:cNvGrpSpPr/>
          <p:nvPr/>
        </p:nvGrpSpPr>
        <p:grpSpPr>
          <a:xfrm>
            <a:off x="1969914" y="6925841"/>
            <a:ext cx="997876" cy="997876"/>
            <a:chOff x="7632352" y="2681286"/>
            <a:chExt cx="405942" cy="405944"/>
          </a:xfrm>
        </p:grpSpPr>
        <p:sp>
          <p:nvSpPr>
            <p:cNvPr id="20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latin typeface="+mj-lt"/>
              </a:endParaRPr>
            </a:p>
          </p:txBody>
        </p:sp>
        <p:sp>
          <p:nvSpPr>
            <p:cNvPr id="20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0053" y="2691338"/>
              <a:ext cx="236184" cy="394915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200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9" name="PHẠM DUYÊN 4 - 9Slide.vn"/>
          <p:cNvGrpSpPr/>
          <p:nvPr/>
        </p:nvGrpSpPr>
        <p:grpSpPr>
          <a:xfrm>
            <a:off x="3686630" y="6918407"/>
            <a:ext cx="997876" cy="997876"/>
            <a:chOff x="7632352" y="2681286"/>
            <a:chExt cx="405942" cy="405944"/>
          </a:xfrm>
        </p:grpSpPr>
        <p:sp>
          <p:nvSpPr>
            <p:cNvPr id="21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latin typeface="+mj-lt"/>
              </a:endParaRPr>
            </a:p>
          </p:txBody>
        </p:sp>
        <p:sp>
          <p:nvSpPr>
            <p:cNvPr id="21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7338" y="2691337"/>
              <a:ext cx="236184" cy="394915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200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3" name="PHẠM DUYÊN 5 - 9Slide.vn"/>
          <p:cNvGrpSpPr/>
          <p:nvPr/>
        </p:nvGrpSpPr>
        <p:grpSpPr>
          <a:xfrm>
            <a:off x="5332602" y="6925853"/>
            <a:ext cx="997876" cy="1017757"/>
            <a:chOff x="7632352" y="2681286"/>
            <a:chExt cx="405942" cy="414031"/>
          </a:xfrm>
        </p:grpSpPr>
        <p:sp>
          <p:nvSpPr>
            <p:cNvPr id="20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latin typeface="+mj-lt"/>
              </a:endParaRPr>
            </a:p>
          </p:txBody>
        </p:sp>
        <p:sp>
          <p:nvSpPr>
            <p:cNvPr id="20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0053" y="2700403"/>
              <a:ext cx="236184" cy="394914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600" b="1" dirty="0">
                  <a:solidFill>
                    <a:schemeClr val="bg1"/>
                  </a:solidFill>
                  <a:latin typeface="+mj-lt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24" name="PHẠM DUYÊN 6 - 9Slide.vn"/>
          <p:cNvGrpSpPr/>
          <p:nvPr/>
        </p:nvGrpSpPr>
        <p:grpSpPr>
          <a:xfrm>
            <a:off x="7006487" y="6925853"/>
            <a:ext cx="997876" cy="1017757"/>
            <a:chOff x="7632352" y="2681286"/>
            <a:chExt cx="405942" cy="414031"/>
          </a:xfrm>
        </p:grpSpPr>
        <p:sp>
          <p:nvSpPr>
            <p:cNvPr id="20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latin typeface="+mj-lt"/>
              </a:endParaRPr>
            </a:p>
          </p:txBody>
        </p:sp>
        <p:sp>
          <p:nvSpPr>
            <p:cNvPr id="20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20541" y="2700403"/>
              <a:ext cx="236184" cy="394914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600" b="1" dirty="0">
                  <a:solidFill>
                    <a:schemeClr val="bg1"/>
                  </a:solidFill>
                  <a:latin typeface="+mj-lt"/>
                  <a:cs typeface="Lato" panose="020F0502020204030203" pitchFamily="34" charset="0"/>
                </a:rPr>
                <a:t>6</a:t>
              </a:r>
            </a:p>
          </p:txBody>
        </p:sp>
      </p:grpSp>
      <p:grpSp>
        <p:nvGrpSpPr>
          <p:cNvPr id="25" name="PHẠM DUYÊN 7 - 9Slide.vn"/>
          <p:cNvGrpSpPr/>
          <p:nvPr/>
        </p:nvGrpSpPr>
        <p:grpSpPr>
          <a:xfrm>
            <a:off x="1980926" y="6925853"/>
            <a:ext cx="997876" cy="1017757"/>
            <a:chOff x="7632352" y="2681286"/>
            <a:chExt cx="405942" cy="414031"/>
          </a:xfrm>
        </p:grpSpPr>
        <p:sp>
          <p:nvSpPr>
            <p:cNvPr id="20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latin typeface="+mj-lt"/>
              </a:endParaRPr>
            </a:p>
          </p:txBody>
        </p:sp>
        <p:sp>
          <p:nvSpPr>
            <p:cNvPr id="21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0403"/>
              <a:ext cx="236184" cy="394914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600" b="1" dirty="0">
                  <a:solidFill>
                    <a:schemeClr val="bg1"/>
                  </a:solidFill>
                  <a:latin typeface="+mj-lt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30" name="PHẠM DUYÊN 8 - 9Slide.vn"/>
          <p:cNvGrpSpPr/>
          <p:nvPr/>
        </p:nvGrpSpPr>
        <p:grpSpPr>
          <a:xfrm>
            <a:off x="3675348" y="6918421"/>
            <a:ext cx="997876" cy="1017757"/>
            <a:chOff x="7632352" y="2681286"/>
            <a:chExt cx="405942" cy="414031"/>
          </a:xfrm>
        </p:grpSpPr>
        <p:sp>
          <p:nvSpPr>
            <p:cNvPr id="21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latin typeface="+mj-lt"/>
              </a:endParaRPr>
            </a:p>
          </p:txBody>
        </p:sp>
        <p:sp>
          <p:nvSpPr>
            <p:cNvPr id="21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0053" y="2700403"/>
              <a:ext cx="236184" cy="394914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600" b="1" dirty="0">
                  <a:solidFill>
                    <a:schemeClr val="bg1"/>
                  </a:solidFill>
                  <a:latin typeface="+mj-lt"/>
                  <a:cs typeface="Lato" panose="020F0502020204030203" pitchFamily="34" charset="0"/>
                </a:rPr>
                <a:t>1</a:t>
              </a:r>
            </a:p>
          </p:txBody>
        </p:sp>
      </p:grpSp>
      <p:sp>
        <p:nvSpPr>
          <p:cNvPr id="153" name="PHẠM DUYÊN 9 - 9Slide.vn"/>
          <p:cNvSpPr/>
          <p:nvPr/>
        </p:nvSpPr>
        <p:spPr>
          <a:xfrm>
            <a:off x="9029356" y="6050974"/>
            <a:ext cx="7268076" cy="2764544"/>
          </a:xfrm>
          <a:prstGeom prst="roundRect">
            <a:avLst/>
          </a:prstGeom>
          <a:solidFill>
            <a:srgbClr val="F7DD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latin typeface="+mj-lt"/>
            </a:endParaRPr>
          </a:p>
        </p:txBody>
      </p:sp>
      <p:grpSp>
        <p:nvGrpSpPr>
          <p:cNvPr id="2" name="PHẠM DUYÊN 10 - 9Slide.vn"/>
          <p:cNvGrpSpPr/>
          <p:nvPr/>
        </p:nvGrpSpPr>
        <p:grpSpPr>
          <a:xfrm>
            <a:off x="14851173" y="6487394"/>
            <a:ext cx="833834" cy="833836"/>
            <a:chOff x="7632352" y="2681286"/>
            <a:chExt cx="405942" cy="405944"/>
          </a:xfrm>
        </p:grpSpPr>
        <p:sp>
          <p:nvSpPr>
            <p:cNvPr id="128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latin typeface="+mj-lt"/>
              </a:endParaRPr>
            </a:p>
          </p:txBody>
        </p:sp>
        <p:sp>
          <p:nvSpPr>
            <p:cNvPr id="129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2"/>
              <a:ext cx="236184" cy="394914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5400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3" name="PHẠM DUYÊN 11 - 9Slide.vn"/>
          <p:cNvGrpSpPr/>
          <p:nvPr/>
        </p:nvGrpSpPr>
        <p:grpSpPr>
          <a:xfrm>
            <a:off x="13199054" y="6487396"/>
            <a:ext cx="833834" cy="833836"/>
            <a:chOff x="7632352" y="2681286"/>
            <a:chExt cx="405942" cy="405944"/>
          </a:xfrm>
        </p:grpSpPr>
        <p:sp>
          <p:nvSpPr>
            <p:cNvPr id="13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latin typeface="+mj-lt"/>
              </a:endParaRPr>
            </a:p>
          </p:txBody>
        </p:sp>
        <p:sp>
          <p:nvSpPr>
            <p:cNvPr id="13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08269" y="2691333"/>
              <a:ext cx="236184" cy="394914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5400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4" name="PHẠM DUYÊN 12 - 9Slide.vn"/>
          <p:cNvGrpSpPr/>
          <p:nvPr/>
        </p:nvGrpSpPr>
        <p:grpSpPr>
          <a:xfrm>
            <a:off x="11452613" y="6487396"/>
            <a:ext cx="833834" cy="833836"/>
            <a:chOff x="7632352" y="2681286"/>
            <a:chExt cx="405942" cy="405944"/>
          </a:xfrm>
        </p:grpSpPr>
        <p:sp>
          <p:nvSpPr>
            <p:cNvPr id="14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latin typeface="+mj-lt"/>
              </a:endParaRPr>
            </a:p>
          </p:txBody>
        </p:sp>
        <p:sp>
          <p:nvSpPr>
            <p:cNvPr id="14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3"/>
              <a:ext cx="236184" cy="394914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5400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5" name="PHẠM DUYÊN 13 - 9Slide.vn"/>
          <p:cNvGrpSpPr/>
          <p:nvPr/>
        </p:nvGrpSpPr>
        <p:grpSpPr>
          <a:xfrm>
            <a:off x="13187772" y="6487396"/>
            <a:ext cx="833834" cy="833836"/>
            <a:chOff x="7632352" y="2681286"/>
            <a:chExt cx="405942" cy="405944"/>
          </a:xfrm>
        </p:grpSpPr>
        <p:sp>
          <p:nvSpPr>
            <p:cNvPr id="13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latin typeface="+mj-lt"/>
              </a:endParaRPr>
            </a:p>
          </p:txBody>
        </p:sp>
        <p:sp>
          <p:nvSpPr>
            <p:cNvPr id="13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3"/>
              <a:ext cx="236184" cy="394914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5400" b="1" dirty="0">
                  <a:solidFill>
                    <a:schemeClr val="bg1"/>
                  </a:solidFill>
                  <a:latin typeface="+mj-lt"/>
                  <a:cs typeface="Lato" panose="020F0502020204030203" pitchFamily="34" charset="0"/>
                </a:rPr>
                <a:t>1</a:t>
              </a:r>
            </a:p>
          </p:txBody>
        </p:sp>
      </p:grpSp>
      <p:grpSp>
        <p:nvGrpSpPr>
          <p:cNvPr id="6" name="PHẠM DUYÊN 14 - 9Slide.vn"/>
          <p:cNvGrpSpPr/>
          <p:nvPr/>
        </p:nvGrpSpPr>
        <p:grpSpPr>
          <a:xfrm>
            <a:off x="14861657" y="6487396"/>
            <a:ext cx="833834" cy="833836"/>
            <a:chOff x="7632352" y="2681286"/>
            <a:chExt cx="405942" cy="405944"/>
          </a:xfrm>
        </p:grpSpPr>
        <p:sp>
          <p:nvSpPr>
            <p:cNvPr id="13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latin typeface="+mj-lt"/>
              </a:endParaRPr>
            </a:p>
          </p:txBody>
        </p:sp>
        <p:sp>
          <p:nvSpPr>
            <p:cNvPr id="13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691333"/>
              <a:ext cx="236184" cy="394914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5400" b="1" dirty="0">
                  <a:solidFill>
                    <a:schemeClr val="bg1"/>
                  </a:solidFill>
                  <a:latin typeface="+mj-lt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7" name="PHẠM DUYÊN 15 - 9Slide.vn"/>
          <p:cNvGrpSpPr/>
          <p:nvPr/>
        </p:nvGrpSpPr>
        <p:grpSpPr>
          <a:xfrm>
            <a:off x="11463625" y="6487396"/>
            <a:ext cx="833834" cy="833836"/>
            <a:chOff x="7632352" y="2681286"/>
            <a:chExt cx="405942" cy="405944"/>
          </a:xfrm>
        </p:grpSpPr>
        <p:sp>
          <p:nvSpPr>
            <p:cNvPr id="14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latin typeface="+mj-lt"/>
              </a:endParaRPr>
            </a:p>
          </p:txBody>
        </p:sp>
        <p:sp>
          <p:nvSpPr>
            <p:cNvPr id="14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3"/>
              <a:ext cx="236184" cy="394914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5400" b="1" dirty="0">
                  <a:solidFill>
                    <a:schemeClr val="bg1"/>
                  </a:solidFill>
                  <a:latin typeface="+mj-lt"/>
                  <a:cs typeface="Lato" panose="020F0502020204030203" pitchFamily="34" charset="0"/>
                </a:rPr>
                <a:t>3</a:t>
              </a:r>
            </a:p>
          </p:txBody>
        </p:sp>
      </p:grpSp>
      <p:sp>
        <p:nvSpPr>
          <p:cNvPr id="147" name="PHẠM DUYÊN 16 - 9Slide.vn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2488920" y="6473631"/>
            <a:ext cx="485140" cy="811178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6600" b="1" dirty="0">
                <a:solidFill>
                  <a:schemeClr val="accent1"/>
                </a:solidFill>
                <a:latin typeface="+mj-lt"/>
                <a:cs typeface="Lato" panose="020F0502020204030203" pitchFamily="34" charset="0"/>
              </a:rPr>
              <a:t>+</a:t>
            </a:r>
          </a:p>
        </p:txBody>
      </p:sp>
      <p:sp>
        <p:nvSpPr>
          <p:cNvPr id="150" name="PHẠM DUYÊN 17 - 9Slide.vn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4185631" y="6473631"/>
            <a:ext cx="485140" cy="811178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6600" b="1" dirty="0">
                <a:solidFill>
                  <a:schemeClr val="accent1"/>
                </a:solidFill>
                <a:latin typeface="+mj-lt"/>
                <a:cs typeface="Lato" panose="020F0502020204030203" pitchFamily="34" charset="0"/>
              </a:rPr>
              <a:t>=</a:t>
            </a:r>
          </a:p>
        </p:txBody>
      </p:sp>
      <p:sp>
        <p:nvSpPr>
          <p:cNvPr id="151" name="PHẠM DUYÊN 18 - 9Slide.vn"/>
          <p:cNvSpPr txBox="1"/>
          <p:nvPr/>
        </p:nvSpPr>
        <p:spPr>
          <a:xfrm>
            <a:off x="7494425" y="3662686"/>
            <a:ext cx="856325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798" b="1" dirty="0" err="1">
                <a:solidFill>
                  <a:srgbClr val="40505E"/>
                </a:solidFill>
                <a:latin typeface="+mj-lt"/>
                <a:cs typeface="Lato" pitchFamily="34" charset="0"/>
              </a:rPr>
              <a:t>và</a:t>
            </a:r>
            <a:endParaRPr lang="en-US" sz="4798" b="1" dirty="0">
              <a:solidFill>
                <a:srgbClr val="40505E"/>
              </a:solidFill>
              <a:latin typeface="+mj-lt"/>
              <a:cs typeface="Lato" pitchFamily="34" charset="0"/>
            </a:endParaRPr>
          </a:p>
        </p:txBody>
      </p:sp>
      <p:sp>
        <p:nvSpPr>
          <p:cNvPr id="152" name="PHẠM DUYÊN 19 - 9Slide.vn"/>
          <p:cNvSpPr txBox="1"/>
          <p:nvPr/>
        </p:nvSpPr>
        <p:spPr>
          <a:xfrm>
            <a:off x="11359497" y="3662686"/>
            <a:ext cx="856325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798" b="1" dirty="0" err="1">
                <a:solidFill>
                  <a:srgbClr val="40505E"/>
                </a:solidFill>
                <a:latin typeface="+mj-lt"/>
                <a:cs typeface="Lato" pitchFamily="34" charset="0"/>
              </a:rPr>
              <a:t>và</a:t>
            </a:r>
            <a:endParaRPr lang="en-US" sz="4798" b="1" dirty="0">
              <a:solidFill>
                <a:srgbClr val="40505E"/>
              </a:solidFill>
              <a:latin typeface="+mj-lt"/>
              <a:cs typeface="Lato" pitchFamily="34" charset="0"/>
            </a:endParaRPr>
          </a:p>
        </p:txBody>
      </p:sp>
      <p:sp>
        <p:nvSpPr>
          <p:cNvPr id="155" name="PHẠM DUYÊN 20 - 9Slide.vn"/>
          <p:cNvSpPr txBox="1"/>
          <p:nvPr/>
        </p:nvSpPr>
        <p:spPr>
          <a:xfrm>
            <a:off x="9354212" y="6615023"/>
            <a:ext cx="17171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latin typeface="+mj-lt"/>
                <a:cs typeface="Lato" pitchFamily="34" charset="0"/>
              </a:rPr>
              <a:t>Nhẩm</a:t>
            </a:r>
            <a:r>
              <a:rPr lang="en-US" sz="4000" b="1" dirty="0">
                <a:latin typeface="+mj-lt"/>
                <a:cs typeface="Lato" pitchFamily="34" charset="0"/>
              </a:rPr>
              <a:t>:</a:t>
            </a:r>
          </a:p>
        </p:txBody>
      </p:sp>
      <p:grpSp>
        <p:nvGrpSpPr>
          <p:cNvPr id="9" name="PHẠM DUYÊN 21 - 9Slide.vn"/>
          <p:cNvGrpSpPr/>
          <p:nvPr/>
        </p:nvGrpSpPr>
        <p:grpSpPr>
          <a:xfrm>
            <a:off x="14843743" y="7616991"/>
            <a:ext cx="833834" cy="833836"/>
            <a:chOff x="7632352" y="2681286"/>
            <a:chExt cx="405942" cy="405944"/>
          </a:xfrm>
        </p:grpSpPr>
        <p:sp>
          <p:nvSpPr>
            <p:cNvPr id="15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latin typeface="+mj-lt"/>
              </a:endParaRPr>
            </a:p>
          </p:txBody>
        </p:sp>
        <p:sp>
          <p:nvSpPr>
            <p:cNvPr id="15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2"/>
              <a:ext cx="236184" cy="394914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5400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0" name="PHẠM DUYÊN 22 - 9Slide.vn"/>
          <p:cNvGrpSpPr/>
          <p:nvPr/>
        </p:nvGrpSpPr>
        <p:grpSpPr>
          <a:xfrm>
            <a:off x="13191625" y="7616993"/>
            <a:ext cx="833834" cy="833836"/>
            <a:chOff x="7632352" y="2681286"/>
            <a:chExt cx="405942" cy="405944"/>
          </a:xfrm>
        </p:grpSpPr>
        <p:sp>
          <p:nvSpPr>
            <p:cNvPr id="16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latin typeface="+mj-lt"/>
              </a:endParaRPr>
            </a:p>
          </p:txBody>
        </p:sp>
        <p:sp>
          <p:nvSpPr>
            <p:cNvPr id="16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08269" y="2691333"/>
              <a:ext cx="236184" cy="394914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5400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1" name="PHẠM DUYÊN 23 - 9Slide.vn"/>
          <p:cNvGrpSpPr/>
          <p:nvPr/>
        </p:nvGrpSpPr>
        <p:grpSpPr>
          <a:xfrm>
            <a:off x="11445183" y="7616993"/>
            <a:ext cx="833834" cy="833836"/>
            <a:chOff x="7632352" y="2681286"/>
            <a:chExt cx="405942" cy="405944"/>
          </a:xfrm>
        </p:grpSpPr>
        <p:sp>
          <p:nvSpPr>
            <p:cNvPr id="16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latin typeface="+mj-lt"/>
              </a:endParaRPr>
            </a:p>
          </p:txBody>
        </p:sp>
        <p:sp>
          <p:nvSpPr>
            <p:cNvPr id="16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3"/>
              <a:ext cx="236184" cy="394914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5400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2" name="PHẠM DUYÊN 24 - 9Slide.vn"/>
          <p:cNvGrpSpPr/>
          <p:nvPr/>
        </p:nvGrpSpPr>
        <p:grpSpPr>
          <a:xfrm>
            <a:off x="13180343" y="7616993"/>
            <a:ext cx="833834" cy="833836"/>
            <a:chOff x="7632352" y="2681286"/>
            <a:chExt cx="405942" cy="405944"/>
          </a:xfrm>
        </p:grpSpPr>
        <p:sp>
          <p:nvSpPr>
            <p:cNvPr id="16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latin typeface="+mj-lt"/>
              </a:endParaRPr>
            </a:p>
          </p:txBody>
        </p:sp>
        <p:sp>
          <p:nvSpPr>
            <p:cNvPr id="16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3"/>
              <a:ext cx="236184" cy="394914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5400" b="1" dirty="0">
                  <a:solidFill>
                    <a:schemeClr val="bg1"/>
                  </a:solidFill>
                  <a:latin typeface="+mj-lt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13" name="PHẠM DUYÊN 25 - 9Slide.vn"/>
          <p:cNvGrpSpPr/>
          <p:nvPr/>
        </p:nvGrpSpPr>
        <p:grpSpPr>
          <a:xfrm>
            <a:off x="14854228" y="7616993"/>
            <a:ext cx="833834" cy="833836"/>
            <a:chOff x="7632352" y="2681286"/>
            <a:chExt cx="405942" cy="405944"/>
          </a:xfrm>
        </p:grpSpPr>
        <p:sp>
          <p:nvSpPr>
            <p:cNvPr id="16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latin typeface="+mj-lt"/>
              </a:endParaRPr>
            </a:p>
          </p:txBody>
        </p:sp>
        <p:sp>
          <p:nvSpPr>
            <p:cNvPr id="17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691333"/>
              <a:ext cx="236184" cy="394914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5400" b="1" dirty="0">
                  <a:solidFill>
                    <a:schemeClr val="bg1"/>
                  </a:solidFill>
                  <a:latin typeface="+mj-lt"/>
                  <a:cs typeface="Lato" panose="020F0502020204030203" pitchFamily="34" charset="0"/>
                </a:rPr>
                <a:t>6</a:t>
              </a:r>
            </a:p>
          </p:txBody>
        </p:sp>
      </p:grpSp>
      <p:grpSp>
        <p:nvGrpSpPr>
          <p:cNvPr id="14" name="PHẠM DUYÊN 26 - 9Slide.vn"/>
          <p:cNvGrpSpPr/>
          <p:nvPr/>
        </p:nvGrpSpPr>
        <p:grpSpPr>
          <a:xfrm>
            <a:off x="11456195" y="7616993"/>
            <a:ext cx="833834" cy="833836"/>
            <a:chOff x="7632352" y="2681286"/>
            <a:chExt cx="405942" cy="405944"/>
          </a:xfrm>
        </p:grpSpPr>
        <p:sp>
          <p:nvSpPr>
            <p:cNvPr id="17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latin typeface="+mj-lt"/>
              </a:endParaRPr>
            </a:p>
          </p:txBody>
        </p:sp>
        <p:sp>
          <p:nvSpPr>
            <p:cNvPr id="17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3"/>
              <a:ext cx="236184" cy="394914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5400" b="1" dirty="0">
                  <a:solidFill>
                    <a:schemeClr val="bg1"/>
                  </a:solidFill>
                  <a:latin typeface="+mj-lt"/>
                  <a:cs typeface="Lato" panose="020F0502020204030203" pitchFamily="34" charset="0"/>
                </a:rPr>
                <a:t>4</a:t>
              </a:r>
            </a:p>
          </p:txBody>
        </p:sp>
      </p:grpSp>
      <p:sp>
        <p:nvSpPr>
          <p:cNvPr id="174" name="PHẠM DUYÊN 27 - 9Slide.vn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2481491" y="7603229"/>
            <a:ext cx="485140" cy="811178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6600" b="1" dirty="0">
                <a:solidFill>
                  <a:schemeClr val="accent1"/>
                </a:solidFill>
                <a:latin typeface="+mj-lt"/>
                <a:cs typeface="Lato" panose="020F0502020204030203" pitchFamily="34" charset="0"/>
              </a:rPr>
              <a:t>+</a:t>
            </a:r>
          </a:p>
        </p:txBody>
      </p:sp>
      <p:sp>
        <p:nvSpPr>
          <p:cNvPr id="175" name="PHẠM DUYÊN 28 - 9Slide.vn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4178202" y="7603229"/>
            <a:ext cx="485140" cy="811178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6600" b="1" dirty="0">
                <a:solidFill>
                  <a:schemeClr val="accent1"/>
                </a:solidFill>
                <a:latin typeface="+mj-lt"/>
                <a:cs typeface="Lato" panose="020F0502020204030203" pitchFamily="34" charset="0"/>
              </a:rPr>
              <a:t>=</a:t>
            </a:r>
          </a:p>
        </p:txBody>
      </p:sp>
      <p:grpSp>
        <p:nvGrpSpPr>
          <p:cNvPr id="15" name="PHẠM DUYÊN 29 - 9Slide.vn"/>
          <p:cNvGrpSpPr/>
          <p:nvPr/>
        </p:nvGrpSpPr>
        <p:grpSpPr>
          <a:xfrm>
            <a:off x="4064679" y="2717612"/>
            <a:ext cx="1592521" cy="2813157"/>
            <a:chOff x="1707608" y="1365872"/>
            <a:chExt cx="796537" cy="1407067"/>
          </a:xfrm>
        </p:grpSpPr>
        <p:sp>
          <p:nvSpPr>
            <p:cNvPr id="176" name="Oval 175"/>
            <p:cNvSpPr/>
            <p:nvPr/>
          </p:nvSpPr>
          <p:spPr>
            <a:xfrm>
              <a:off x="1906859" y="1505415"/>
              <a:ext cx="189570" cy="18957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181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2"/>
            <a:srcRect l="21695" r="21695"/>
            <a:stretch>
              <a:fillRect/>
            </a:stretch>
          </p:blipFill>
          <p:spPr bwMode="auto">
            <a:xfrm>
              <a:off x="1707608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17" name="PHẠM DUYÊN 30 - 9Slide.vn"/>
          <p:cNvGrpSpPr/>
          <p:nvPr/>
        </p:nvGrpSpPr>
        <p:grpSpPr>
          <a:xfrm>
            <a:off x="9043777" y="2717612"/>
            <a:ext cx="1592521" cy="2813157"/>
            <a:chOff x="4257511" y="1365872"/>
            <a:chExt cx="796537" cy="1407067"/>
          </a:xfrm>
        </p:grpSpPr>
        <p:sp>
          <p:nvSpPr>
            <p:cNvPr id="178" name="Oval 177"/>
            <p:cNvSpPr/>
            <p:nvPr/>
          </p:nvSpPr>
          <p:spPr>
            <a:xfrm>
              <a:off x="4460488" y="1494264"/>
              <a:ext cx="223024" cy="2230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183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2"/>
            <a:srcRect l="21695" r="21695"/>
            <a:stretch>
              <a:fillRect/>
            </a:stretch>
          </p:blipFill>
          <p:spPr bwMode="auto">
            <a:xfrm>
              <a:off x="4257511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18" name="PHẠM DUYÊN 31 - 9Slide.vn"/>
          <p:cNvGrpSpPr/>
          <p:nvPr/>
        </p:nvGrpSpPr>
        <p:grpSpPr>
          <a:xfrm>
            <a:off x="13049401" y="2717612"/>
            <a:ext cx="1592521" cy="2813157"/>
            <a:chOff x="6261018" y="1365872"/>
            <a:chExt cx="796537" cy="1407067"/>
          </a:xfrm>
        </p:grpSpPr>
        <p:sp>
          <p:nvSpPr>
            <p:cNvPr id="179" name="Oval 178"/>
            <p:cNvSpPr/>
            <p:nvPr/>
          </p:nvSpPr>
          <p:spPr>
            <a:xfrm>
              <a:off x="6456556" y="1483112"/>
              <a:ext cx="211873" cy="21187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184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2"/>
            <a:srcRect l="21695" r="21695"/>
            <a:stretch>
              <a:fillRect/>
            </a:stretch>
          </p:blipFill>
          <p:spPr bwMode="auto">
            <a:xfrm>
              <a:off x="6261018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19" name="PHẠM DUYÊN 32 - 9Slide.vn"/>
          <p:cNvGrpSpPr/>
          <p:nvPr/>
        </p:nvGrpSpPr>
        <p:grpSpPr>
          <a:xfrm>
            <a:off x="14342502" y="2717612"/>
            <a:ext cx="1592521" cy="2813157"/>
            <a:chOff x="6907793" y="1365872"/>
            <a:chExt cx="796537" cy="1407067"/>
          </a:xfrm>
        </p:grpSpPr>
        <p:sp>
          <p:nvSpPr>
            <p:cNvPr id="180" name="Oval 179"/>
            <p:cNvSpPr/>
            <p:nvPr/>
          </p:nvSpPr>
          <p:spPr>
            <a:xfrm>
              <a:off x="7114479" y="1483112"/>
              <a:ext cx="200722" cy="20072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185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2"/>
            <a:srcRect l="21695" r="21695"/>
            <a:stretch>
              <a:fillRect/>
            </a:stretch>
          </p:blipFill>
          <p:spPr bwMode="auto">
            <a:xfrm>
              <a:off x="6907793" y="1365872"/>
              <a:ext cx="796537" cy="1407067"/>
            </a:xfrm>
            <a:prstGeom prst="rect">
              <a:avLst/>
            </a:prstGeom>
            <a:noFill/>
          </p:spPr>
        </p:pic>
      </p:grpSp>
      <p:sp>
        <p:nvSpPr>
          <p:cNvPr id="191" name="PHẠM DUYÊN 33 - 9Slide.vn"/>
          <p:cNvSpPr/>
          <p:nvPr/>
        </p:nvSpPr>
        <p:spPr>
          <a:xfrm>
            <a:off x="2095499" y="2171700"/>
            <a:ext cx="9124951" cy="3583513"/>
          </a:xfrm>
          <a:prstGeom prst="roundRect">
            <a:avLst>
              <a:gd name="adj" fmla="val 7964"/>
            </a:avLst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9"/>
          </a:p>
        </p:txBody>
      </p:sp>
      <p:sp>
        <p:nvSpPr>
          <p:cNvPr id="211" name="PHẠM DUYÊN 34 - 9Slide.vn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722928" y="6978971"/>
            <a:ext cx="580580" cy="970761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6600" b="1" dirty="0">
                <a:solidFill>
                  <a:schemeClr val="accent1"/>
                </a:solidFill>
                <a:latin typeface="+mj-lt"/>
                <a:cs typeface="Lato" panose="020F0502020204030203" pitchFamily="34" charset="0"/>
              </a:rPr>
              <a:t>+</a:t>
            </a:r>
          </a:p>
        </p:txBody>
      </p:sp>
      <p:sp>
        <p:nvSpPr>
          <p:cNvPr id="212" name="PHẠM DUYÊN 35 - 9Slide.vn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6375051" y="6978971"/>
            <a:ext cx="580580" cy="970761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6600" b="1" dirty="0">
                <a:solidFill>
                  <a:schemeClr val="accent1"/>
                </a:solidFill>
                <a:latin typeface="+mj-lt"/>
                <a:cs typeface="Lato" panose="020F0502020204030203" pitchFamily="34" charset="0"/>
              </a:rPr>
              <a:t>=</a:t>
            </a:r>
          </a:p>
        </p:txBody>
      </p:sp>
      <p:sp>
        <p:nvSpPr>
          <p:cNvPr id="219" name="PHẠM DUYÊN 36 - 9Slide.vn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3065674" y="6971539"/>
            <a:ext cx="580580" cy="970761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6600" b="1" dirty="0">
                <a:solidFill>
                  <a:schemeClr val="accent1"/>
                </a:solidFill>
                <a:latin typeface="+mj-lt"/>
                <a:cs typeface="Lato" panose="020F0502020204030203" pitchFamily="34" charset="0"/>
              </a:rPr>
              <a:t>+</a:t>
            </a:r>
          </a:p>
        </p:txBody>
      </p:sp>
      <p:grpSp>
        <p:nvGrpSpPr>
          <p:cNvPr id="8" name="PHẠM DUYÊN 37 - 9Slide.vn">
            <a:extLst>
              <a:ext uri="{FF2B5EF4-FFF2-40B4-BE49-F238E27FC236}">
                <a16:creationId xmlns:a16="http://schemas.microsoft.com/office/drawing/2014/main" id="{B10F770B-988E-413F-1170-BD42C1DA3C6F}"/>
              </a:ext>
            </a:extLst>
          </p:cNvPr>
          <p:cNvGrpSpPr/>
          <p:nvPr/>
        </p:nvGrpSpPr>
        <p:grpSpPr>
          <a:xfrm>
            <a:off x="843760" y="837176"/>
            <a:ext cx="1003383" cy="1027910"/>
            <a:chOff x="1559434" y="1181196"/>
            <a:chExt cx="668922" cy="685273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E442EF11-9FC3-DE2A-CCB8-1C39A052AD55}"/>
                </a:ext>
              </a:extLst>
            </p:cNvPr>
            <p:cNvGrpSpPr/>
            <p:nvPr/>
          </p:nvGrpSpPr>
          <p:grpSpPr>
            <a:xfrm>
              <a:off x="1559434" y="1197547"/>
              <a:ext cx="668922" cy="668922"/>
              <a:chOff x="1959266" y="1758939"/>
              <a:chExt cx="668922" cy="668922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561DBE77-B1D3-5AA6-B5A7-26FCA217E7AF}"/>
                  </a:ext>
                </a:extLst>
              </p:cNvPr>
              <p:cNvSpPr/>
              <p:nvPr/>
            </p:nvSpPr>
            <p:spPr>
              <a:xfrm>
                <a:off x="1998079" y="1802515"/>
                <a:ext cx="590719" cy="590719"/>
              </a:xfrm>
              <a:prstGeom prst="ellipse">
                <a:avLst/>
              </a:prstGeom>
              <a:solidFill>
                <a:srgbClr val="54BE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 dirty="0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9458803D-1E2E-19EF-AA51-ED9F6BF24226}"/>
                  </a:ext>
                </a:extLst>
              </p:cNvPr>
              <p:cNvSpPr/>
              <p:nvPr/>
            </p:nvSpPr>
            <p:spPr>
              <a:xfrm>
                <a:off x="1959266" y="1758939"/>
                <a:ext cx="668922" cy="668922"/>
              </a:xfrm>
              <a:prstGeom prst="ellipse">
                <a:avLst/>
              </a:prstGeom>
              <a:solidFill>
                <a:schemeClr val="accent4"/>
              </a:solidFill>
              <a:ln w="28575"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5DE21C0-C377-9F54-4CA5-9C49FE625FD0}"/>
                </a:ext>
              </a:extLst>
            </p:cNvPr>
            <p:cNvSpPr txBox="1"/>
            <p:nvPr/>
          </p:nvSpPr>
          <p:spPr>
            <a:xfrm>
              <a:off x="1712966" y="1181196"/>
              <a:ext cx="3685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32" name="PHẠM DUYÊN 38 - 9Slide.vn">
            <a:extLst>
              <a:ext uri="{FF2B5EF4-FFF2-40B4-BE49-F238E27FC236}">
                <a16:creationId xmlns:a16="http://schemas.microsoft.com/office/drawing/2014/main" id="{51CB1ABA-745C-66D5-D4DB-ED2A2816133D}"/>
              </a:ext>
            </a:extLst>
          </p:cNvPr>
          <p:cNvGrpSpPr/>
          <p:nvPr/>
        </p:nvGrpSpPr>
        <p:grpSpPr>
          <a:xfrm>
            <a:off x="2590800" y="2717612"/>
            <a:ext cx="1592521" cy="2813157"/>
            <a:chOff x="1707608" y="1365872"/>
            <a:chExt cx="796537" cy="1407067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A547929B-2FD2-5177-71A0-5097440BF64F}"/>
                </a:ext>
              </a:extLst>
            </p:cNvPr>
            <p:cNvSpPr/>
            <p:nvPr/>
          </p:nvSpPr>
          <p:spPr>
            <a:xfrm>
              <a:off x="1906859" y="1505415"/>
              <a:ext cx="189570" cy="18957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34" name="Picture 4" descr="F:\AAA-LÀM ẢNH SLIDE\Bai10-LT3-3.png">
              <a:extLst>
                <a:ext uri="{FF2B5EF4-FFF2-40B4-BE49-F238E27FC236}">
                  <a16:creationId xmlns:a16="http://schemas.microsoft.com/office/drawing/2014/main" id="{ECD93F72-9938-9686-5D8E-E283EACD37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 l="21695" r="21695"/>
            <a:stretch>
              <a:fillRect/>
            </a:stretch>
          </p:blipFill>
          <p:spPr bwMode="auto">
            <a:xfrm>
              <a:off x="1707608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35" name="PHẠM DUYÊN 39 - 9Slide.vn">
            <a:extLst>
              <a:ext uri="{FF2B5EF4-FFF2-40B4-BE49-F238E27FC236}">
                <a16:creationId xmlns:a16="http://schemas.microsoft.com/office/drawing/2014/main" id="{D9CFE037-8E20-FD0E-1A00-3BFA1B29C0A9}"/>
              </a:ext>
            </a:extLst>
          </p:cNvPr>
          <p:cNvGrpSpPr/>
          <p:nvPr/>
        </p:nvGrpSpPr>
        <p:grpSpPr>
          <a:xfrm>
            <a:off x="5538558" y="2717612"/>
            <a:ext cx="1592521" cy="2813157"/>
            <a:chOff x="1707608" y="1365872"/>
            <a:chExt cx="796537" cy="1407067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78EEE7CA-BF78-DE44-4B2A-CDCDC955EDA4}"/>
                </a:ext>
              </a:extLst>
            </p:cNvPr>
            <p:cNvSpPr/>
            <p:nvPr/>
          </p:nvSpPr>
          <p:spPr>
            <a:xfrm>
              <a:off x="1906859" y="1505415"/>
              <a:ext cx="189570" cy="18957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37" name="Picture 4" descr="F:\AAA-LÀM ẢNH SLIDE\Bai10-LT3-3.png">
              <a:extLst>
                <a:ext uri="{FF2B5EF4-FFF2-40B4-BE49-F238E27FC236}">
                  <a16:creationId xmlns:a16="http://schemas.microsoft.com/office/drawing/2014/main" id="{EB295112-14CA-CB32-5250-AFAEDD183A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 l="21695" r="21695"/>
            <a:stretch>
              <a:fillRect/>
            </a:stretch>
          </p:blipFill>
          <p:spPr bwMode="auto">
            <a:xfrm>
              <a:off x="1707608" y="1365872"/>
              <a:ext cx="796537" cy="1407067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115599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1 - 9Slide.vn">
            <a:extLst>
              <a:ext uri="{FF2B5EF4-FFF2-40B4-BE49-F238E27FC236}">
                <a16:creationId xmlns:a16="http://schemas.microsoft.com/office/drawing/2014/main" id="{274DDFF1-E59F-0415-BF6F-6B839BD835D4}"/>
              </a:ext>
            </a:extLst>
          </p:cNvPr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3724275" y="1061211"/>
            <a:ext cx="10839450" cy="7691958"/>
          </a:xfrm>
          <a:custGeom>
            <a:avLst/>
            <a:gdLst>
              <a:gd name="T0" fmla="*/ 2147483646 w 2809"/>
              <a:gd name="T1" fmla="*/ 2147483646 h 1853"/>
              <a:gd name="T2" fmla="*/ 2147483646 w 2809"/>
              <a:gd name="T3" fmla="*/ 2147483646 h 1853"/>
              <a:gd name="T4" fmla="*/ 2147483646 w 2809"/>
              <a:gd name="T5" fmla="*/ 2147483646 h 1853"/>
              <a:gd name="T6" fmla="*/ 2147483646 w 2809"/>
              <a:gd name="T7" fmla="*/ 2147483646 h 1853"/>
              <a:gd name="T8" fmla="*/ 2147483646 w 2809"/>
              <a:gd name="T9" fmla="*/ 2147483646 h 1853"/>
              <a:gd name="T10" fmla="*/ 2147483646 w 2809"/>
              <a:gd name="T11" fmla="*/ 2147483646 h 1853"/>
              <a:gd name="T12" fmla="*/ 2147483646 w 2809"/>
              <a:gd name="T13" fmla="*/ 2147483646 h 1853"/>
              <a:gd name="T14" fmla="*/ 2147483646 w 2809"/>
              <a:gd name="T15" fmla="*/ 2147483646 h 1853"/>
              <a:gd name="T16" fmla="*/ 2147483646 w 2809"/>
              <a:gd name="T17" fmla="*/ 2147483646 h 1853"/>
              <a:gd name="T18" fmla="*/ 2147483646 w 2809"/>
              <a:gd name="T19" fmla="*/ 2147483646 h 1853"/>
              <a:gd name="T20" fmla="*/ 2147483646 w 2809"/>
              <a:gd name="T21" fmla="*/ 2147483646 h 1853"/>
              <a:gd name="T22" fmla="*/ 2147483646 w 2809"/>
              <a:gd name="T23" fmla="*/ 2147483646 h 1853"/>
              <a:gd name="T24" fmla="*/ 2147483646 w 2809"/>
              <a:gd name="T25" fmla="*/ 2147483646 h 185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809" h="1853">
                <a:moveTo>
                  <a:pt x="2561" y="175"/>
                </a:moveTo>
                <a:cubicBezTo>
                  <a:pt x="2314" y="0"/>
                  <a:pt x="2066" y="106"/>
                  <a:pt x="1768" y="166"/>
                </a:cubicBezTo>
                <a:cubicBezTo>
                  <a:pt x="1470" y="226"/>
                  <a:pt x="1056" y="194"/>
                  <a:pt x="759" y="113"/>
                </a:cubicBezTo>
                <a:cubicBezTo>
                  <a:pt x="461" y="31"/>
                  <a:pt x="210" y="188"/>
                  <a:pt x="210" y="188"/>
                </a:cubicBezTo>
                <a:cubicBezTo>
                  <a:pt x="69" y="326"/>
                  <a:pt x="0" y="442"/>
                  <a:pt x="53" y="624"/>
                </a:cubicBezTo>
                <a:cubicBezTo>
                  <a:pt x="107" y="805"/>
                  <a:pt x="122" y="918"/>
                  <a:pt x="91" y="1122"/>
                </a:cubicBezTo>
                <a:cubicBezTo>
                  <a:pt x="60" y="1326"/>
                  <a:pt x="0" y="1445"/>
                  <a:pt x="194" y="1649"/>
                </a:cubicBezTo>
                <a:cubicBezTo>
                  <a:pt x="389" y="1853"/>
                  <a:pt x="755" y="1815"/>
                  <a:pt x="991" y="1780"/>
                </a:cubicBezTo>
                <a:cubicBezTo>
                  <a:pt x="1226" y="1746"/>
                  <a:pt x="1429" y="1715"/>
                  <a:pt x="1636" y="1737"/>
                </a:cubicBezTo>
                <a:cubicBezTo>
                  <a:pt x="1843" y="1758"/>
                  <a:pt x="2198" y="1827"/>
                  <a:pt x="2439" y="1746"/>
                </a:cubicBezTo>
                <a:cubicBezTo>
                  <a:pt x="2730" y="1646"/>
                  <a:pt x="2740" y="1395"/>
                  <a:pt x="2696" y="1273"/>
                </a:cubicBezTo>
                <a:cubicBezTo>
                  <a:pt x="2652" y="1150"/>
                  <a:pt x="2630" y="1041"/>
                  <a:pt x="2683" y="834"/>
                </a:cubicBezTo>
                <a:cubicBezTo>
                  <a:pt x="2737" y="627"/>
                  <a:pt x="2809" y="351"/>
                  <a:pt x="2561" y="175"/>
                </a:cubicBezTo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CN" sz="2000">
                <a:latin typeface="+mj-lt"/>
                <a:ea typeface="字魂36号-正文宋楷" panose="00000500000000000000" pitchFamily="2" charset="-122"/>
                <a:sym typeface="字魂105号-简雅黑" panose="00000500000000000000" pitchFamily="2" charset="-122"/>
              </a:rPr>
              <a:t> </a:t>
            </a:r>
            <a:endParaRPr lang="zh-CN" altLang="en-US" sz="2000" dirty="0">
              <a:latin typeface="+mj-lt"/>
              <a:ea typeface="字魂36号-正文宋楷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4" name="PHẠM DUYÊN 2 - 9Slide.vn">
            <a:extLst>
              <a:ext uri="{FF2B5EF4-FFF2-40B4-BE49-F238E27FC236}">
                <a16:creationId xmlns:a16="http://schemas.microsoft.com/office/drawing/2014/main" id="{F8BC79B0-C660-40EF-B341-4DC9049352FE}"/>
              </a:ext>
            </a:extLst>
          </p:cNvPr>
          <p:cNvSpPr txBox="1"/>
          <p:nvPr/>
        </p:nvSpPr>
        <p:spPr>
          <a:xfrm>
            <a:off x="4095750" y="2743200"/>
            <a:ext cx="10134600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>
                <a:solidFill>
                  <a:schemeClr val="bg1"/>
                </a:solidFill>
                <a:latin typeface="+mj-lt"/>
                <a:ea typeface="Calibri" panose="020F0502020204030204" pitchFamily="34" charset="0"/>
              </a:rPr>
              <a:t>Khi thực hiện phép tính trong trường hợp có </a:t>
            </a:r>
            <a:br>
              <a:rPr lang="en-US" sz="6000">
                <a:solidFill>
                  <a:schemeClr val="bg1"/>
                </a:solidFill>
                <a:latin typeface="+mj-lt"/>
                <a:ea typeface="Calibri" panose="020F0502020204030204" pitchFamily="34" charset="0"/>
              </a:rPr>
            </a:br>
            <a:r>
              <a:rPr lang="en-US" sz="6000">
                <a:solidFill>
                  <a:schemeClr val="bg1"/>
                </a:solidFill>
                <a:latin typeface="+mj-lt"/>
                <a:ea typeface="Calibri" panose="020F0502020204030204" pitchFamily="34" charset="0"/>
              </a:rPr>
              <a:t>2 dấu phép tính cộng, </a:t>
            </a:r>
            <a:br>
              <a:rPr lang="en-US" sz="6000">
                <a:solidFill>
                  <a:schemeClr val="bg1"/>
                </a:solidFill>
                <a:latin typeface="+mj-lt"/>
                <a:ea typeface="Calibri" panose="020F0502020204030204" pitchFamily="34" charset="0"/>
              </a:rPr>
            </a:br>
            <a:r>
              <a:rPr lang="en-US" sz="6000">
                <a:solidFill>
                  <a:schemeClr val="bg1"/>
                </a:solidFill>
                <a:latin typeface="+mj-lt"/>
                <a:ea typeface="Calibri" panose="020F0502020204030204" pitchFamily="34" charset="0"/>
              </a:rPr>
              <a:t>ta thực hiện </a:t>
            </a:r>
            <a:br>
              <a:rPr lang="en-US" sz="6000">
                <a:solidFill>
                  <a:schemeClr val="bg1"/>
                </a:solidFill>
                <a:latin typeface="+mj-lt"/>
                <a:ea typeface="Calibri" panose="020F0502020204030204" pitchFamily="34" charset="0"/>
              </a:rPr>
            </a:br>
            <a:r>
              <a:rPr lang="en-US" sz="6600" b="1">
                <a:solidFill>
                  <a:srgbClr val="FFFF00"/>
                </a:solidFill>
                <a:latin typeface="+mj-lt"/>
                <a:ea typeface="Calibri" panose="020F0502020204030204" pitchFamily="34" charset="0"/>
              </a:rPr>
              <a:t>từ trái sang phải</a:t>
            </a:r>
            <a:r>
              <a:rPr lang="en-US" sz="6000">
                <a:solidFill>
                  <a:schemeClr val="bg1"/>
                </a:solidFill>
                <a:latin typeface="+mj-lt"/>
                <a:ea typeface="Calibri" panose="020F0502020204030204" pitchFamily="34" charset="0"/>
              </a:rPr>
              <a:t>.</a:t>
            </a:r>
            <a:r>
              <a:rPr lang="en-US" sz="6600" b="1">
                <a:solidFill>
                  <a:srgbClr val="FFFF00"/>
                </a:solidFill>
                <a:latin typeface="+mj-lt"/>
                <a:ea typeface="Calibri" panose="020F0502020204030204" pitchFamily="34" charset="0"/>
              </a:rPr>
              <a:t> </a:t>
            </a:r>
            <a:endParaRPr lang="en-US" sz="6000">
              <a:solidFill>
                <a:srgbClr val="FFFF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43405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Other"/>
  <p:tag name="MH_ORDER" val="16"/>
</p:tagLst>
</file>

<file path=ppt/theme/theme1.xml><?xml version="1.0" encoding="utf-8"?>
<a:theme xmlns:a="http://schemas.openxmlformats.org/drawingml/2006/main" name="Office Theme">
  <a:themeElements>
    <a:clrScheme name="PHẠM DUYÊN 2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8C70CC"/>
      </a:accent1>
      <a:accent2>
        <a:srgbClr val="7473B7"/>
      </a:accent2>
      <a:accent3>
        <a:srgbClr val="7DAED9"/>
      </a:accent3>
      <a:accent4>
        <a:srgbClr val="8178C3"/>
      </a:accent4>
      <a:accent5>
        <a:srgbClr val="B1458F"/>
      </a:accent5>
      <a:accent6>
        <a:srgbClr val="F05945"/>
      </a:accent6>
      <a:hlink>
        <a:srgbClr val="6C4706"/>
      </a:hlink>
      <a:folHlink>
        <a:srgbClr val="262626"/>
      </a:folHlink>
    </a:clrScheme>
    <a:fontScheme name="Custom 9">
      <a:majorFont>
        <a:latin typeface="#9Slide03 Sofia Pro Soft Bold"/>
        <a:ea typeface=""/>
        <a:cs typeface=""/>
      </a:majorFont>
      <a:minorFont>
        <a:latin typeface="#9Slide03 Sofia Pro Sof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169</TotalTime>
  <Words>267</Words>
  <Application>Microsoft Office PowerPoint</Application>
  <PresentationFormat>Custom</PresentationFormat>
  <Paragraphs>129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#9Slide03 Sofia Pro Soft Bold</vt:lpstr>
      <vt:lpstr>Arial-Rounded</vt:lpstr>
      <vt:lpstr>#9Slide03 Sofia Pro Soft</vt:lpstr>
      <vt:lpstr>Quicksand</vt:lpstr>
      <vt:lpstr>UTM Brewers KT</vt:lpstr>
      <vt:lpstr>Arial</vt:lpstr>
      <vt:lpstr>UVN Huong Que Nang</vt:lpstr>
      <vt:lpstr>UTM Cancel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duyên</dc:title>
  <dc:subject>9Slide.vn</dc:subject>
  <dc:creator>PHAM DUYEN</dc:creator>
  <dc:description>9Slide.vn</dc:description>
  <cp:lastModifiedBy>Ms Quyen</cp:lastModifiedBy>
  <cp:revision>55</cp:revision>
  <dcterms:created xsi:type="dcterms:W3CDTF">2006-08-16T00:00:00Z</dcterms:created>
  <dcterms:modified xsi:type="dcterms:W3CDTF">2023-11-09T01:47:31Z</dcterms:modified>
  <cp:category>9Slide.vn</cp:category>
  <dc:identifier>DAFOJ1LuU7I</dc:identifier>
</cp:coreProperties>
</file>