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7" r:id="rId2"/>
    <p:sldMasterId id="2147483738" r:id="rId3"/>
    <p:sldMasterId id="2147483750" r:id="rId4"/>
    <p:sldMasterId id="2147483769" r:id="rId5"/>
    <p:sldMasterId id="2147483781" r:id="rId6"/>
  </p:sldMasterIdLst>
  <p:notesMasterIdLst>
    <p:notesMasterId r:id="rId22"/>
  </p:notesMasterIdLst>
  <p:sldIdLst>
    <p:sldId id="258" r:id="rId7"/>
    <p:sldId id="263" r:id="rId8"/>
    <p:sldId id="264" r:id="rId9"/>
    <p:sldId id="267" r:id="rId10"/>
    <p:sldId id="266" r:id="rId11"/>
    <p:sldId id="273" r:id="rId12"/>
    <p:sldId id="274" r:id="rId13"/>
    <p:sldId id="268" r:id="rId14"/>
    <p:sldId id="270" r:id="rId15"/>
    <p:sldId id="271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9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6C4CE-07D3-44A7-A0C2-22F1686448A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27FA7-ACAF-44A0-8532-7ED3A4AF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239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19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3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163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40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38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3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9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1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6" name="Google Shape;2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616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2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579971" y="3579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2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2E82ED4-375F-4F08-A54B-E5C986F28C77}" type="datetimeFigureOut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2023/11/6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0BA53EF-2EDB-4BAB-8ED2-F5C230947283}" type="slidenum">
              <a:rPr lang="zh-CN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sz="1867" kern="0" smtClean="0">
                <a:solidFill>
                  <a:srgbClr val="000000"/>
                </a:solidFill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60833" y="304900"/>
            <a:ext cx="12308400" cy="624820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1177510" y="-695500"/>
            <a:ext cx="13369508" cy="8127779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2156620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2156604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2156620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2156804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7227451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7227451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7227451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7227451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953467" y="713333"/>
            <a:ext cx="1028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307946" y="5813663"/>
            <a:ext cx="11653737" cy="1402071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4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021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4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4570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774" lvl="1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160" lvl="2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546" lvl="3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6933" lvl="4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321" lvl="5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5707" lvl="6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094" lvl="7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4480" lvl="8" indent="-42318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03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457203" y="273051"/>
            <a:ext cx="4019551" cy="11620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184">
              <a:defRPr/>
            </a:pPr>
            <a:r>
              <a:rPr lang="en-US" sz="1125">
                <a:solidFill>
                  <a:prstClr val="black"/>
                </a:solidFill>
                <a:latin typeface="Calibri Light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457203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80378BCE-495C-4695-B317-D3DF73983059}" type="datetimeFigureOut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11/6/2023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D1B4BA6C-2EB3-4E19-85B0-8D08D429D37C}" type="slidenum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‹#›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0"/>
            <a:ext cx="11853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6400800"/>
            <a:ext cx="9264651" cy="30480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9594851" y="5637214"/>
            <a:ext cx="2034116" cy="1066800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8420100" y="6102351"/>
            <a:ext cx="1322917" cy="609600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9080503" y="3883026"/>
            <a:ext cx="2419351" cy="2292350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Trường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tiểu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học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Mai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vi-VN" sz="4949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5398" b="1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latin typeface="UTM Cookies" panose="02040603050506020204" pitchFamily="18" charset="0"/>
                  </a:rPr>
                  <a:t>CÔ NGA – LỚP 2A4</a:t>
                </a:r>
                <a:endParaRPr lang="vi-VN" sz="5398" b="1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7317317" y="750891"/>
            <a:ext cx="497628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2681289"/>
            <a:ext cx="5484283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6" y="3854451"/>
            <a:ext cx="4218517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4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091" indent="0" algn="ctr">
              <a:buNone/>
              <a:defRPr sz="1125"/>
            </a:lvl2pPr>
            <a:lvl3pPr marL="514184" indent="0" algn="ctr">
              <a:buNone/>
              <a:defRPr sz="1013"/>
            </a:lvl3pPr>
            <a:lvl4pPr marL="771275" indent="0" algn="ctr">
              <a:buNone/>
              <a:defRPr sz="900"/>
            </a:lvl4pPr>
            <a:lvl5pPr marL="1028366" indent="0" algn="ctr">
              <a:buNone/>
              <a:defRPr sz="900"/>
            </a:lvl5pPr>
            <a:lvl6pPr marL="1285457" indent="0" algn="ctr">
              <a:buNone/>
              <a:defRPr sz="900"/>
            </a:lvl6pPr>
            <a:lvl7pPr marL="1542549" indent="0" algn="ctr">
              <a:buNone/>
              <a:defRPr sz="900"/>
            </a:lvl7pPr>
            <a:lvl8pPr marL="1799640" indent="0" algn="ctr">
              <a:buNone/>
              <a:defRPr sz="900"/>
            </a:lvl8pPr>
            <a:lvl9pPr marL="2056731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401899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091" indent="0">
              <a:buNone/>
              <a:defRPr sz="674"/>
            </a:lvl2pPr>
            <a:lvl3pPr marL="514184" indent="0">
              <a:buNone/>
              <a:defRPr sz="562"/>
            </a:lvl3pPr>
            <a:lvl4pPr marL="771275" indent="0">
              <a:buNone/>
              <a:defRPr sz="507"/>
            </a:lvl4pPr>
            <a:lvl5pPr marL="1028366" indent="0">
              <a:buNone/>
              <a:defRPr sz="507"/>
            </a:lvl5pPr>
            <a:lvl6pPr marL="1285457" indent="0">
              <a:buNone/>
              <a:defRPr sz="507"/>
            </a:lvl6pPr>
            <a:lvl7pPr marL="1542549" indent="0">
              <a:buNone/>
              <a:defRPr sz="507"/>
            </a:lvl7pPr>
            <a:lvl8pPr marL="1799640" indent="0">
              <a:buNone/>
              <a:defRPr sz="507"/>
            </a:lvl8pPr>
            <a:lvl9pPr marL="2056731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06/11/2023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 defTabSz="514184" fontAlgn="auto">
              <a:spcBef>
                <a:spcPts val="0"/>
              </a:spcBef>
              <a:spcAft>
                <a:spcPts val="0"/>
              </a:spcAft>
              <a:defRPr sz="1013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9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7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2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" name="Google Shape;11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title" idx="2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25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87" name="Google Shape;87;p2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5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90" name="Google Shape;90;p2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00;p25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101" name="Google Shape;101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25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5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106" name="Google Shape;106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9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2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13" name="Google Shape;113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16" name="Google Shape;116;p2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19" name="Google Shape;119;p2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2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2" name="Google Shape;122;p2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5" name="Google Shape;125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2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8" name="Google Shape;128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2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2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85" name="Google Shape;185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97" name="Google Shape;197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2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0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27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04" name="Google Shape;204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7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07" name="Google Shape;207;p2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7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10" name="Google Shape;210;p2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7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3" name="Google Shape;213;p2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7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16" name="Google Shape;216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27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19" name="Google Shape;219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27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278" name="Google Shape;27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27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281" name="Google Shape;28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27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292" name="Google Shape;29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27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27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301" name="Google Shape;30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27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312" name="Google Shape;312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27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315" name="Google Shape;315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1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7" name="Google Shape;327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328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29" name="Google Shape;3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" name="Google Shape;331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3" name="Google Shape;333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oogle Shape;335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6" name="Google Shape;336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" name="Google Shape;338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9" name="Google Shape;339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2" name="Google Shape;342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" name="Google Shape;344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5" name="Google Shape;345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2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28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400" name="Google Shape;400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28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403" name="Google Shape;403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28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414" name="Google Shape;414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28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8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28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419" name="Google Shape;419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3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23" name="Google Shape;423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4" name="Google Shape;424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5" name="Google Shape;425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" name="Google Shape;427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9" name="Google Shape;429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1" name="Google Shape;431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32" name="Google Shape;432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" name="Google Shape;434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35" name="Google Shape;435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8" name="Google Shape;438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41" name="Google Shape;441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" name="Google Shape;443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29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6" name="Google Shape;446;p29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447" name="Google Shape;44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450" name="Google Shape;45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461" name="Google Shape;46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2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466" name="Google Shape;46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2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7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6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3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20" name="Google Shape;520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1" name="Google Shape;521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2" name="Google Shape;52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5" name="Google Shape;525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26" name="Google Shape;526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8" name="Google Shape;528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29" name="Google Shape;529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2" name="Google Shape;532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35" name="Google Shape;535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0" name="Google Shape;540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3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30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593" name="Google Shape;593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30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605" name="Google Shape;605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7" name="Google Shape;607;p30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9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10" name="Google Shape;610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12" name="Google Shape;612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4" name="Google Shape;614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16" name="Google Shape;616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8" name="Google Shape;618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22" name="Google Shape;622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4" name="Google Shape;624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25" name="Google Shape;62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0" name="Google Shape;630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2" name="Google Shape;632;p3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3" name="Google Shape;633;p31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634" name="Google Shape;63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637" name="Google Shape;63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31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648" name="Google Shape;64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31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1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52" name="Google Shape;652;p31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653" name="Google Shape;65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5" name="Google Shape;655;p3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3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3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3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3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96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3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710" name="Google Shape;710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3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713" name="Google Shape;713;p3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3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716" name="Google Shape;716;p3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719" name="Google Shape;719;p3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722" name="Google Shape;722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4" name="Google Shape;724;p3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725" name="Google Shape;725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3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3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3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3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3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3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2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32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2" name="Google Shape;782;p32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2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2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32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786" name="Google Shape;786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6" name="Google Shape;796;p32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2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3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0" name="Google Shape;800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1" name="Google Shape;801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2" name="Google Shape;802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4" name="Google Shape;804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5" name="Google Shape;805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6" name="Google Shape;806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0" name="Google Shape;820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2" name="Google Shape;822;p33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33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33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33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33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3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3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3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3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3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3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3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3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3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3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3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4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79" name="Google Shape;87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0" name="Google Shape;88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81" name="Google Shape;88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3" name="Google Shape;88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4" name="Google Shape;88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85" name="Google Shape;88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88" name="Google Shape;88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0" name="Google Shape;89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91" name="Google Shape;89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" name="Google Shape;89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94" name="Google Shape;89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6" name="Google Shape;89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3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34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34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904" name="Google Shape;904;p3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3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3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3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3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3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3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3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3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3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3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3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3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3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3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3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3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3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83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Google Shape;955;p3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56" name="Google Shape;95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58" name="Google Shape;95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0" name="Google Shape;96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1" name="Google Shape;96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2" name="Google Shape;96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65" name="Google Shape;96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68" name="Google Shape;96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3" name="Google Shape;97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4" name="Google Shape;9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6" name="Google Shape;97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35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9" name="Google Shape;979;p35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3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3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3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3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32" name="Google Shape;1032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3" name="Google Shape;1033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4" name="Google Shape;1034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6" name="Google Shape;1036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7" name="Google Shape;1037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8" name="Google Shape;1038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0" name="Google Shape;1040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1" name="Google Shape;1041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3" name="Google Shape;1043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4" name="Google Shape;1044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7" name="Google Shape;1047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9" name="Google Shape;1049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50" name="Google Shape;1050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2" name="Google Shape;1052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4" name="Google Shape;1054;p36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36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056" name="Google Shape;1056;p3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3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3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3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3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3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3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3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3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3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3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3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3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3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3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3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3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3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3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8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3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08" name="Google Shape;110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9" name="Google Shape;110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10" name="Google Shape;111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2" name="Google Shape;111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3" name="Google Shape;111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14" name="Google Shape;111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6" name="Google Shape;111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17" name="Google Shape;111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20" name="Google Shape;112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2" name="Google Shape;112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23" name="Google Shape;112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5" name="Google Shape;112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6" name="Google Shape;112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8" name="Google Shape;112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0" name="Google Shape;1130;p37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3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3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3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3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3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3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3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1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3" name="Google Shape;118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4" name="Google Shape;118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5" name="Google Shape;118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7" name="Google Shape;118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8" name="Google Shape;118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89" name="Google Shape;118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1" name="Google Shape;119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2" name="Google Shape;119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5" name="Google Shape;119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7" name="Google Shape;119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98" name="Google Shape;119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1" name="Google Shape;120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3" name="Google Shape;120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5" name="Google Shape;1205;p38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6" name="Google Shape;1206;p38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3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3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3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3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3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3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3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3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3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3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3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3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3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3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3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3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3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3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3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3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3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3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3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3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3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3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3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3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3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3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3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3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3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3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3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3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3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3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3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3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3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3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4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40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40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40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262" name="Google Shape;1262;p40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63" name="Google Shape;1263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40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266" name="Google Shape;1266;p4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0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269" name="Google Shape;1269;p4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40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1272" name="Google Shape;1272;p4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40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1275" name="Google Shape;1275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7" name="Google Shape;1277;p40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1278" name="Google Shape;1278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0" name="Google Shape;1280;p40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40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4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4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4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4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4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4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4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4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4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4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4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4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4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4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4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4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4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4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4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4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4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4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4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4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4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4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4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4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4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4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4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4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4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4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4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4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4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4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4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4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4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40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4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40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40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5" name="Google Shape;1335;p40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6" name="Google Shape;1336;p40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37" name="Google Shape;1337;p40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8" name="Google Shape;1338;p40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9" name="Google Shape;1339;p40"/>
          <p:cNvSpPr txBox="1">
            <a:spLocks noGrp="1"/>
          </p:cNvSpPr>
          <p:nvPr>
            <p:ph type="title" idx="6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0" name="Google Shape;1340;p40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1" name="Google Shape;1341;p40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40"/>
          <p:cNvSpPr txBox="1">
            <a:spLocks noGrp="1"/>
          </p:cNvSpPr>
          <p:nvPr>
            <p:ph type="title" idx="9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3" name="Google Shape;1343;p40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40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40"/>
          <p:cNvSpPr txBox="1">
            <a:spLocks noGrp="1"/>
          </p:cNvSpPr>
          <p:nvPr>
            <p:ph type="title" idx="15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6" name="Google Shape;1346;p40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40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40"/>
          <p:cNvSpPr txBox="1">
            <a:spLocks noGrp="1"/>
          </p:cNvSpPr>
          <p:nvPr>
            <p:ph type="title" idx="18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9" name="Google Shape;1349;p40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40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1" name="Google Shape;1351;p40"/>
          <p:cNvSpPr txBox="1">
            <a:spLocks noGrp="1"/>
          </p:cNvSpPr>
          <p:nvPr>
            <p:ph type="title" idx="2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1352" name="Google Shape;1352;p40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353" name="Google Shape;1353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40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356" name="Google Shape;1356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40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367" name="Google Shape;1367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9" name="Google Shape;1369;p40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40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6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4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4" name="Google Shape;13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8" name="Google Shape;13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5" name="Google Shape;1395;p4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4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4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4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4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4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4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4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4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4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4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4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4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4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4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4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4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4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4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4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4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4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4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4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4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4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4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4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4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4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4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4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4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4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4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4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4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4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4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4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4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4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4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4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4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4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4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4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4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4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41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446" name="Google Shape;1446;p41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41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3" name="Google Shape;1463;p41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41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7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42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8" name="Google Shape;1468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2" name="Google Shape;1472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9" name="Google Shape;1489;p4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4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4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4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4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4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4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4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4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4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4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4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4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4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4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4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4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4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4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4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4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4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4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4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4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4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4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4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4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4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4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4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4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4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4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4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4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4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4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4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4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4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4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4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4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4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39" name="Google Shape;1539;p42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4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4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6" name="Google Shape;1556;p42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4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4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4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4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61" name="Google Shape;1561;p42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42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42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42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867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6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65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99" dirty="0">
                <a:solidFill>
                  <a:prstClr val="black">
                    <a:lumMod val="65000"/>
                    <a:lumOff val="3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8196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6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58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1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78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7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3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74" y="2549237"/>
            <a:ext cx="433546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6/11/2023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5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6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1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8373518" y="6501173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99435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5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73C3-9A64-4C14-9DA9-DFCF0E8A1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7E9A-EF6A-4A52-BE97-E8A3CFC6B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401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7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48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16.xml"/><Relationship Id="rId15" Type="http://schemas.openxmlformats.org/officeDocument/2006/relationships/image" Target="../media/image50.png"/><Relationship Id="rId10" Type="http://schemas.openxmlformats.org/officeDocument/2006/relationships/slideLayout" Target="../slideLayouts/slideLayout62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4.png"/><Relationship Id="rId5" Type="http://schemas.openxmlformats.org/officeDocument/2006/relationships/tags" Target="../tags/tag6.xml"/><Relationship Id="rId10" Type="http://schemas.microsoft.com/office/2007/relationships/hdphoto" Target="../media/hdphoto2.wdp"/><Relationship Id="rId4" Type="http://schemas.openxmlformats.org/officeDocument/2006/relationships/tags" Target="../tags/tag5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923326" y="647218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 dirty="0">
              <a:solidFill>
                <a:prstClr val="black"/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0" y="4023640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326" y="2666116"/>
            <a:ext cx="6122336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#9Slide03 Swiss 721 Black Conde" panose="02000500000000000000" pitchFamily="2" charset="-93"/>
                <a:ea typeface="Arial-Rounded" panose="020B0500000000000000" pitchFamily="34" charset="0"/>
                <a:cs typeface="Arial-Rounded" panose="020B0500000000000000" pitchFamily="34" charset="0"/>
              </a:rPr>
              <a:t>ÔN TẬP CHỦ ĐỀ TRƯỜNG HỌC </a:t>
            </a:r>
            <a:endParaRPr lang="en-US" sz="3600" b="1" dirty="0">
              <a:solidFill>
                <a:srgbClr val="002060"/>
              </a:solidFill>
              <a:latin typeface="#9Slide03 Swiss 721 Black Conde" panose="02000500000000000000" pitchFamily="2" charset="-93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6118" y="1690291"/>
            <a:ext cx="47965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0301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8" y="695459"/>
            <a:ext cx="10200068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734097"/>
            <a:ext cx="5409126" cy="5190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375" y="734097"/>
            <a:ext cx="4842456" cy="4997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4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827" y="3575078"/>
            <a:ext cx="4584879" cy="2645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643944"/>
            <a:ext cx="9569003" cy="2931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9" y="3575077"/>
            <a:ext cx="4430331" cy="252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462" y="4513268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4" y="0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479" y="4048438"/>
            <a:ext cx="3556319" cy="3085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2" y="1253634"/>
            <a:ext cx="3402937" cy="5075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31" y="2047040"/>
            <a:ext cx="3250481" cy="21134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6831468" y="425003"/>
            <a:ext cx="4584879" cy="2678775"/>
          </a:xfrm>
          <a:prstGeom prst="wedgeEllipseCallout">
            <a:avLst>
              <a:gd name="adj1" fmla="val -69991"/>
              <a:gd name="adj2" fmla="val 4451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làm hướng dẫn viên du lịch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648828" y="2036247"/>
            <a:ext cx="2339125" cy="123190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671801" y="3391176"/>
            <a:ext cx="2446581" cy="174154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740868" y="3479282"/>
            <a:ext cx="2507943" cy="1654277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866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002236" y="1511352"/>
            <a:ext cx="5366820" cy="104979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Nói được tên, địa chỉ lớp, trường học của mình.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118383" y="3151792"/>
            <a:ext cx="5200196" cy="106968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 thiệu khái quát không gian trường học, lớp học.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118383" y="4812127"/>
            <a:ext cx="5200196" cy="11121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r>
              <a:rPr lang="vi-VN" altLang="zh-CN" sz="2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Kể về một số hoạt động của trường, lớp.</a:t>
            </a:r>
            <a:endParaRPr lang="zh-CN" altLang="en-US" sz="2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030310" y="1888612"/>
            <a:ext cx="3108638" cy="292351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zh-TW" altLang="en-US" sz="2399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9"/>
            </p:custDataLst>
          </p:nvPr>
        </p:nvSpPr>
        <p:spPr>
          <a:xfrm>
            <a:off x="1481070" y="2360097"/>
            <a:ext cx="2432472" cy="2157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TW" altLang="en-US" sz="5065" b="1" dirty="0">
              <a:solidFill>
                <a:prstClr val="white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99"/>
            <a:ext cx="2303545" cy="17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7" y="4812127"/>
            <a:ext cx="3248345" cy="19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0" y="2513766"/>
            <a:ext cx="1240527" cy="18501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40" y="2976048"/>
            <a:ext cx="1399682" cy="589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5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69373" y="3416489"/>
              <a:ext cx="7489670" cy="11790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60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 ĐỘNG TIẾP NỐI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7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192000" cy="4239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213" y="269687"/>
            <a:ext cx="4726547" cy="669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58461" y="4968501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350912" y="5029200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32632" y="4922335"/>
            <a:ext cx="369623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549" y="5330659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065" y="5297270"/>
            <a:ext cx="3309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2632" y="5330658"/>
            <a:ext cx="35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Arrow Connector 14"/>
          <p:cNvCxnSpPr>
            <a:stCxn id="4" idx="2"/>
          </p:cNvCxnSpPr>
          <p:nvPr/>
        </p:nvCxnSpPr>
        <p:spPr>
          <a:xfrm flipH="1">
            <a:off x="2659486" y="4225966"/>
            <a:ext cx="3436514" cy="6827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1451" y="4225966"/>
            <a:ext cx="0" cy="6364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96000" y="4230865"/>
            <a:ext cx="3436514" cy="6165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087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0" y="96721"/>
            <a:ext cx="1629860" cy="14854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78" y="3413056"/>
            <a:ext cx="4954684" cy="4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58" y="861387"/>
            <a:ext cx="3683027" cy="5757503"/>
          </a:xfrm>
          <a:prstGeom prst="rect">
            <a:avLst/>
          </a:prstGeom>
        </p:spPr>
      </p:pic>
      <p:sp>
        <p:nvSpPr>
          <p:cNvPr id="11" name="MH_SubTitle_1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953814" y="1445014"/>
            <a:ext cx="4739426" cy="109212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Cùng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tham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lãm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tranh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về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4" name="MH_SubTitle_2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953814" y="3413056"/>
            <a:ext cx="4555159" cy="105591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Giới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thiệu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các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hoạt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động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ở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trường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của</a:t>
            </a:r>
            <a:r>
              <a:rPr lang="en-US" altLang="zh-C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em</a:t>
            </a:r>
            <a:endParaRPr lang="zh-CN" alt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Other_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8693240" y="2021982"/>
            <a:ext cx="965915" cy="257577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MH_Other_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8508973" y="4082602"/>
            <a:ext cx="1150182" cy="515156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7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9689" y="2443767"/>
            <a:ext cx="74911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1: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9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61" y="283337"/>
            <a:ext cx="5177307" cy="3232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3863662"/>
            <a:ext cx="11269012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283336"/>
            <a:ext cx="5679582" cy="3232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7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00" y="400590"/>
            <a:ext cx="5756856" cy="5666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0" y="400590"/>
            <a:ext cx="5735049" cy="553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2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5"/>
          <p:cNvSpPr txBox="1">
            <a:spLocks noGrp="1"/>
          </p:cNvSpPr>
          <p:nvPr>
            <p:ph type="title" idx="4294967295"/>
          </p:nvPr>
        </p:nvSpPr>
        <p:spPr>
          <a:xfrm>
            <a:off x="11351685" y="5234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06</a:t>
            </a:r>
            <a:endParaRPr/>
          </a:p>
        </p:txBody>
      </p:sp>
      <p:sp>
        <p:nvSpPr>
          <p:cNvPr id="2210" name="Google Shape;2210;p15"/>
          <p:cNvSpPr txBox="1">
            <a:spLocks noGrp="1"/>
          </p:cNvSpPr>
          <p:nvPr>
            <p:ph type="title" idx="4294967295"/>
          </p:nvPr>
        </p:nvSpPr>
        <p:spPr>
          <a:xfrm>
            <a:off x="11351685" y="2059518"/>
            <a:ext cx="840316" cy="56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sp>
        <p:nvSpPr>
          <p:cNvPr id="2211" name="Google Shape;2211;p15"/>
          <p:cNvSpPr txBox="1">
            <a:spLocks noGrp="1"/>
          </p:cNvSpPr>
          <p:nvPr>
            <p:ph type="title" idx="4294967295"/>
          </p:nvPr>
        </p:nvSpPr>
        <p:spPr>
          <a:xfrm>
            <a:off x="11351685" y="3674534"/>
            <a:ext cx="840316" cy="56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05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650860"/>
            <a:ext cx="3006616" cy="243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73" y="650860"/>
            <a:ext cx="3304473" cy="2430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59" y="3674534"/>
            <a:ext cx="3006617" cy="2421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18" y="3674534"/>
            <a:ext cx="3112186" cy="2421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29" y="3674534"/>
            <a:ext cx="3527917" cy="2421169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81" y="650860"/>
            <a:ext cx="3112186" cy="24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84174" y="0"/>
            <a:ext cx="3080825" cy="4575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0092" y="2521040"/>
            <a:ext cx="75873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2: Giới thiệu các hoạt động </a:t>
            </a:r>
          </a:p>
          <a:p>
            <a:pPr algn="ctr"/>
            <a:r>
              <a:rPr lang="vi-VN" sz="36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trường, lớp của em</a:t>
            </a:r>
            <a:endParaRPr lang="en-US" sz="36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5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0.1|3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4.3|4.8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2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146</Words>
  <Application>Microsoft Office PowerPoint</Application>
  <PresentationFormat>Widescreen</PresentationFormat>
  <Paragraphs>34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#9Slide03 Swiss 721 Black Conde</vt:lpstr>
      <vt:lpstr>A3.BoosterNextFYBlackRegular-San</vt:lpstr>
      <vt:lpstr>Arial</vt:lpstr>
      <vt:lpstr>Arial-Rounded</vt:lpstr>
      <vt:lpstr>Bebas Neue</vt:lpstr>
      <vt:lpstr>Calibri</vt:lpstr>
      <vt:lpstr>Calibri Light</vt:lpstr>
      <vt:lpstr>Jua</vt:lpstr>
      <vt:lpstr>Kalam</vt:lpstr>
      <vt:lpstr>Montserrat</vt:lpstr>
      <vt:lpstr>Patrick Hand</vt:lpstr>
      <vt:lpstr>Quicksand Medium</vt:lpstr>
      <vt:lpstr>UTM Avo</vt:lpstr>
      <vt:lpstr>UTM Cookies</vt:lpstr>
      <vt:lpstr>印品黑体</vt:lpstr>
      <vt:lpstr>Doodle Sketchbook by Slidesgo</vt:lpstr>
      <vt:lpstr>4_Office Theme</vt:lpstr>
      <vt:lpstr>3_Office Theme</vt:lpstr>
      <vt:lpstr>Nature Activities Binder by Slidesgo</vt:lpstr>
      <vt:lpstr>Office 主题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54</cp:revision>
  <dcterms:created xsi:type="dcterms:W3CDTF">2021-11-02T08:34:15Z</dcterms:created>
  <dcterms:modified xsi:type="dcterms:W3CDTF">2023-11-05T17:14:04Z</dcterms:modified>
</cp:coreProperties>
</file>