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handoutMasterIdLst>
    <p:handoutMasterId r:id="rId16"/>
  </p:handoutMasterIdLst>
  <p:sldIdLst>
    <p:sldId id="257" r:id="rId2"/>
    <p:sldId id="370" r:id="rId3"/>
    <p:sldId id="369" r:id="rId4"/>
    <p:sldId id="330" r:id="rId5"/>
    <p:sldId id="343" r:id="rId6"/>
    <p:sldId id="371" r:id="rId7"/>
    <p:sldId id="372" r:id="rId8"/>
    <p:sldId id="373" r:id="rId9"/>
    <p:sldId id="366" r:id="rId10"/>
    <p:sldId id="353" r:id="rId11"/>
    <p:sldId id="354" r:id="rId12"/>
    <p:sldId id="374" r:id="rId13"/>
    <p:sldId id="337" r:id="rId14"/>
  </p:sldIdLst>
  <p:sldSz cx="12192000" cy="6858000"/>
  <p:notesSz cx="6858000" cy="9144000"/>
  <p:embeddedFontLst>
    <p:embeddedFont>
      <p:font typeface="#9Slide07 Soup of Justice" pitchFamily="2" charset="0"/>
      <p:regular r:id="rId17"/>
    </p:embeddedFont>
    <p:embeddedFont>
      <p:font typeface="Arial-Rounded" panose="020B0500000000000000" pitchFamily="34" charset="0"/>
      <p:regular r:id="rId18"/>
    </p:embeddedFont>
    <p:embeddedFont>
      <p:font typeface="Calibri" panose="020F0502020204030204" pitchFamily="34" charset="0"/>
      <p:regular r:id="rId19"/>
      <p:bold r:id="rId20"/>
      <p:italic r:id="rId21"/>
      <p:boldItalic r:id="rId22"/>
    </p:embeddedFont>
    <p:embeddedFont>
      <p:font typeface="iCiel Panton Black" panose="00000A00000000000000" pitchFamily="50" charset="0"/>
      <p:bold r:id="rId23"/>
    </p:embeddedFont>
    <p:embeddedFont>
      <p:font typeface="Quicksand" panose="00000500000000000000" pitchFamily="2"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9187"/>
    <a:srgbClr val="1C83C2"/>
    <a:srgbClr val="B37865"/>
    <a:srgbClr val="99482B"/>
    <a:srgbClr val="54B1A4"/>
    <a:srgbClr val="1A78B2"/>
    <a:srgbClr val="EC6565"/>
    <a:srgbClr val="F98E86"/>
    <a:srgbClr val="9ACFF0"/>
    <a:srgbClr val="6DB9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70" autoAdjust="0"/>
    <p:restoredTop sz="91054" autoAdjust="0"/>
  </p:normalViewPr>
  <p:slideViewPr>
    <p:cSldViewPr>
      <p:cViewPr varScale="1">
        <p:scale>
          <a:sx n="93" d="100"/>
          <a:sy n="93" d="100"/>
        </p:scale>
        <p:origin x="600" y="96"/>
      </p:cViewPr>
      <p:guideLst/>
    </p:cSldViewPr>
  </p:slideViewPr>
  <p:notesTextViewPr>
    <p:cViewPr>
      <p:scale>
        <a:sx n="1" d="1"/>
        <a:sy n="1" d="1"/>
      </p:scale>
      <p:origin x="0" y="0"/>
    </p:cViewPr>
  </p:notesTextViewPr>
  <p:sorterViewPr>
    <p:cViewPr>
      <p:scale>
        <a:sx n="150" d="100"/>
        <a:sy n="150" d="100"/>
      </p:scale>
      <p:origin x="0" y="-4920"/>
    </p:cViewPr>
  </p:sorterViewPr>
  <p:notesViewPr>
    <p:cSldViewPr>
      <p:cViewPr varScale="1">
        <p:scale>
          <a:sx n="80" d="100"/>
          <a:sy n="80" d="100"/>
        </p:scale>
        <p:origin x="400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4BEA5E-0431-D904-B3A0-342B8FD16F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4D7BBA-62C4-CBA5-0807-215D82FF4F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E4A26B-F93D-40DF-939D-CA6FCA4C1E9B}" type="datetimeFigureOut">
              <a:rPr lang="en-US" smtClean="0"/>
              <a:t>9/27/2023</a:t>
            </a:fld>
            <a:endParaRPr lang="en-US"/>
          </a:p>
        </p:txBody>
      </p:sp>
      <p:sp>
        <p:nvSpPr>
          <p:cNvPr id="4" name="Footer Placeholder 3">
            <a:extLst>
              <a:ext uri="{FF2B5EF4-FFF2-40B4-BE49-F238E27FC236}">
                <a16:creationId xmlns:a16="http://schemas.microsoft.com/office/drawing/2014/main" id="{1429149F-C6F3-AE9F-31D0-F90A8BA92B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D5DBC2-3AEF-2AFC-D97E-B47B154622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7228A3-25D4-4941-8B16-1C9ED51B8221}" type="slidenum">
              <a:rPr lang="en-US" smtClean="0"/>
              <a:t>‹#›</a:t>
            </a:fld>
            <a:endParaRPr lang="en-US"/>
          </a:p>
        </p:txBody>
      </p:sp>
    </p:spTree>
    <p:extLst>
      <p:ext uri="{BB962C8B-B14F-4D97-AF65-F5344CB8AC3E}">
        <p14:creationId xmlns:p14="http://schemas.microsoft.com/office/powerpoint/2010/main" val="2739499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23106-09BC-41E8-9686-AAF514DDE3D0}"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AD6B0-D12C-49E3-84EF-3863CFCC2EA4}" type="slidenum">
              <a:rPr lang="en-US" smtClean="0"/>
              <a:t>‹#›</a:t>
            </a:fld>
            <a:endParaRPr lang="en-US"/>
          </a:p>
        </p:txBody>
      </p:sp>
    </p:spTree>
    <p:extLst>
      <p:ext uri="{BB962C8B-B14F-4D97-AF65-F5344CB8AC3E}">
        <p14:creationId xmlns:p14="http://schemas.microsoft.com/office/powerpoint/2010/main" val="3493431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a:solidFill>
                  <a:srgbClr val="000000"/>
                </a:solidFill>
                <a:effectLst/>
                <a:latin typeface="Times New Roman" panose="02020603050405020304" pitchFamily="18" charset="0"/>
                <a:ea typeface="Times New Roman" panose="02020603050405020304" pitchFamily="18" charset="0"/>
              </a:rPr>
              <a:t>+ Nói tên công việc trong từng hình? (Bác nông dân đang cấy lúa, những hạt gạo trắng ngần, một bạn đang ăn cơm.)</a:t>
            </a:r>
            <a:endParaRPr lang="en-US" sz="1800">
              <a:effectLst/>
              <a:latin typeface="Times New Roman" panose="02020603050405020304" pitchFamily="18" charset="0"/>
              <a:ea typeface="Yu Mincho" panose="02020400000000000000" pitchFamily="18" charset="-128"/>
            </a:endParaRPr>
          </a:p>
          <a:p>
            <a:pPr algn="just"/>
            <a:r>
              <a:rPr lang="en-US" sz="1800">
                <a:solidFill>
                  <a:srgbClr val="000000"/>
                </a:solidFill>
                <a:effectLst/>
                <a:latin typeface="Times New Roman" panose="02020603050405020304" pitchFamily="18" charset="0"/>
                <a:ea typeface="Times New Roman" panose="02020603050405020304" pitchFamily="18" charset="0"/>
              </a:rPr>
              <a:t> + Các công việc đó đem lại lợi ích gì</a:t>
            </a:r>
            <a:r>
              <a:rPr lang="vi-VN" sz="1800">
                <a:solidFill>
                  <a:srgbClr val="000000"/>
                </a:solidFill>
                <a:effectLst/>
                <a:latin typeface="Times New Roman" panose="02020603050405020304" pitchFamily="18" charset="0"/>
                <a:ea typeface="Times New Roman" panose="02020603050405020304" pitchFamily="18" charset="0"/>
              </a:rPr>
              <a:t>?</a:t>
            </a:r>
            <a:endParaRPr lang="en-US" sz="1800">
              <a:effectLst/>
              <a:latin typeface="Times New Roman" panose="02020603050405020304" pitchFamily="18" charset="0"/>
              <a:ea typeface="Yu Mincho" panose="02020400000000000000" pitchFamily="18" charset="-128"/>
            </a:endParaRPr>
          </a:p>
          <a:p>
            <a:r>
              <a:rPr lang="en-US"/>
              <a:t>=&gt; </a:t>
            </a:r>
            <a:r>
              <a:rPr lang="en-US" sz="1800">
                <a:solidFill>
                  <a:srgbClr val="000000"/>
                </a:solidFill>
                <a:effectLst/>
                <a:latin typeface="Times New Roman" panose="02020603050405020304" pitchFamily="18" charset="0"/>
                <a:ea typeface="Times New Roman" panose="02020603050405020304" pitchFamily="18" charset="0"/>
              </a:rPr>
              <a:t>Thông qua quan sát và thảo luận, các em biết được bác nông dân cấy lúa, kết quả lao động là đem lại những hạt gạo trắng ngần và là nguồn thức ăn không thể thiếu được của con người (trong đó có cả bản thân các em) nên chúng ta phải trân trọng người nông dân và thành quả lao động của họ</a:t>
            </a:r>
            <a:endParaRPr lang="en-US"/>
          </a:p>
        </p:txBody>
      </p:sp>
      <p:sp>
        <p:nvSpPr>
          <p:cNvPr id="4" name="Slide Number Placeholder 3"/>
          <p:cNvSpPr>
            <a:spLocks noGrp="1"/>
          </p:cNvSpPr>
          <p:nvPr>
            <p:ph type="sldNum" sz="quarter" idx="5"/>
          </p:nvPr>
        </p:nvSpPr>
        <p:spPr/>
        <p:txBody>
          <a:bodyPr/>
          <a:lstStyle/>
          <a:p>
            <a:fld id="{2A8AD6B0-D12C-49E3-84EF-3863CFCC2EA4}" type="slidenum">
              <a:rPr lang="en-US" smtClean="0"/>
              <a:t>5</a:t>
            </a:fld>
            <a:endParaRPr lang="en-US"/>
          </a:p>
        </p:txBody>
      </p:sp>
    </p:spTree>
    <p:extLst>
      <p:ext uri="{BB962C8B-B14F-4D97-AF65-F5344CB8AC3E}">
        <p14:creationId xmlns:p14="http://schemas.microsoft.com/office/powerpoint/2010/main" val="3518382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a:solidFill>
                  <a:srgbClr val="000000"/>
                </a:solidFill>
                <a:effectLst/>
                <a:latin typeface="Times New Roman" panose="02020603050405020304" pitchFamily="18" charset="0"/>
                <a:ea typeface="Times New Roman" panose="02020603050405020304" pitchFamily="18" charset="0"/>
              </a:rPr>
              <a:t>+ Nói tên công việc trong từng hình? (Người thợ xây đang xây ngôi nhà, ngôi nhà khang trang sạch đẹp, gia đình Hoa đang sum họp trong ngôi nhà đó)</a:t>
            </a:r>
            <a:endParaRPr lang="en-US" sz="1800">
              <a:effectLst/>
              <a:latin typeface="Times New Roman" panose="02020603050405020304" pitchFamily="18" charset="0"/>
              <a:ea typeface="Yu Mincho" panose="02020400000000000000" pitchFamily="18" charset="-128"/>
            </a:endParaRPr>
          </a:p>
          <a:p>
            <a:pPr algn="just"/>
            <a:r>
              <a:rPr lang="en-US" sz="1800">
                <a:solidFill>
                  <a:srgbClr val="000000"/>
                </a:solidFill>
                <a:effectLst/>
                <a:latin typeface="Times New Roman" panose="02020603050405020304" pitchFamily="18" charset="0"/>
                <a:ea typeface="Times New Roman" panose="02020603050405020304" pitchFamily="18" charset="0"/>
              </a:rPr>
              <a:t> + Các công việc đó đem lại lợi ích gì</a:t>
            </a:r>
            <a:r>
              <a:rPr lang="vi-VN" sz="1800">
                <a:solidFill>
                  <a:srgbClr val="000000"/>
                </a:solidFill>
                <a:effectLst/>
                <a:latin typeface="Times New Roman" panose="02020603050405020304" pitchFamily="18" charset="0"/>
                <a:ea typeface="Times New Roman" panose="02020603050405020304" pitchFamily="18" charset="0"/>
              </a:rPr>
              <a:t>?</a:t>
            </a:r>
            <a:endParaRPr lang="en-US" sz="1800">
              <a:effectLst/>
              <a:latin typeface="Times New Roman" panose="02020603050405020304" pitchFamily="18" charset="0"/>
              <a:ea typeface="Yu Mincho" panose="02020400000000000000" pitchFamily="18" charset="-128"/>
            </a:endParaRPr>
          </a:p>
          <a:p>
            <a:endParaRPr lang="en-US"/>
          </a:p>
        </p:txBody>
      </p:sp>
      <p:sp>
        <p:nvSpPr>
          <p:cNvPr id="4" name="Slide Number Placeholder 3"/>
          <p:cNvSpPr>
            <a:spLocks noGrp="1"/>
          </p:cNvSpPr>
          <p:nvPr>
            <p:ph type="sldNum" sz="quarter" idx="5"/>
          </p:nvPr>
        </p:nvSpPr>
        <p:spPr/>
        <p:txBody>
          <a:bodyPr/>
          <a:lstStyle/>
          <a:p>
            <a:fld id="{2A8AD6B0-D12C-49E3-84EF-3863CFCC2EA4}" type="slidenum">
              <a:rPr lang="en-US" smtClean="0"/>
              <a:t>6</a:t>
            </a:fld>
            <a:endParaRPr lang="en-US"/>
          </a:p>
        </p:txBody>
      </p:sp>
    </p:spTree>
    <p:extLst>
      <p:ext uri="{BB962C8B-B14F-4D97-AF65-F5344CB8AC3E}">
        <p14:creationId xmlns:p14="http://schemas.microsoft.com/office/powerpoint/2010/main" val="239907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a:solidFill>
                  <a:srgbClr val="000000"/>
                </a:solidFill>
                <a:effectLst/>
                <a:latin typeface="Times New Roman" panose="02020603050405020304" pitchFamily="18" charset="0"/>
                <a:ea typeface="Times New Roman" panose="02020603050405020304" pitchFamily="18" charset="0"/>
              </a:rPr>
              <a:t>+ Nói tên công việc trong từng hình? (Cô giáo nắn nót từng nét bút cho HS, HS khoe bài kiểm tra với mẹ, HS rang rỡ trong ngày tốt nghiệp)</a:t>
            </a:r>
            <a:endParaRPr lang="en-US" sz="1800">
              <a:effectLst/>
              <a:latin typeface="Times New Roman" panose="02020603050405020304" pitchFamily="18" charset="0"/>
              <a:ea typeface="Yu Mincho" panose="02020400000000000000" pitchFamily="18" charset="-128"/>
            </a:endParaRPr>
          </a:p>
          <a:p>
            <a:pPr algn="just"/>
            <a:r>
              <a:rPr lang="en-US" sz="1800">
                <a:solidFill>
                  <a:srgbClr val="000000"/>
                </a:solidFill>
                <a:effectLst/>
                <a:latin typeface="Times New Roman" panose="02020603050405020304" pitchFamily="18" charset="0"/>
                <a:ea typeface="Times New Roman" panose="02020603050405020304" pitchFamily="18" charset="0"/>
              </a:rPr>
              <a:t> + Các công việc đó đem lại lợi ích gì</a:t>
            </a:r>
            <a:r>
              <a:rPr lang="vi-VN" sz="1800">
                <a:solidFill>
                  <a:srgbClr val="000000"/>
                </a:solidFill>
                <a:effectLst/>
                <a:latin typeface="Times New Roman" panose="02020603050405020304" pitchFamily="18" charset="0"/>
                <a:ea typeface="Times New Roman" panose="02020603050405020304" pitchFamily="18" charset="0"/>
              </a:rPr>
              <a:t>?</a:t>
            </a:r>
            <a:endParaRPr lang="en-US" sz="1800">
              <a:effectLst/>
              <a:latin typeface="Times New Roman" panose="02020603050405020304" pitchFamily="18" charset="0"/>
              <a:ea typeface="Yu Mincho" panose="02020400000000000000" pitchFamily="18" charset="-128"/>
            </a:endParaRPr>
          </a:p>
          <a:p>
            <a:endParaRPr lang="en-US"/>
          </a:p>
        </p:txBody>
      </p:sp>
      <p:sp>
        <p:nvSpPr>
          <p:cNvPr id="4" name="Slide Number Placeholder 3"/>
          <p:cNvSpPr>
            <a:spLocks noGrp="1"/>
          </p:cNvSpPr>
          <p:nvPr>
            <p:ph type="sldNum" sz="quarter" idx="5"/>
          </p:nvPr>
        </p:nvSpPr>
        <p:spPr/>
        <p:txBody>
          <a:bodyPr/>
          <a:lstStyle/>
          <a:p>
            <a:fld id="{2A8AD6B0-D12C-49E3-84EF-3863CFCC2EA4}" type="slidenum">
              <a:rPr lang="en-US" smtClean="0"/>
              <a:t>7</a:t>
            </a:fld>
            <a:endParaRPr lang="en-US"/>
          </a:p>
        </p:txBody>
      </p:sp>
    </p:spTree>
    <p:extLst>
      <p:ext uri="{BB962C8B-B14F-4D97-AF65-F5344CB8AC3E}">
        <p14:creationId xmlns:p14="http://schemas.microsoft.com/office/powerpoint/2010/main" val="2974430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Tuổi nhỏ làm việc nhỏ, các em cũng có thể là rất nhiều việc có ích cho gia đình cộng đồng. Em hãy chia sẻ một số công việc mà em đã tham gia ở gia đình, cộng đồng</a:t>
            </a:r>
            <a:r>
              <a:rPr lang="vi-VN" sz="1800">
                <a:solidFill>
                  <a:srgbClr val="000000"/>
                </a:solidFill>
                <a:effectLst/>
                <a:latin typeface="Times New Roman" panose="02020603050405020304" pitchFamily="18" charset="0"/>
                <a:ea typeface="Times New Roman" panose="02020603050405020304" pitchFamily="18" charset="0"/>
              </a:rPr>
              <a:t>. </a:t>
            </a:r>
            <a:endParaRPr lang="en-US" sz="1800">
              <a:effectLst/>
              <a:latin typeface="Times New Roman" panose="02020603050405020304" pitchFamily="18" charset="0"/>
              <a:ea typeface="Yu Mincho" panose="02020400000000000000" pitchFamily="18" charset="-128"/>
            </a:endParaRPr>
          </a:p>
          <a:p>
            <a:endParaRPr lang="en-US"/>
          </a:p>
        </p:txBody>
      </p:sp>
      <p:sp>
        <p:nvSpPr>
          <p:cNvPr id="4" name="Slide Number Placeholder 3"/>
          <p:cNvSpPr>
            <a:spLocks noGrp="1"/>
          </p:cNvSpPr>
          <p:nvPr>
            <p:ph type="sldNum" sz="quarter" idx="5"/>
          </p:nvPr>
        </p:nvSpPr>
        <p:spPr/>
        <p:txBody>
          <a:bodyPr/>
          <a:lstStyle/>
          <a:p>
            <a:fld id="{2A8AD6B0-D12C-49E3-84EF-3863CFCC2EA4}" type="slidenum">
              <a:rPr lang="en-US" smtClean="0"/>
              <a:t>11</a:t>
            </a:fld>
            <a:endParaRPr lang="en-US"/>
          </a:p>
        </p:txBody>
      </p:sp>
    </p:spTree>
    <p:extLst>
      <p:ext uri="{BB962C8B-B14F-4D97-AF65-F5344CB8AC3E}">
        <p14:creationId xmlns:p14="http://schemas.microsoft.com/office/powerpoint/2010/main" val="489751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30" name="PHẠM DUYÊN 1 - 9Slide.vn">
            <a:extLst>
              <a:ext uri="{FF2B5EF4-FFF2-40B4-BE49-F238E27FC236}">
                <a16:creationId xmlns:a16="http://schemas.microsoft.com/office/drawing/2014/main" id="{68633922-5ECF-C2E1-54F6-3126B7F7CD71}"/>
              </a:ext>
            </a:extLst>
          </p:cNvPr>
          <p:cNvPicPr>
            <a:picLocks noChangeAspect="1"/>
          </p:cNvPicPr>
          <p:nvPr userDrawn="1"/>
        </p:nvPicPr>
        <p:blipFill rotWithShape="1">
          <a:blip r:embed="rId2"/>
          <a:srcRect b="16707"/>
          <a:stretch/>
        </p:blipFill>
        <p:spPr>
          <a:xfrm>
            <a:off x="4919610" y="-1676400"/>
            <a:ext cx="2352780" cy="706456"/>
          </a:xfrm>
          <a:prstGeom prst="roundRect">
            <a:avLst/>
          </a:prstGeom>
          <a:solidFill>
            <a:schemeClr val="bg1"/>
          </a:solidFill>
        </p:spPr>
      </p:pic>
      <p:sp>
        <p:nvSpPr>
          <p:cNvPr id="29" name="PHẠM DUYÊN 2 - 9Slide.vn">
            <a:extLst>
              <a:ext uri="{FF2B5EF4-FFF2-40B4-BE49-F238E27FC236}">
                <a16:creationId xmlns:a16="http://schemas.microsoft.com/office/drawing/2014/main" id="{3682BE38-8B15-A728-2EC7-59AA64769121}"/>
              </a:ext>
            </a:extLst>
          </p:cNvPr>
          <p:cNvSpPr/>
          <p:nvPr userDrawn="1"/>
        </p:nvSpPr>
        <p:spPr>
          <a:xfrm>
            <a:off x="-6350" y="1"/>
            <a:ext cx="12198350" cy="1717964"/>
          </a:xfrm>
          <a:custGeom>
            <a:avLst/>
            <a:gdLst>
              <a:gd name="connsiteX0" fmla="*/ 27709 w 12228945"/>
              <a:gd name="connsiteY0" fmla="*/ 1357745 h 1828800"/>
              <a:gd name="connsiteX1" fmla="*/ 1570181 w 12228945"/>
              <a:gd name="connsiteY1" fmla="*/ 1357745 h 1828800"/>
              <a:gd name="connsiteX2" fmla="*/ 1921163 w 12228945"/>
              <a:gd name="connsiteY2" fmla="*/ 1828800 h 1828800"/>
              <a:gd name="connsiteX3" fmla="*/ 12228945 w 12228945"/>
              <a:gd name="connsiteY3" fmla="*/ 1828800 h 1828800"/>
              <a:gd name="connsiteX4" fmla="*/ 12228945 w 12228945"/>
              <a:gd name="connsiteY4" fmla="*/ 0 h 1828800"/>
              <a:gd name="connsiteX5" fmla="*/ 0 w 12228945"/>
              <a:gd name="connsiteY5" fmla="*/ 18472 h 1828800"/>
              <a:gd name="connsiteX6" fmla="*/ 27709 w 12228945"/>
              <a:gd name="connsiteY6" fmla="*/ 1357745 h 1828800"/>
              <a:gd name="connsiteX0" fmla="*/ 27709 w 12228945"/>
              <a:gd name="connsiteY0" fmla="*/ 1357745 h 1828800"/>
              <a:gd name="connsiteX1" fmla="*/ 1376218 w 12228945"/>
              <a:gd name="connsiteY1" fmla="*/ 1376217 h 1828800"/>
              <a:gd name="connsiteX2" fmla="*/ 1921163 w 12228945"/>
              <a:gd name="connsiteY2" fmla="*/ 1828800 h 1828800"/>
              <a:gd name="connsiteX3" fmla="*/ 12228945 w 12228945"/>
              <a:gd name="connsiteY3" fmla="*/ 1828800 h 1828800"/>
              <a:gd name="connsiteX4" fmla="*/ 12228945 w 12228945"/>
              <a:gd name="connsiteY4" fmla="*/ 0 h 1828800"/>
              <a:gd name="connsiteX5" fmla="*/ 0 w 12228945"/>
              <a:gd name="connsiteY5" fmla="*/ 18472 h 1828800"/>
              <a:gd name="connsiteX6" fmla="*/ 27709 w 12228945"/>
              <a:gd name="connsiteY6" fmla="*/ 1357745 h 1828800"/>
              <a:gd name="connsiteX0" fmla="*/ 27709 w 12228945"/>
              <a:gd name="connsiteY0" fmla="*/ 1357745 h 1831184"/>
              <a:gd name="connsiteX1" fmla="*/ 1376218 w 12228945"/>
              <a:gd name="connsiteY1" fmla="*/ 1376217 h 1831184"/>
              <a:gd name="connsiteX2" fmla="*/ 1921163 w 12228945"/>
              <a:gd name="connsiteY2" fmla="*/ 1828800 h 1831184"/>
              <a:gd name="connsiteX3" fmla="*/ 12228945 w 12228945"/>
              <a:gd name="connsiteY3" fmla="*/ 1828800 h 1831184"/>
              <a:gd name="connsiteX4" fmla="*/ 12228945 w 12228945"/>
              <a:gd name="connsiteY4" fmla="*/ 0 h 1831184"/>
              <a:gd name="connsiteX5" fmla="*/ 0 w 12228945"/>
              <a:gd name="connsiteY5" fmla="*/ 18472 h 1831184"/>
              <a:gd name="connsiteX6" fmla="*/ 27709 w 12228945"/>
              <a:gd name="connsiteY6" fmla="*/ 1357745 h 1831184"/>
              <a:gd name="connsiteX0" fmla="*/ 27709 w 12228945"/>
              <a:gd name="connsiteY0" fmla="*/ 1357745 h 1831245"/>
              <a:gd name="connsiteX1" fmla="*/ 1376218 w 12228945"/>
              <a:gd name="connsiteY1" fmla="*/ 1376217 h 1831245"/>
              <a:gd name="connsiteX2" fmla="*/ 1921163 w 12228945"/>
              <a:gd name="connsiteY2" fmla="*/ 1828800 h 1831245"/>
              <a:gd name="connsiteX3" fmla="*/ 12228945 w 12228945"/>
              <a:gd name="connsiteY3" fmla="*/ 1828800 h 1831245"/>
              <a:gd name="connsiteX4" fmla="*/ 12228945 w 12228945"/>
              <a:gd name="connsiteY4" fmla="*/ 0 h 1831245"/>
              <a:gd name="connsiteX5" fmla="*/ 0 w 12228945"/>
              <a:gd name="connsiteY5" fmla="*/ 18472 h 1831245"/>
              <a:gd name="connsiteX6" fmla="*/ 27709 w 12228945"/>
              <a:gd name="connsiteY6" fmla="*/ 1357745 h 1831245"/>
              <a:gd name="connsiteX0" fmla="*/ 27709 w 12228945"/>
              <a:gd name="connsiteY0" fmla="*/ 1357745 h 1831183"/>
              <a:gd name="connsiteX1" fmla="*/ 1219200 w 12228945"/>
              <a:gd name="connsiteY1" fmla="*/ 1366981 h 1831183"/>
              <a:gd name="connsiteX2" fmla="*/ 1921163 w 12228945"/>
              <a:gd name="connsiteY2" fmla="*/ 1828800 h 1831183"/>
              <a:gd name="connsiteX3" fmla="*/ 12228945 w 12228945"/>
              <a:gd name="connsiteY3" fmla="*/ 1828800 h 1831183"/>
              <a:gd name="connsiteX4" fmla="*/ 12228945 w 12228945"/>
              <a:gd name="connsiteY4" fmla="*/ 0 h 1831183"/>
              <a:gd name="connsiteX5" fmla="*/ 0 w 12228945"/>
              <a:gd name="connsiteY5" fmla="*/ 18472 h 1831183"/>
              <a:gd name="connsiteX6" fmla="*/ 27709 w 12228945"/>
              <a:gd name="connsiteY6" fmla="*/ 1357745 h 1831183"/>
              <a:gd name="connsiteX0" fmla="*/ 27709 w 12228945"/>
              <a:gd name="connsiteY0" fmla="*/ 1357745 h 1831308"/>
              <a:gd name="connsiteX1" fmla="*/ 1219200 w 12228945"/>
              <a:gd name="connsiteY1" fmla="*/ 1366981 h 1831308"/>
              <a:gd name="connsiteX2" fmla="*/ 1921163 w 12228945"/>
              <a:gd name="connsiteY2" fmla="*/ 1828800 h 1831308"/>
              <a:gd name="connsiteX3" fmla="*/ 12228945 w 12228945"/>
              <a:gd name="connsiteY3" fmla="*/ 1828800 h 1831308"/>
              <a:gd name="connsiteX4" fmla="*/ 12228945 w 12228945"/>
              <a:gd name="connsiteY4" fmla="*/ 0 h 1831308"/>
              <a:gd name="connsiteX5" fmla="*/ 0 w 12228945"/>
              <a:gd name="connsiteY5" fmla="*/ 18472 h 1831308"/>
              <a:gd name="connsiteX6" fmla="*/ 27709 w 12228945"/>
              <a:gd name="connsiteY6" fmla="*/ 1357745 h 1831308"/>
              <a:gd name="connsiteX0" fmla="*/ 27709 w 12228945"/>
              <a:gd name="connsiteY0" fmla="*/ 1357745 h 1831377"/>
              <a:gd name="connsiteX1" fmla="*/ 1394690 w 12228945"/>
              <a:gd name="connsiteY1" fmla="*/ 1376218 h 1831377"/>
              <a:gd name="connsiteX2" fmla="*/ 1921163 w 12228945"/>
              <a:gd name="connsiteY2" fmla="*/ 1828800 h 1831377"/>
              <a:gd name="connsiteX3" fmla="*/ 12228945 w 12228945"/>
              <a:gd name="connsiteY3" fmla="*/ 1828800 h 1831377"/>
              <a:gd name="connsiteX4" fmla="*/ 12228945 w 12228945"/>
              <a:gd name="connsiteY4" fmla="*/ 0 h 1831377"/>
              <a:gd name="connsiteX5" fmla="*/ 0 w 12228945"/>
              <a:gd name="connsiteY5" fmla="*/ 18472 h 1831377"/>
              <a:gd name="connsiteX6" fmla="*/ 27709 w 12228945"/>
              <a:gd name="connsiteY6" fmla="*/ 1357745 h 1831377"/>
              <a:gd name="connsiteX0" fmla="*/ 27709 w 12228945"/>
              <a:gd name="connsiteY0" fmla="*/ 1357745 h 1828800"/>
              <a:gd name="connsiteX1" fmla="*/ 1394690 w 12228945"/>
              <a:gd name="connsiteY1" fmla="*/ 1376218 h 1828800"/>
              <a:gd name="connsiteX2" fmla="*/ 1921163 w 12228945"/>
              <a:gd name="connsiteY2" fmla="*/ 1828800 h 1828800"/>
              <a:gd name="connsiteX3" fmla="*/ 12228945 w 12228945"/>
              <a:gd name="connsiteY3" fmla="*/ 1828800 h 1828800"/>
              <a:gd name="connsiteX4" fmla="*/ 12228945 w 12228945"/>
              <a:gd name="connsiteY4" fmla="*/ 0 h 1828800"/>
              <a:gd name="connsiteX5" fmla="*/ 0 w 12228945"/>
              <a:gd name="connsiteY5" fmla="*/ 18472 h 1828800"/>
              <a:gd name="connsiteX6" fmla="*/ 27709 w 12228945"/>
              <a:gd name="connsiteY6" fmla="*/ 1357745 h 1828800"/>
              <a:gd name="connsiteX0" fmla="*/ 27709 w 12228945"/>
              <a:gd name="connsiteY0" fmla="*/ 1339273 h 1810328"/>
              <a:gd name="connsiteX1" fmla="*/ 1394690 w 12228945"/>
              <a:gd name="connsiteY1" fmla="*/ 1357746 h 1810328"/>
              <a:gd name="connsiteX2" fmla="*/ 1921163 w 12228945"/>
              <a:gd name="connsiteY2" fmla="*/ 1810328 h 1810328"/>
              <a:gd name="connsiteX3" fmla="*/ 12228945 w 12228945"/>
              <a:gd name="connsiteY3" fmla="*/ 1810328 h 1810328"/>
              <a:gd name="connsiteX4" fmla="*/ 12034981 w 12228945"/>
              <a:gd name="connsiteY4" fmla="*/ 304801 h 1810328"/>
              <a:gd name="connsiteX5" fmla="*/ 0 w 12228945"/>
              <a:gd name="connsiteY5" fmla="*/ 0 h 1810328"/>
              <a:gd name="connsiteX6" fmla="*/ 27709 w 12228945"/>
              <a:gd name="connsiteY6" fmla="*/ 1339273 h 1810328"/>
              <a:gd name="connsiteX0" fmla="*/ 27709 w 12228945"/>
              <a:gd name="connsiteY0" fmla="*/ 1339273 h 1810328"/>
              <a:gd name="connsiteX1" fmla="*/ 1394690 w 12228945"/>
              <a:gd name="connsiteY1" fmla="*/ 1357746 h 1810328"/>
              <a:gd name="connsiteX2" fmla="*/ 1921163 w 12228945"/>
              <a:gd name="connsiteY2" fmla="*/ 1810328 h 1810328"/>
              <a:gd name="connsiteX3" fmla="*/ 12228945 w 12228945"/>
              <a:gd name="connsiteY3" fmla="*/ 1810328 h 1810328"/>
              <a:gd name="connsiteX4" fmla="*/ 12210472 w 12228945"/>
              <a:gd name="connsiteY4" fmla="*/ 92365 h 1810328"/>
              <a:gd name="connsiteX5" fmla="*/ 0 w 12228945"/>
              <a:gd name="connsiteY5" fmla="*/ 0 h 1810328"/>
              <a:gd name="connsiteX6" fmla="*/ 27709 w 12228945"/>
              <a:gd name="connsiteY6" fmla="*/ 1339273 h 1810328"/>
              <a:gd name="connsiteX0" fmla="*/ 0 w 12201236"/>
              <a:gd name="connsiteY0" fmla="*/ 1246908 h 1717963"/>
              <a:gd name="connsiteX1" fmla="*/ 1366981 w 12201236"/>
              <a:gd name="connsiteY1" fmla="*/ 1265381 h 1717963"/>
              <a:gd name="connsiteX2" fmla="*/ 1893454 w 12201236"/>
              <a:gd name="connsiteY2" fmla="*/ 1717963 h 1717963"/>
              <a:gd name="connsiteX3" fmla="*/ 12201236 w 12201236"/>
              <a:gd name="connsiteY3" fmla="*/ 1717963 h 1717963"/>
              <a:gd name="connsiteX4" fmla="*/ 12182763 w 12201236"/>
              <a:gd name="connsiteY4" fmla="*/ 0 h 1717963"/>
              <a:gd name="connsiteX5" fmla="*/ 55418 w 12201236"/>
              <a:gd name="connsiteY5" fmla="*/ 267853 h 1717963"/>
              <a:gd name="connsiteX6" fmla="*/ 0 w 12201236"/>
              <a:gd name="connsiteY6" fmla="*/ 1246908 h 1717963"/>
              <a:gd name="connsiteX0" fmla="*/ 0 w 12201236"/>
              <a:gd name="connsiteY0" fmla="*/ 1246909 h 1717964"/>
              <a:gd name="connsiteX1" fmla="*/ 1366981 w 12201236"/>
              <a:gd name="connsiteY1" fmla="*/ 1265382 h 1717964"/>
              <a:gd name="connsiteX2" fmla="*/ 1893454 w 12201236"/>
              <a:gd name="connsiteY2" fmla="*/ 1717964 h 1717964"/>
              <a:gd name="connsiteX3" fmla="*/ 12201236 w 12201236"/>
              <a:gd name="connsiteY3" fmla="*/ 1717964 h 1717964"/>
              <a:gd name="connsiteX4" fmla="*/ 12182763 w 12201236"/>
              <a:gd name="connsiteY4" fmla="*/ 1 h 1717964"/>
              <a:gd name="connsiteX5" fmla="*/ 0 w 12201236"/>
              <a:gd name="connsiteY5" fmla="*/ 0 h 1717964"/>
              <a:gd name="connsiteX6" fmla="*/ 0 w 12201236"/>
              <a:gd name="connsiteY6" fmla="*/ 1246909 h 1717964"/>
              <a:gd name="connsiteX0" fmla="*/ 0 w 12201236"/>
              <a:gd name="connsiteY0" fmla="*/ 1246909 h 1717964"/>
              <a:gd name="connsiteX1" fmla="*/ 1357456 w 12201236"/>
              <a:gd name="connsiteY1" fmla="*/ 1268557 h 1717964"/>
              <a:gd name="connsiteX2" fmla="*/ 1893454 w 12201236"/>
              <a:gd name="connsiteY2" fmla="*/ 1717964 h 1717964"/>
              <a:gd name="connsiteX3" fmla="*/ 12201236 w 12201236"/>
              <a:gd name="connsiteY3" fmla="*/ 1717964 h 1717964"/>
              <a:gd name="connsiteX4" fmla="*/ 12182763 w 12201236"/>
              <a:gd name="connsiteY4" fmla="*/ 1 h 1717964"/>
              <a:gd name="connsiteX5" fmla="*/ 0 w 12201236"/>
              <a:gd name="connsiteY5" fmla="*/ 0 h 1717964"/>
              <a:gd name="connsiteX6" fmla="*/ 0 w 12201236"/>
              <a:gd name="connsiteY6" fmla="*/ 1246909 h 1717964"/>
              <a:gd name="connsiteX0" fmla="*/ 0 w 12201236"/>
              <a:gd name="connsiteY0" fmla="*/ 1246909 h 1717964"/>
              <a:gd name="connsiteX1" fmla="*/ 1357456 w 12201236"/>
              <a:gd name="connsiteY1" fmla="*/ 1268557 h 1717964"/>
              <a:gd name="connsiteX2" fmla="*/ 1893454 w 12201236"/>
              <a:gd name="connsiteY2" fmla="*/ 1717964 h 1717964"/>
              <a:gd name="connsiteX3" fmla="*/ 12201236 w 12201236"/>
              <a:gd name="connsiteY3" fmla="*/ 1717964 h 1717964"/>
              <a:gd name="connsiteX4" fmla="*/ 12182763 w 12201236"/>
              <a:gd name="connsiteY4" fmla="*/ 1 h 1717964"/>
              <a:gd name="connsiteX5" fmla="*/ 0 w 12201236"/>
              <a:gd name="connsiteY5" fmla="*/ 0 h 1717964"/>
              <a:gd name="connsiteX6" fmla="*/ 0 w 12201236"/>
              <a:gd name="connsiteY6" fmla="*/ 1246909 h 1717964"/>
              <a:gd name="connsiteX0" fmla="*/ 12700 w 12201236"/>
              <a:gd name="connsiteY0" fmla="*/ 1450109 h 1717964"/>
              <a:gd name="connsiteX1" fmla="*/ 1357456 w 12201236"/>
              <a:gd name="connsiteY1" fmla="*/ 1268557 h 1717964"/>
              <a:gd name="connsiteX2" fmla="*/ 1893454 w 12201236"/>
              <a:gd name="connsiteY2" fmla="*/ 1717964 h 1717964"/>
              <a:gd name="connsiteX3" fmla="*/ 12201236 w 12201236"/>
              <a:gd name="connsiteY3" fmla="*/ 1717964 h 1717964"/>
              <a:gd name="connsiteX4" fmla="*/ 12182763 w 12201236"/>
              <a:gd name="connsiteY4" fmla="*/ 1 h 1717964"/>
              <a:gd name="connsiteX5" fmla="*/ 0 w 12201236"/>
              <a:gd name="connsiteY5" fmla="*/ 0 h 1717964"/>
              <a:gd name="connsiteX6" fmla="*/ 12700 w 12201236"/>
              <a:gd name="connsiteY6" fmla="*/ 1450109 h 1717964"/>
              <a:gd name="connsiteX0" fmla="*/ 12700 w 12201236"/>
              <a:gd name="connsiteY0" fmla="*/ 1450109 h 1717964"/>
              <a:gd name="connsiteX1" fmla="*/ 1497156 w 12201236"/>
              <a:gd name="connsiteY1" fmla="*/ 1459057 h 1717964"/>
              <a:gd name="connsiteX2" fmla="*/ 1893454 w 12201236"/>
              <a:gd name="connsiteY2" fmla="*/ 1717964 h 1717964"/>
              <a:gd name="connsiteX3" fmla="*/ 12201236 w 12201236"/>
              <a:gd name="connsiteY3" fmla="*/ 1717964 h 1717964"/>
              <a:gd name="connsiteX4" fmla="*/ 12182763 w 12201236"/>
              <a:gd name="connsiteY4" fmla="*/ 1 h 1717964"/>
              <a:gd name="connsiteX5" fmla="*/ 0 w 12201236"/>
              <a:gd name="connsiteY5" fmla="*/ 0 h 1717964"/>
              <a:gd name="connsiteX6" fmla="*/ 12700 w 12201236"/>
              <a:gd name="connsiteY6" fmla="*/ 1450109 h 1717964"/>
              <a:gd name="connsiteX0" fmla="*/ 12700 w 12201236"/>
              <a:gd name="connsiteY0" fmla="*/ 1450109 h 1717964"/>
              <a:gd name="connsiteX1" fmla="*/ 1376506 w 12201236"/>
              <a:gd name="connsiteY1" fmla="*/ 1459057 h 1717964"/>
              <a:gd name="connsiteX2" fmla="*/ 1893454 w 12201236"/>
              <a:gd name="connsiteY2" fmla="*/ 1717964 h 1717964"/>
              <a:gd name="connsiteX3" fmla="*/ 12201236 w 12201236"/>
              <a:gd name="connsiteY3" fmla="*/ 1717964 h 1717964"/>
              <a:gd name="connsiteX4" fmla="*/ 12182763 w 12201236"/>
              <a:gd name="connsiteY4" fmla="*/ 1 h 1717964"/>
              <a:gd name="connsiteX5" fmla="*/ 0 w 12201236"/>
              <a:gd name="connsiteY5" fmla="*/ 0 h 1717964"/>
              <a:gd name="connsiteX6" fmla="*/ 12700 w 12201236"/>
              <a:gd name="connsiteY6" fmla="*/ 1450109 h 1717964"/>
              <a:gd name="connsiteX0" fmla="*/ 0 w 12207586"/>
              <a:gd name="connsiteY0" fmla="*/ 1450109 h 1717964"/>
              <a:gd name="connsiteX1" fmla="*/ 1382856 w 12207586"/>
              <a:gd name="connsiteY1" fmla="*/ 1459057 h 1717964"/>
              <a:gd name="connsiteX2" fmla="*/ 1899804 w 12207586"/>
              <a:gd name="connsiteY2" fmla="*/ 1717964 h 1717964"/>
              <a:gd name="connsiteX3" fmla="*/ 12207586 w 12207586"/>
              <a:gd name="connsiteY3" fmla="*/ 1717964 h 1717964"/>
              <a:gd name="connsiteX4" fmla="*/ 12189113 w 12207586"/>
              <a:gd name="connsiteY4" fmla="*/ 1 h 1717964"/>
              <a:gd name="connsiteX5" fmla="*/ 6350 w 12207586"/>
              <a:gd name="connsiteY5" fmla="*/ 0 h 1717964"/>
              <a:gd name="connsiteX6" fmla="*/ 0 w 12207586"/>
              <a:gd name="connsiteY6" fmla="*/ 1450109 h 17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7586" h="1717964">
                <a:moveTo>
                  <a:pt x="0" y="1450109"/>
                </a:moveTo>
                <a:lnTo>
                  <a:pt x="1382856" y="1459057"/>
                </a:lnTo>
                <a:cubicBezTo>
                  <a:pt x="1672743" y="1440777"/>
                  <a:pt x="1561138" y="1705648"/>
                  <a:pt x="1899804" y="1717964"/>
                </a:cubicBezTo>
                <a:lnTo>
                  <a:pt x="12207586" y="1717964"/>
                </a:lnTo>
                <a:lnTo>
                  <a:pt x="12189113" y="1"/>
                </a:lnTo>
                <a:lnTo>
                  <a:pt x="6350" y="0"/>
                </a:lnTo>
                <a:cubicBezTo>
                  <a:pt x="4233" y="483370"/>
                  <a:pt x="2117" y="966739"/>
                  <a:pt x="0" y="1450109"/>
                </a:cubicBezTo>
                <a:close/>
              </a:path>
            </a:pathLst>
          </a:custGeom>
          <a:solidFill>
            <a:srgbClr val="BEE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HẠM DUYÊN 3 - 9Slide.vn">
            <a:extLst>
              <a:ext uri="{FF2B5EF4-FFF2-40B4-BE49-F238E27FC236}">
                <a16:creationId xmlns:a16="http://schemas.microsoft.com/office/drawing/2014/main" id="{E9B3A2D5-5955-AE66-B8CE-947BB018D5AB}"/>
              </a:ext>
            </a:extLst>
          </p:cNvPr>
          <p:cNvSpPr/>
          <p:nvPr userDrawn="1"/>
        </p:nvSpPr>
        <p:spPr>
          <a:xfrm>
            <a:off x="0" y="0"/>
            <a:ext cx="2514600" cy="1115441"/>
          </a:xfrm>
          <a:custGeom>
            <a:avLst/>
            <a:gdLst>
              <a:gd name="connsiteX0" fmla="*/ 0 w 2076949"/>
              <a:gd name="connsiteY0" fmla="*/ 0 h 1115441"/>
              <a:gd name="connsiteX1" fmla="*/ 2076949 w 2076949"/>
              <a:gd name="connsiteY1" fmla="*/ 0 h 1115441"/>
              <a:gd name="connsiteX2" fmla="*/ 1729276 w 2076949"/>
              <a:gd name="connsiteY2" fmla="*/ 996098 h 1115441"/>
              <a:gd name="connsiteX3" fmla="*/ 1488988 w 2076949"/>
              <a:gd name="connsiteY3" fmla="*/ 1115157 h 1115441"/>
              <a:gd name="connsiteX4" fmla="*/ 39307 w 2076949"/>
              <a:gd name="connsiteY4" fmla="*/ 1115157 h 1115441"/>
              <a:gd name="connsiteX5" fmla="*/ 0 w 2076949"/>
              <a:gd name="connsiteY5" fmla="*/ 1111195 h 111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6949" h="1115441">
                <a:moveTo>
                  <a:pt x="0" y="0"/>
                </a:moveTo>
                <a:lnTo>
                  <a:pt x="2076949" y="0"/>
                </a:lnTo>
                <a:lnTo>
                  <a:pt x="1729276" y="996098"/>
                </a:lnTo>
                <a:cubicBezTo>
                  <a:pt x="1657838" y="1127101"/>
                  <a:pt x="1622372" y="1115157"/>
                  <a:pt x="1488988" y="1115157"/>
                </a:cubicBezTo>
                <a:lnTo>
                  <a:pt x="39307" y="1115157"/>
                </a:lnTo>
                <a:lnTo>
                  <a:pt x="0" y="1111195"/>
                </a:lnTo>
                <a:close/>
              </a:path>
            </a:pathLst>
          </a:custGeom>
          <a:solidFill>
            <a:srgbClr val="1C83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PHẠM DUYÊN 4 - 9Slide.vn">
            <a:extLst>
              <a:ext uri="{FF2B5EF4-FFF2-40B4-BE49-F238E27FC236}">
                <a16:creationId xmlns:a16="http://schemas.microsoft.com/office/drawing/2014/main" id="{312004F4-53FA-BAF4-8C37-98127A2D963B}"/>
              </a:ext>
            </a:extLst>
          </p:cNvPr>
          <p:cNvSpPr/>
          <p:nvPr userDrawn="1"/>
        </p:nvSpPr>
        <p:spPr>
          <a:xfrm>
            <a:off x="2065865" y="0"/>
            <a:ext cx="10126135" cy="1526466"/>
          </a:xfrm>
          <a:custGeom>
            <a:avLst/>
            <a:gdLst>
              <a:gd name="connsiteX0" fmla="*/ 584347 w 10126135"/>
              <a:gd name="connsiteY0" fmla="*/ 0 h 1526466"/>
              <a:gd name="connsiteX1" fmla="*/ 10126135 w 10126135"/>
              <a:gd name="connsiteY1" fmla="*/ 0 h 1526466"/>
              <a:gd name="connsiteX2" fmla="*/ 10126135 w 10126135"/>
              <a:gd name="connsiteY2" fmla="*/ 1526466 h 1526466"/>
              <a:gd name="connsiteX3" fmla="*/ 204058 w 10126135"/>
              <a:gd name="connsiteY3" fmla="*/ 1526466 h 1526466"/>
              <a:gd name="connsiteX4" fmla="*/ 5822 w 10126135"/>
              <a:gd name="connsiteY4" fmla="*/ 1347845 h 152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6135" h="1526466">
                <a:moveTo>
                  <a:pt x="584347" y="0"/>
                </a:moveTo>
                <a:lnTo>
                  <a:pt x="10126135" y="0"/>
                </a:lnTo>
                <a:lnTo>
                  <a:pt x="10126135" y="1526466"/>
                </a:lnTo>
                <a:lnTo>
                  <a:pt x="204058" y="1526466"/>
                </a:lnTo>
                <a:cubicBezTo>
                  <a:pt x="28007" y="1526466"/>
                  <a:pt x="-17991" y="1443762"/>
                  <a:pt x="5822" y="1347845"/>
                </a:cubicBezTo>
                <a:close/>
              </a:path>
            </a:pathLst>
          </a:custGeom>
          <a:blipFill dpi="0" rotWithShape="1">
            <a:blip r:embed="rId3">
              <a:extLst>
                <a:ext uri="{28A0092B-C50C-407E-A947-70E740481C1C}">
                  <a14:useLocalDpi xmlns:a14="http://schemas.microsoft.com/office/drawing/2010/main" val="0"/>
                </a:ext>
              </a:extLst>
            </a:blip>
            <a:srcRect/>
            <a:stretch>
              <a:fillRect t="-49919" b="-22216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PHẠM DUYÊN 5 - 9Slide.vn">
            <a:extLst>
              <a:ext uri="{FF2B5EF4-FFF2-40B4-BE49-F238E27FC236}">
                <a16:creationId xmlns:a16="http://schemas.microsoft.com/office/drawing/2014/main" id="{F4DE2C5A-4807-B3BA-D1AF-25FF1F0834CC}"/>
              </a:ext>
            </a:extLst>
          </p:cNvPr>
          <p:cNvSpPr/>
          <p:nvPr userDrawn="1"/>
        </p:nvSpPr>
        <p:spPr>
          <a:xfrm>
            <a:off x="2065864" y="0"/>
            <a:ext cx="10126135" cy="1526466"/>
          </a:xfrm>
          <a:custGeom>
            <a:avLst/>
            <a:gdLst>
              <a:gd name="connsiteX0" fmla="*/ 584347 w 10126135"/>
              <a:gd name="connsiteY0" fmla="*/ 0 h 1526466"/>
              <a:gd name="connsiteX1" fmla="*/ 10126135 w 10126135"/>
              <a:gd name="connsiteY1" fmla="*/ 0 h 1526466"/>
              <a:gd name="connsiteX2" fmla="*/ 10126135 w 10126135"/>
              <a:gd name="connsiteY2" fmla="*/ 1526466 h 1526466"/>
              <a:gd name="connsiteX3" fmla="*/ 204058 w 10126135"/>
              <a:gd name="connsiteY3" fmla="*/ 1526466 h 1526466"/>
              <a:gd name="connsiteX4" fmla="*/ 5822 w 10126135"/>
              <a:gd name="connsiteY4" fmla="*/ 1347845 h 152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6135" h="1526466">
                <a:moveTo>
                  <a:pt x="584347" y="0"/>
                </a:moveTo>
                <a:lnTo>
                  <a:pt x="10126135" y="0"/>
                </a:lnTo>
                <a:lnTo>
                  <a:pt x="10126135" y="1526466"/>
                </a:lnTo>
                <a:lnTo>
                  <a:pt x="204058" y="1526466"/>
                </a:lnTo>
                <a:cubicBezTo>
                  <a:pt x="28007" y="1526466"/>
                  <a:pt x="-17991" y="1443762"/>
                  <a:pt x="5822" y="1347845"/>
                </a:cubicBezTo>
                <a:close/>
              </a:path>
            </a:pathLst>
          </a:custGeom>
          <a:solidFill>
            <a:schemeClr val="tx1">
              <a:lumMod val="95000"/>
              <a:lumOff val="5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PHẠM DUYÊN 6 - 9Slide.vn">
            <a:extLst>
              <a:ext uri="{FF2B5EF4-FFF2-40B4-BE49-F238E27FC236}">
                <a16:creationId xmlns:a16="http://schemas.microsoft.com/office/drawing/2014/main" id="{99981C41-FF44-3481-3C28-BE0FEADAEB45}"/>
              </a:ext>
            </a:extLst>
          </p:cNvPr>
          <p:cNvSpPr/>
          <p:nvPr userDrawn="1"/>
        </p:nvSpPr>
        <p:spPr>
          <a:xfrm>
            <a:off x="19050" y="4324350"/>
            <a:ext cx="3790950" cy="2559050"/>
          </a:xfrm>
          <a:custGeom>
            <a:avLst/>
            <a:gdLst/>
            <a:ahLst/>
            <a:cxnLst/>
            <a:rect l="l" t="t" r="r" b="b"/>
            <a:pathLst>
              <a:path w="10395284" h="8229600">
                <a:moveTo>
                  <a:pt x="0" y="0"/>
                </a:moveTo>
                <a:lnTo>
                  <a:pt x="10395284" y="0"/>
                </a:lnTo>
                <a:lnTo>
                  <a:pt x="10395284" y="8229600"/>
                </a:lnTo>
                <a:lnTo>
                  <a:pt x="0" y="8229600"/>
                </a:lnTo>
                <a:lnTo>
                  <a:pt x="0" y="0"/>
                </a:lnTo>
                <a:close/>
              </a:path>
            </a:pathLst>
          </a:custGeom>
          <a:blipFill>
            <a:blip r:embed="rId4"/>
            <a:stretch>
              <a:fillRect/>
            </a:stretch>
          </a:blipFill>
        </p:spPr>
        <p:txBody>
          <a:bodyPr/>
          <a:lstStyle/>
          <a:p>
            <a:endParaRPr lang="en-US"/>
          </a:p>
        </p:txBody>
      </p:sp>
      <p:sp>
        <p:nvSpPr>
          <p:cNvPr id="5" name="PHẠM DUYÊN 7 - 9Slide.vn">
            <a:extLst>
              <a:ext uri="{FF2B5EF4-FFF2-40B4-BE49-F238E27FC236}">
                <a16:creationId xmlns:a16="http://schemas.microsoft.com/office/drawing/2014/main" id="{721FBF3F-088C-7A14-DD86-1487D3454D78}"/>
              </a:ext>
            </a:extLst>
          </p:cNvPr>
          <p:cNvSpPr/>
          <p:nvPr userDrawn="1"/>
        </p:nvSpPr>
        <p:spPr>
          <a:xfrm>
            <a:off x="9435926" y="4222752"/>
            <a:ext cx="2775124" cy="2660648"/>
          </a:xfrm>
          <a:custGeom>
            <a:avLst/>
            <a:gdLst/>
            <a:ahLst/>
            <a:cxnLst/>
            <a:rect l="l" t="t" r="r" b="b"/>
            <a:pathLst>
              <a:path w="8583677" h="8229600">
                <a:moveTo>
                  <a:pt x="0" y="0"/>
                </a:moveTo>
                <a:lnTo>
                  <a:pt x="8583677" y="0"/>
                </a:lnTo>
                <a:lnTo>
                  <a:pt x="8583677"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356976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1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bg>
      <p:bgPr>
        <a:gradFill flip="none" rotWithShape="1">
          <a:gsLst>
            <a:gs pos="93000">
              <a:srgbClr val="93D9F5"/>
            </a:gs>
            <a:gs pos="64000">
              <a:schemeClr val="bg1"/>
            </a:gs>
          </a:gsLst>
          <a:lin ang="5400000" scaled="1"/>
          <a:tileRect/>
        </a:gradFill>
        <a:effectLst/>
      </p:bgPr>
    </p:bg>
    <p:spTree>
      <p:nvGrpSpPr>
        <p:cNvPr id="1" name=""/>
        <p:cNvGrpSpPr/>
        <p:nvPr/>
      </p:nvGrpSpPr>
      <p:grpSpPr>
        <a:xfrm>
          <a:off x="0" y="0"/>
          <a:ext cx="0" cy="0"/>
          <a:chOff x="0" y="0"/>
          <a:chExt cx="0" cy="0"/>
        </a:xfrm>
      </p:grpSpPr>
      <p:sp>
        <p:nvSpPr>
          <p:cNvPr id="6" name="PHẠM DUYÊN 1 - 9Slide.vn">
            <a:extLst>
              <a:ext uri="{FF2B5EF4-FFF2-40B4-BE49-F238E27FC236}">
                <a16:creationId xmlns:a16="http://schemas.microsoft.com/office/drawing/2014/main" id="{FD38F701-AC86-4F71-9D33-2993A679553E}"/>
              </a:ext>
            </a:extLst>
          </p:cNvPr>
          <p:cNvSpPr/>
          <p:nvPr userDrawn="1"/>
        </p:nvSpPr>
        <p:spPr>
          <a:xfrm>
            <a:off x="3707177" y="1276350"/>
            <a:ext cx="7258050" cy="2895600"/>
          </a:xfrm>
          <a:prstGeom prst="roundRect">
            <a:avLst>
              <a:gd name="adj" fmla="val 48904"/>
            </a:avLst>
          </a:prstGeom>
          <a:solidFill>
            <a:srgbClr val="9ACF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HẠM DUYÊN 2 - 9Slide.vn">
            <a:extLst>
              <a:ext uri="{FF2B5EF4-FFF2-40B4-BE49-F238E27FC236}">
                <a16:creationId xmlns:a16="http://schemas.microsoft.com/office/drawing/2014/main" id="{D701EA42-9E73-1031-3A08-82B072082548}"/>
              </a:ext>
            </a:extLst>
          </p:cNvPr>
          <p:cNvSpPr/>
          <p:nvPr userDrawn="1"/>
        </p:nvSpPr>
        <p:spPr>
          <a:xfrm>
            <a:off x="3823559" y="1403350"/>
            <a:ext cx="2623560" cy="2641600"/>
          </a:xfrm>
          <a:prstGeom prst="ellipse">
            <a:avLst/>
          </a:prstGeom>
          <a:solidFill>
            <a:schemeClr val="bg1"/>
          </a:solidFill>
          <a:ln w="38100" cap="rnd" cmpd="sng">
            <a:solidFill>
              <a:schemeClr val="bg1"/>
            </a:solidFill>
            <a:prstDash val="lgDash"/>
            <a:round/>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HẠM DUYÊN 3 - 9Slide.vn">
            <a:extLst>
              <a:ext uri="{FF2B5EF4-FFF2-40B4-BE49-F238E27FC236}">
                <a16:creationId xmlns:a16="http://schemas.microsoft.com/office/drawing/2014/main" id="{B7A1B414-3213-041D-EFEE-BD488D29BFBD}"/>
              </a:ext>
            </a:extLst>
          </p:cNvPr>
          <p:cNvSpPr/>
          <p:nvPr userDrawn="1"/>
        </p:nvSpPr>
        <p:spPr>
          <a:xfrm>
            <a:off x="3907978" y="1488349"/>
            <a:ext cx="2454722" cy="2471602"/>
          </a:xfrm>
          <a:prstGeom prst="ellipse">
            <a:avLst/>
          </a:prstGeom>
          <a:solidFill>
            <a:schemeClr val="bg2"/>
          </a:solidFill>
          <a:ln w="38100" cap="rnd" cmpd="sng">
            <a:noFill/>
            <a:prstDash val="lgDash"/>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HẠM DUYÊN 4 - 9Slide.vn">
            <a:extLst>
              <a:ext uri="{FF2B5EF4-FFF2-40B4-BE49-F238E27FC236}">
                <a16:creationId xmlns:a16="http://schemas.microsoft.com/office/drawing/2014/main" id="{06A7CD1E-6690-B70F-6EA9-0B0D0E60407F}"/>
              </a:ext>
            </a:extLst>
          </p:cNvPr>
          <p:cNvSpPr/>
          <p:nvPr userDrawn="1"/>
        </p:nvSpPr>
        <p:spPr>
          <a:xfrm flipH="1">
            <a:off x="-163052" y="3193846"/>
            <a:ext cx="4350726" cy="3990426"/>
          </a:xfrm>
          <a:custGeom>
            <a:avLst/>
            <a:gdLst/>
            <a:ahLst/>
            <a:cxnLst/>
            <a:rect l="l" t="t" r="r" b="b"/>
            <a:pathLst>
              <a:path w="8583677" h="8229600">
                <a:moveTo>
                  <a:pt x="0" y="0"/>
                </a:moveTo>
                <a:lnTo>
                  <a:pt x="8583677" y="0"/>
                </a:lnTo>
                <a:lnTo>
                  <a:pt x="8583677" y="8229600"/>
                </a:lnTo>
                <a:lnTo>
                  <a:pt x="0" y="8229600"/>
                </a:lnTo>
                <a:lnTo>
                  <a:pt x="0" y="0"/>
                </a:lnTo>
                <a:close/>
              </a:path>
            </a:pathLst>
          </a:custGeom>
          <a:blipFill>
            <a:blip r:embed="rId2"/>
            <a:stretch>
              <a:fillRect/>
            </a:stretch>
          </a:blipFill>
        </p:spPr>
        <p:txBody>
          <a:bodyPr/>
          <a:lstStyle/>
          <a:p>
            <a:endParaRPr lang="en-US"/>
          </a:p>
        </p:txBody>
      </p:sp>
      <p:pic>
        <p:nvPicPr>
          <p:cNvPr id="10" name="PHẠM DUYÊN 5 - 9Slide.vn">
            <a:extLst>
              <a:ext uri="{FF2B5EF4-FFF2-40B4-BE49-F238E27FC236}">
                <a16:creationId xmlns:a16="http://schemas.microsoft.com/office/drawing/2014/main" id="{7ED7A938-F44B-570D-C540-7742CF41AB4F}"/>
              </a:ext>
            </a:extLst>
          </p:cNvPr>
          <p:cNvPicPr>
            <a:picLocks noChangeAspect="1"/>
          </p:cNvPicPr>
          <p:nvPr userDrawn="1"/>
        </p:nvPicPr>
        <p:blipFill>
          <a:blip r:embed="rId3"/>
          <a:srcRect/>
          <a:stretch>
            <a:fillRect/>
          </a:stretch>
        </p:blipFill>
        <p:spPr>
          <a:xfrm>
            <a:off x="279400" y="211985"/>
            <a:ext cx="1143000" cy="667226"/>
          </a:xfrm>
          <a:prstGeom prst="rect">
            <a:avLst/>
          </a:prstGeom>
        </p:spPr>
      </p:pic>
      <p:pic>
        <p:nvPicPr>
          <p:cNvPr id="11" name="PHẠM DUYÊN 6 - 9Slide.vn">
            <a:extLst>
              <a:ext uri="{FF2B5EF4-FFF2-40B4-BE49-F238E27FC236}">
                <a16:creationId xmlns:a16="http://schemas.microsoft.com/office/drawing/2014/main" id="{C866958B-347D-DC68-898C-7BB6A4EFD406}"/>
              </a:ext>
            </a:extLst>
          </p:cNvPr>
          <p:cNvPicPr>
            <a:picLocks noChangeAspect="1"/>
          </p:cNvPicPr>
          <p:nvPr userDrawn="1"/>
        </p:nvPicPr>
        <p:blipFill>
          <a:blip r:embed="rId3"/>
          <a:srcRect/>
          <a:stretch>
            <a:fillRect/>
          </a:stretch>
        </p:blipFill>
        <p:spPr>
          <a:xfrm>
            <a:off x="1433914" y="481930"/>
            <a:ext cx="827872" cy="483270"/>
          </a:xfrm>
          <a:prstGeom prst="rect">
            <a:avLst/>
          </a:prstGeom>
        </p:spPr>
      </p:pic>
      <p:pic>
        <p:nvPicPr>
          <p:cNvPr id="12" name="PHẠM DUYÊN 7 - 9Slide.vn">
            <a:extLst>
              <a:ext uri="{FF2B5EF4-FFF2-40B4-BE49-F238E27FC236}">
                <a16:creationId xmlns:a16="http://schemas.microsoft.com/office/drawing/2014/main" id="{B0CFF56B-EC30-1421-DCDC-2D1BE5A4500E}"/>
              </a:ext>
            </a:extLst>
          </p:cNvPr>
          <p:cNvPicPr>
            <a:picLocks noChangeAspect="1"/>
          </p:cNvPicPr>
          <p:nvPr userDrawn="1"/>
        </p:nvPicPr>
        <p:blipFill>
          <a:blip r:embed="rId4"/>
          <a:srcRect/>
          <a:stretch>
            <a:fillRect/>
          </a:stretch>
        </p:blipFill>
        <p:spPr>
          <a:xfrm>
            <a:off x="10805996" y="135450"/>
            <a:ext cx="987658" cy="1803940"/>
          </a:xfrm>
          <a:prstGeom prst="rect">
            <a:avLst/>
          </a:prstGeom>
        </p:spPr>
      </p:pic>
      <p:pic>
        <p:nvPicPr>
          <p:cNvPr id="15" name="PHẠM DUYÊN 8 - 9Slide.vn">
            <a:extLst>
              <a:ext uri="{FF2B5EF4-FFF2-40B4-BE49-F238E27FC236}">
                <a16:creationId xmlns:a16="http://schemas.microsoft.com/office/drawing/2014/main" id="{BC339FCC-99DA-A948-01EC-A6BF31B29A7F}"/>
              </a:ext>
            </a:extLst>
          </p:cNvPr>
          <p:cNvPicPr>
            <a:picLocks noChangeAspect="1"/>
          </p:cNvPicPr>
          <p:nvPr userDrawn="1"/>
        </p:nvPicPr>
        <p:blipFill>
          <a:blip r:embed="rId5"/>
          <a:srcRect/>
          <a:stretch>
            <a:fillRect/>
          </a:stretch>
        </p:blipFill>
        <p:spPr>
          <a:xfrm>
            <a:off x="10264877" y="3193846"/>
            <a:ext cx="3293528" cy="3705378"/>
          </a:xfrm>
          <a:prstGeom prst="rect">
            <a:avLst/>
          </a:prstGeom>
        </p:spPr>
      </p:pic>
      <p:pic>
        <p:nvPicPr>
          <p:cNvPr id="16" name="PHẠM DUYÊN 9 - 9Slide.vn">
            <a:extLst>
              <a:ext uri="{FF2B5EF4-FFF2-40B4-BE49-F238E27FC236}">
                <a16:creationId xmlns:a16="http://schemas.microsoft.com/office/drawing/2014/main" id="{1274F4EE-C85C-DAEC-7EC1-4C3B7251A1C9}"/>
              </a:ext>
            </a:extLst>
          </p:cNvPr>
          <p:cNvPicPr>
            <a:picLocks noChangeAspect="1"/>
          </p:cNvPicPr>
          <p:nvPr userDrawn="1"/>
        </p:nvPicPr>
        <p:blipFill>
          <a:blip r:embed="rId6"/>
          <a:srcRect/>
          <a:stretch>
            <a:fillRect/>
          </a:stretch>
        </p:blipFill>
        <p:spPr>
          <a:xfrm>
            <a:off x="8685949" y="5312850"/>
            <a:ext cx="3531041" cy="2060844"/>
          </a:xfrm>
          <a:prstGeom prst="rect">
            <a:avLst/>
          </a:prstGeom>
        </p:spPr>
      </p:pic>
    </p:spTree>
    <p:extLst>
      <p:ext uri="{BB962C8B-B14F-4D97-AF65-F5344CB8AC3E}">
        <p14:creationId xmlns:p14="http://schemas.microsoft.com/office/powerpoint/2010/main" val="3818379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8" name="PHẠM DUYÊN - 9Slide.vn">
            <a:extLst>
              <a:ext uri="{FF2B5EF4-FFF2-40B4-BE49-F238E27FC236}">
                <a16:creationId xmlns:a16="http://schemas.microsoft.com/office/drawing/2014/main" id="{A0314281-BD93-7BF6-567E-B9542E6DB0F1}"/>
              </a:ext>
            </a:extLst>
          </p:cNvPr>
          <p:cNvSpPr/>
          <p:nvPr userDrawn="1"/>
        </p:nvSpPr>
        <p:spPr>
          <a:xfrm>
            <a:off x="266299" y="273711"/>
            <a:ext cx="11659402" cy="6310578"/>
          </a:xfrm>
          <a:prstGeom prst="roundRect">
            <a:avLst>
              <a:gd name="adj" fmla="val 3149"/>
            </a:avLst>
          </a:prstGeom>
          <a:solidFill>
            <a:schemeClr val="bg1"/>
          </a:solidFill>
          <a:ln w="28575" cap="rnd" cmpd="sng">
            <a:solidFill>
              <a:srgbClr val="39BAEC"/>
            </a:solidFill>
            <a:prstDash val="sysDash"/>
            <a:round/>
          </a:ln>
          <a:effectLst>
            <a:outerShdw blurRad="50800" dist="38100" dir="18900000" algn="bl" rotWithShape="0">
              <a:srgbClr val="FCA54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057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HẠM DUYÊN - 9Slide.vn">
            <a:extLst>
              <a:ext uri="{FF2B5EF4-FFF2-40B4-BE49-F238E27FC236}">
                <a16:creationId xmlns:a16="http://schemas.microsoft.com/office/drawing/2014/main" id="{1C5006AD-DF88-A730-B58C-2EDE7FAE5AA0}"/>
              </a:ext>
            </a:extLst>
          </p:cNvPr>
          <p:cNvSpPr/>
          <p:nvPr userDrawn="1"/>
        </p:nvSpPr>
        <p:spPr>
          <a:xfrm>
            <a:off x="266299" y="273711"/>
            <a:ext cx="11659402" cy="6310578"/>
          </a:xfrm>
          <a:prstGeom prst="roundRect">
            <a:avLst>
              <a:gd name="adj" fmla="val 3149"/>
            </a:avLst>
          </a:prstGeom>
          <a:solidFill>
            <a:schemeClr val="bg1"/>
          </a:solidFill>
          <a:ln w="28575" cap="rnd" cmpd="sng">
            <a:solidFill>
              <a:srgbClr val="39BAEC"/>
            </a:solidFill>
            <a:prstDash val="sysDash"/>
            <a:round/>
          </a:ln>
          <a:effectLst>
            <a:outerShdw blurRad="50800" dist="38100" dir="18900000" algn="bl" rotWithShape="0">
              <a:srgbClr val="FCA54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0751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B562A4B4-B7F8-89E0-282A-8E0B881229AE}"/>
              </a:ext>
            </a:extLst>
          </p:cNvPr>
          <p:cNvSpPr/>
          <p:nvPr userDrawn="1"/>
        </p:nvSpPr>
        <p:spPr>
          <a:xfrm>
            <a:off x="266299" y="273711"/>
            <a:ext cx="11659402" cy="6310578"/>
          </a:xfrm>
          <a:prstGeom prst="roundRect">
            <a:avLst>
              <a:gd name="adj" fmla="val 3149"/>
            </a:avLst>
          </a:prstGeom>
          <a:solidFill>
            <a:schemeClr val="bg1"/>
          </a:solidFill>
          <a:ln w="28575" cap="rnd" cmpd="sng">
            <a:solidFill>
              <a:srgbClr val="39BAEC"/>
            </a:solidFill>
            <a:prstDash val="sysDash"/>
            <a:round/>
          </a:ln>
          <a:effectLst>
            <a:outerShdw blurRad="50800" dist="38100" dir="18900000" algn="bl" rotWithShape="0">
              <a:srgbClr val="FCA54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HẠM DUYÊN 2 - 9Slide.vn">
            <a:extLst>
              <a:ext uri="{FF2B5EF4-FFF2-40B4-BE49-F238E27FC236}">
                <a16:creationId xmlns:a16="http://schemas.microsoft.com/office/drawing/2014/main" id="{EBEA2FF9-3B5B-F58B-5B8D-1FED6D6EAFBF}"/>
              </a:ext>
            </a:extLst>
          </p:cNvPr>
          <p:cNvSpPr/>
          <p:nvPr userDrawn="1"/>
        </p:nvSpPr>
        <p:spPr>
          <a:xfrm>
            <a:off x="-40585" y="5096289"/>
            <a:ext cx="2266950" cy="1758950"/>
          </a:xfrm>
          <a:custGeom>
            <a:avLst/>
            <a:gdLst/>
            <a:ahLst/>
            <a:cxnLst/>
            <a:rect l="l" t="t" r="r" b="b"/>
            <a:pathLst>
              <a:path w="10395284" h="8229600">
                <a:moveTo>
                  <a:pt x="0" y="0"/>
                </a:moveTo>
                <a:lnTo>
                  <a:pt x="10395284" y="0"/>
                </a:lnTo>
                <a:lnTo>
                  <a:pt x="10395284" y="8229600"/>
                </a:lnTo>
                <a:lnTo>
                  <a:pt x="0" y="8229600"/>
                </a:lnTo>
                <a:lnTo>
                  <a:pt x="0" y="0"/>
                </a:lnTo>
                <a:close/>
              </a:path>
            </a:pathLst>
          </a:custGeom>
          <a:blipFill>
            <a:blip r:embed="rId2"/>
            <a:stretch>
              <a:fillRect/>
            </a:stretch>
          </a:blipFill>
        </p:spPr>
        <p:txBody>
          <a:bodyPr/>
          <a:lstStyle/>
          <a:p>
            <a:endParaRPr lang="en-US"/>
          </a:p>
        </p:txBody>
      </p:sp>
      <p:sp>
        <p:nvSpPr>
          <p:cNvPr id="4" name="PHẠM DUYÊN 3 - 9Slide.vn">
            <a:extLst>
              <a:ext uri="{FF2B5EF4-FFF2-40B4-BE49-F238E27FC236}">
                <a16:creationId xmlns:a16="http://schemas.microsoft.com/office/drawing/2014/main" id="{D4403961-E661-4D98-880E-1058BC3F6401}"/>
              </a:ext>
            </a:extLst>
          </p:cNvPr>
          <p:cNvSpPr/>
          <p:nvPr userDrawn="1"/>
        </p:nvSpPr>
        <p:spPr>
          <a:xfrm>
            <a:off x="10401300" y="5321300"/>
            <a:ext cx="1573154" cy="1441452"/>
          </a:xfrm>
          <a:custGeom>
            <a:avLst/>
            <a:gdLst/>
            <a:ahLst/>
            <a:cxnLst/>
            <a:rect l="l" t="t" r="r" b="b"/>
            <a:pathLst>
              <a:path w="8583677" h="8229600">
                <a:moveTo>
                  <a:pt x="0" y="0"/>
                </a:moveTo>
                <a:lnTo>
                  <a:pt x="8583677" y="0"/>
                </a:lnTo>
                <a:lnTo>
                  <a:pt x="8583677"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551297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254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PHẠM DUYÊN 1 - 9Slide.vn">
            <a:extLst>
              <a:ext uri="{FF2B5EF4-FFF2-40B4-BE49-F238E27FC236}">
                <a16:creationId xmlns:a16="http://schemas.microsoft.com/office/drawing/2014/main" id="{50F795FE-E2B1-EE64-1432-90174E1F11E9}"/>
              </a:ext>
            </a:extLst>
          </p:cNvPr>
          <p:cNvSpPr/>
          <p:nvPr userDrawn="1"/>
        </p:nvSpPr>
        <p:spPr>
          <a:xfrm>
            <a:off x="1916514" y="914400"/>
            <a:ext cx="8294286" cy="2882900"/>
          </a:xfrm>
          <a:prstGeom prst="roundRect">
            <a:avLst/>
          </a:prstGeom>
          <a:solidFill>
            <a:schemeClr val="bg1"/>
          </a:solidFill>
          <a:ln w="19050" cap="rnd" cmpd="sng">
            <a:solidFill>
              <a:srgbClr val="39BAEC"/>
            </a:solidFill>
            <a:prstDash val="lgDash"/>
            <a:round/>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HẠM DUYÊN 2 - 9Slide.vn">
            <a:extLst>
              <a:ext uri="{FF2B5EF4-FFF2-40B4-BE49-F238E27FC236}">
                <a16:creationId xmlns:a16="http://schemas.microsoft.com/office/drawing/2014/main" id="{FD38F701-AC86-4F71-9D33-2993A679553E}"/>
              </a:ext>
            </a:extLst>
          </p:cNvPr>
          <p:cNvSpPr/>
          <p:nvPr userDrawn="1"/>
        </p:nvSpPr>
        <p:spPr>
          <a:xfrm>
            <a:off x="1847850" y="1016000"/>
            <a:ext cx="8242300" cy="2895600"/>
          </a:xfrm>
          <a:prstGeom prst="roundRect">
            <a:avLst/>
          </a:prstGeom>
          <a:solidFill>
            <a:srgbClr val="9ACF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3">
            <a:extLst>
              <a:ext uri="{FF2B5EF4-FFF2-40B4-BE49-F238E27FC236}">
                <a16:creationId xmlns:a16="http://schemas.microsoft.com/office/drawing/2014/main" id="{6E7CAC54-FC92-25FE-0876-BF2181D18E4E}"/>
              </a:ext>
            </a:extLst>
          </p:cNvPr>
          <p:cNvSpPr/>
          <p:nvPr userDrawn="1"/>
        </p:nvSpPr>
        <p:spPr>
          <a:xfrm flipH="1">
            <a:off x="-7326" y="3349882"/>
            <a:ext cx="3855426" cy="3536144"/>
          </a:xfrm>
          <a:custGeom>
            <a:avLst/>
            <a:gdLst/>
            <a:ahLst/>
            <a:cxnLst/>
            <a:rect l="l" t="t" r="r" b="b"/>
            <a:pathLst>
              <a:path w="8583677" h="8229600">
                <a:moveTo>
                  <a:pt x="0" y="0"/>
                </a:moveTo>
                <a:lnTo>
                  <a:pt x="8583677" y="0"/>
                </a:lnTo>
                <a:lnTo>
                  <a:pt x="8583677" y="8229600"/>
                </a:lnTo>
                <a:lnTo>
                  <a:pt x="0" y="8229600"/>
                </a:lnTo>
                <a:lnTo>
                  <a:pt x="0" y="0"/>
                </a:lnTo>
                <a:close/>
              </a:path>
            </a:pathLst>
          </a:custGeom>
          <a:blipFill>
            <a:blip r:embed="rId2"/>
            <a:stretch>
              <a:fillRect/>
            </a:stretch>
          </a:blipFill>
        </p:spPr>
        <p:txBody>
          <a:bodyPr/>
          <a:lstStyle/>
          <a:p>
            <a:endParaRPr lang="en-US"/>
          </a:p>
        </p:txBody>
      </p:sp>
      <p:sp>
        <p:nvSpPr>
          <p:cNvPr id="10" name="Freeform 2">
            <a:extLst>
              <a:ext uri="{FF2B5EF4-FFF2-40B4-BE49-F238E27FC236}">
                <a16:creationId xmlns:a16="http://schemas.microsoft.com/office/drawing/2014/main" id="{C72734DE-91CB-370A-53F7-56D0973ECC44}"/>
              </a:ext>
            </a:extLst>
          </p:cNvPr>
          <p:cNvSpPr/>
          <p:nvPr userDrawn="1"/>
        </p:nvSpPr>
        <p:spPr>
          <a:xfrm flipH="1">
            <a:off x="6858000" y="3093843"/>
            <a:ext cx="5480050" cy="3699264"/>
          </a:xfrm>
          <a:custGeom>
            <a:avLst/>
            <a:gdLst/>
            <a:ahLst/>
            <a:cxnLst/>
            <a:rect l="l" t="t" r="r" b="b"/>
            <a:pathLst>
              <a:path w="10395284" h="8229600">
                <a:moveTo>
                  <a:pt x="0" y="0"/>
                </a:moveTo>
                <a:lnTo>
                  <a:pt x="10395284" y="0"/>
                </a:lnTo>
                <a:lnTo>
                  <a:pt x="10395284" y="8229600"/>
                </a:lnTo>
                <a:lnTo>
                  <a:pt x="0" y="8229600"/>
                </a:lnTo>
                <a:lnTo>
                  <a:pt x="0" y="0"/>
                </a:lnTo>
                <a:close/>
              </a:path>
            </a:pathLst>
          </a:custGeom>
          <a:blipFill>
            <a:blip r:embed="rId3"/>
            <a:stretch>
              <a:fillRect/>
            </a:stretch>
          </a:blipFill>
        </p:spPr>
        <p:txBody>
          <a:bodyPr/>
          <a:lstStyle/>
          <a:p>
            <a:endParaRPr lang="en-US"/>
          </a:p>
        </p:txBody>
      </p:sp>
      <p:pic>
        <p:nvPicPr>
          <p:cNvPr id="11" name="Picture 21">
            <a:extLst>
              <a:ext uri="{FF2B5EF4-FFF2-40B4-BE49-F238E27FC236}">
                <a16:creationId xmlns:a16="http://schemas.microsoft.com/office/drawing/2014/main" id="{1D8BB65E-A2AB-C710-6605-313B0C70CD4B}"/>
              </a:ext>
            </a:extLst>
          </p:cNvPr>
          <p:cNvPicPr>
            <a:picLocks noChangeAspect="1"/>
          </p:cNvPicPr>
          <p:nvPr userDrawn="1"/>
        </p:nvPicPr>
        <p:blipFill>
          <a:blip r:embed="rId4"/>
          <a:srcRect/>
          <a:stretch>
            <a:fillRect/>
          </a:stretch>
        </p:blipFill>
        <p:spPr>
          <a:xfrm>
            <a:off x="279400" y="211985"/>
            <a:ext cx="1143000" cy="667226"/>
          </a:xfrm>
          <a:prstGeom prst="rect">
            <a:avLst/>
          </a:prstGeom>
        </p:spPr>
      </p:pic>
      <p:pic>
        <p:nvPicPr>
          <p:cNvPr id="12" name="Picture 21">
            <a:extLst>
              <a:ext uri="{FF2B5EF4-FFF2-40B4-BE49-F238E27FC236}">
                <a16:creationId xmlns:a16="http://schemas.microsoft.com/office/drawing/2014/main" id="{D7553D19-9B1D-3BFA-9D5A-CCD1B829CFA8}"/>
              </a:ext>
            </a:extLst>
          </p:cNvPr>
          <p:cNvPicPr>
            <a:picLocks noChangeAspect="1"/>
          </p:cNvPicPr>
          <p:nvPr userDrawn="1"/>
        </p:nvPicPr>
        <p:blipFill>
          <a:blip r:embed="rId4"/>
          <a:srcRect/>
          <a:stretch>
            <a:fillRect/>
          </a:stretch>
        </p:blipFill>
        <p:spPr>
          <a:xfrm>
            <a:off x="1433914" y="481930"/>
            <a:ext cx="827872" cy="483270"/>
          </a:xfrm>
          <a:prstGeom prst="rect">
            <a:avLst/>
          </a:prstGeom>
        </p:spPr>
      </p:pic>
      <p:pic>
        <p:nvPicPr>
          <p:cNvPr id="15" name="Picture 6">
            <a:extLst>
              <a:ext uri="{FF2B5EF4-FFF2-40B4-BE49-F238E27FC236}">
                <a16:creationId xmlns:a16="http://schemas.microsoft.com/office/drawing/2014/main" id="{C69EDE8B-2FB9-3C56-549A-0B6D2067DE74}"/>
              </a:ext>
            </a:extLst>
          </p:cNvPr>
          <p:cNvPicPr>
            <a:picLocks noChangeAspect="1"/>
          </p:cNvPicPr>
          <p:nvPr userDrawn="1"/>
        </p:nvPicPr>
        <p:blipFill>
          <a:blip r:embed="rId5"/>
          <a:srcRect/>
          <a:stretch>
            <a:fillRect/>
          </a:stretch>
        </p:blipFill>
        <p:spPr>
          <a:xfrm>
            <a:off x="10805996" y="135450"/>
            <a:ext cx="987658" cy="1803940"/>
          </a:xfrm>
          <a:prstGeom prst="rect">
            <a:avLst/>
          </a:prstGeom>
        </p:spPr>
      </p:pic>
    </p:spTree>
    <p:extLst>
      <p:ext uri="{BB962C8B-B14F-4D97-AF65-F5344CB8AC3E}">
        <p14:creationId xmlns:p14="http://schemas.microsoft.com/office/powerpoint/2010/main" val="1264100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144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4">
            <a:extLst>
              <a:ext uri="{FF2B5EF4-FFF2-40B4-BE49-F238E27FC236}">
                <a16:creationId xmlns:a16="http://schemas.microsoft.com/office/drawing/2014/main" id="{774C2737-A153-0E94-1B12-D3591535FBBC}"/>
              </a:ext>
            </a:extLst>
          </p:cNvPr>
          <p:cNvSpPr txBox="1"/>
          <p:nvPr userDrawn="1"/>
        </p:nvSpPr>
        <p:spPr>
          <a:xfrm>
            <a:off x="1219200" y="2520852"/>
            <a:ext cx="10312400" cy="1255953"/>
          </a:xfrm>
          <a:prstGeom prst="rect">
            <a:avLst/>
          </a:prstGeom>
          <a:noFill/>
          <a:effectLst>
            <a:glow rad="101600">
              <a:srgbClr val="6BCACC">
                <a:alpha val="60000"/>
              </a:srgbClr>
            </a:glow>
            <a:outerShdw blurRad="50800" dist="50800" dir="5400000" algn="ctr" rotWithShape="0">
              <a:srgbClr val="ED5D60"/>
            </a:outerShdw>
          </a:effectLst>
        </p:spPr>
        <p:txBody>
          <a:bodyPr wrap="square" lIns="121889" tIns="60944" rIns="121889" bIns="60944" rtlCol="0">
            <a:spAutoFit/>
            <a:scene3d>
              <a:camera prst="orthographicFront"/>
              <a:lightRig rig="threePt" dir="t"/>
            </a:scene3d>
            <a:sp3d contourW="12700">
              <a:contourClr>
                <a:srgbClr val="B7F7EC"/>
              </a:contourClr>
            </a:sp3d>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nSpc>
                <a:spcPct val="118000"/>
              </a:lnSpc>
            </a:pPr>
            <a:r>
              <a:rPr lang="en-US" altLang="zh-CN" sz="7200">
                <a:ln w="19050" cap="rnd" cmpd="sng">
                  <a:solidFill>
                    <a:schemeClr val="bg1"/>
                  </a:solidFill>
                </a:ln>
                <a:solidFill>
                  <a:srgbClr val="1C83C2"/>
                </a:solidFill>
                <a:effectLst/>
                <a:latin typeface="#9Slide07 Soup of Justice" pitchFamily="2" charset="0"/>
                <a:ea typeface="Arial-Rounded" panose="020B0500000000000000" pitchFamily="34" charset="0"/>
                <a:cs typeface="Arial-Rounded" panose="020B0500000000000000" pitchFamily="34" charset="0"/>
                <a:sym typeface="+mn-lt"/>
              </a:rPr>
              <a:t>CON NGƯỜI NƠI EM SỐNG</a:t>
            </a:r>
            <a:endParaRPr lang="zh-CN" altLang="en-US" sz="7200" dirty="0">
              <a:ln w="19050" cap="rnd" cmpd="sng">
                <a:solidFill>
                  <a:schemeClr val="bg1"/>
                </a:solidFill>
              </a:ln>
              <a:solidFill>
                <a:srgbClr val="1C83C2"/>
              </a:solidFill>
              <a:effectLst/>
              <a:latin typeface="#9Slide07 Soup of Justice" pitchFamily="2"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432710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3000">
              <a:srgbClr val="93D9F5"/>
            </a:gs>
            <a:gs pos="64000">
              <a:schemeClr val="bg1"/>
            </a:gs>
          </a:gsLst>
          <a:lin ang="5400000" scaled="1"/>
          <a:tileRect/>
        </a:gra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D91A0FB-05CB-399C-4529-0D8CCDA6AE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5" name="PHẠM DUYÊN 6 - 9Slide.vn">
            <a:extLst>
              <a:ext uri="{FF2B5EF4-FFF2-40B4-BE49-F238E27FC236}">
                <a16:creationId xmlns:a16="http://schemas.microsoft.com/office/drawing/2014/main" id="{426F536A-FE8E-47C3-5BF8-5A78C94D86D3}"/>
              </a:ext>
            </a:extLst>
          </p:cNvPr>
          <p:cNvPicPr>
            <a:picLocks noChangeAspect="1"/>
          </p:cNvPicPr>
          <p:nvPr userDrawn="1"/>
        </p:nvPicPr>
        <p:blipFill>
          <a:blip r:embed="rId11"/>
          <a:stretch>
            <a:fillRect/>
          </a:stretch>
        </p:blipFill>
        <p:spPr>
          <a:xfrm>
            <a:off x="-1893396" y="-15875"/>
            <a:ext cx="1488308" cy="1717486"/>
          </a:xfrm>
          <a:prstGeom prst="rect">
            <a:avLst/>
          </a:prstGeom>
        </p:spPr>
      </p:pic>
      <p:pic>
        <p:nvPicPr>
          <p:cNvPr id="16" name="PHẠM DUYÊN 7 - 9Slide.vn">
            <a:extLst>
              <a:ext uri="{FF2B5EF4-FFF2-40B4-BE49-F238E27FC236}">
                <a16:creationId xmlns:a16="http://schemas.microsoft.com/office/drawing/2014/main" id="{CB64415A-A202-7BEE-582A-1A4A8DA4FB8C}"/>
              </a:ext>
            </a:extLst>
          </p:cNvPr>
          <p:cNvPicPr>
            <a:picLocks noChangeAspect="1"/>
          </p:cNvPicPr>
          <p:nvPr userDrawn="1"/>
        </p:nvPicPr>
        <p:blipFill rotWithShape="1">
          <a:blip r:embed="rId12"/>
          <a:srcRect b="16707"/>
          <a:stretch/>
        </p:blipFill>
        <p:spPr>
          <a:xfrm>
            <a:off x="4919610" y="7398792"/>
            <a:ext cx="2352780" cy="706456"/>
          </a:xfrm>
          <a:prstGeom prst="roundRect">
            <a:avLst/>
          </a:prstGeom>
          <a:solidFill>
            <a:schemeClr val="bg1"/>
          </a:solidFill>
        </p:spPr>
      </p:pic>
      <p:pic>
        <p:nvPicPr>
          <p:cNvPr id="17" name="PHẠM DUYÊN 8 - 9Slide.vn">
            <a:extLst>
              <a:ext uri="{FF2B5EF4-FFF2-40B4-BE49-F238E27FC236}">
                <a16:creationId xmlns:a16="http://schemas.microsoft.com/office/drawing/2014/main" id="{838EE732-6CC2-231C-C2B2-BEEA106EAF59}"/>
              </a:ext>
            </a:extLst>
          </p:cNvPr>
          <p:cNvPicPr>
            <a:picLocks noChangeAspect="1"/>
          </p:cNvPicPr>
          <p:nvPr userDrawn="1"/>
        </p:nvPicPr>
        <p:blipFill rotWithShape="1">
          <a:blip r:embed="rId12"/>
          <a:srcRect b="16707"/>
          <a:stretch/>
        </p:blipFill>
        <p:spPr>
          <a:xfrm>
            <a:off x="4919610" y="-1676400"/>
            <a:ext cx="2352780" cy="706456"/>
          </a:xfrm>
          <a:prstGeom prst="roundRect">
            <a:avLst/>
          </a:prstGeom>
          <a:solidFill>
            <a:schemeClr val="bg1"/>
          </a:solidFill>
        </p:spPr>
      </p:pic>
      <p:pic>
        <p:nvPicPr>
          <p:cNvPr id="18" name="PHẠM DUYÊN 9 - 9Slide.vn">
            <a:extLst>
              <a:ext uri="{FF2B5EF4-FFF2-40B4-BE49-F238E27FC236}">
                <a16:creationId xmlns:a16="http://schemas.microsoft.com/office/drawing/2014/main" id="{245022D5-7B1E-0309-2FCD-D893A03C975A}"/>
              </a:ext>
            </a:extLst>
          </p:cNvPr>
          <p:cNvPicPr>
            <a:picLocks noChangeAspect="1"/>
          </p:cNvPicPr>
          <p:nvPr userDrawn="1"/>
        </p:nvPicPr>
        <p:blipFill rotWithShape="1">
          <a:blip r:embed="rId12"/>
          <a:srcRect b="16707"/>
          <a:stretch/>
        </p:blipFill>
        <p:spPr>
          <a:xfrm>
            <a:off x="13106400" y="2760644"/>
            <a:ext cx="2352780" cy="706456"/>
          </a:xfrm>
          <a:prstGeom prst="roundRect">
            <a:avLst/>
          </a:prstGeom>
          <a:solidFill>
            <a:schemeClr val="bg1"/>
          </a:solidFill>
        </p:spPr>
      </p:pic>
      <p:pic>
        <p:nvPicPr>
          <p:cNvPr id="19" name="PHẠM DUYÊN 10 - 9Slide.vn">
            <a:extLst>
              <a:ext uri="{FF2B5EF4-FFF2-40B4-BE49-F238E27FC236}">
                <a16:creationId xmlns:a16="http://schemas.microsoft.com/office/drawing/2014/main" id="{C5FF0994-621D-5C64-6857-B0074C7C1EA4}"/>
              </a:ext>
            </a:extLst>
          </p:cNvPr>
          <p:cNvPicPr>
            <a:picLocks noChangeAspect="1"/>
          </p:cNvPicPr>
          <p:nvPr userDrawn="1"/>
        </p:nvPicPr>
        <p:blipFill rotWithShape="1">
          <a:blip r:embed="rId12"/>
          <a:srcRect b="16707"/>
          <a:stretch/>
        </p:blipFill>
        <p:spPr>
          <a:xfrm>
            <a:off x="-1952520" y="1721606"/>
            <a:ext cx="1533420" cy="460432"/>
          </a:xfrm>
          <a:prstGeom prst="roundRect">
            <a:avLst/>
          </a:prstGeom>
          <a:noFill/>
        </p:spPr>
      </p:pic>
    </p:spTree>
    <p:extLst>
      <p:ext uri="{BB962C8B-B14F-4D97-AF65-F5344CB8AC3E}">
        <p14:creationId xmlns:p14="http://schemas.microsoft.com/office/powerpoint/2010/main" val="270327926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4" r:id="rId3"/>
    <p:sldLayoutId id="2147483655" r:id="rId4"/>
    <p:sldLayoutId id="2147483659" r:id="rId5"/>
    <p:sldLayoutId id="2147483666" r:id="rId6"/>
    <p:sldLayoutId id="2147483667" r:id="rId7"/>
    <p:sldLayoutId id="2147483662" r:id="rId8"/>
    <p:sldLayoutId id="2147483665" r:id="rId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HẠM DUYÊN 1 - 9Slide.vn">
            <a:extLst>
              <a:ext uri="{FF2B5EF4-FFF2-40B4-BE49-F238E27FC236}">
                <a16:creationId xmlns:a16="http://schemas.microsoft.com/office/drawing/2014/main" id="{E577DAAA-D7ED-8A6D-4032-0044FD46318E}"/>
              </a:ext>
            </a:extLst>
          </p:cNvPr>
          <p:cNvSpPr txBox="1"/>
          <p:nvPr/>
        </p:nvSpPr>
        <p:spPr>
          <a:xfrm>
            <a:off x="235145" y="109831"/>
            <a:ext cx="1659429" cy="1067343"/>
          </a:xfrm>
          <a:prstGeom prst="rect">
            <a:avLst/>
          </a:prstGeom>
          <a:noFill/>
          <a:effectLst/>
        </p:spPr>
        <p:txBody>
          <a:bodyPr wrap="none" rtlCol="0">
            <a:spAutoFit/>
          </a:bodyPr>
          <a:lstStyle/>
          <a:p>
            <a:pPr algn="ctr">
              <a:lnSpc>
                <a:spcPct val="88000"/>
              </a:lnSpc>
            </a:pPr>
            <a:r>
              <a:rPr lang="en-US" sz="3600">
                <a:solidFill>
                  <a:schemeClr val="bg1"/>
                </a:solidFill>
                <a:effectLst>
                  <a:outerShdw blurRad="38100" dist="38100" dir="2700000" algn="tl">
                    <a:srgbClr val="000000">
                      <a:alpha val="43137"/>
                    </a:srgbClr>
                  </a:outerShdw>
                </a:effectLst>
                <a:latin typeface="+mj-lt"/>
              </a:rPr>
              <a:t>Chủ đề</a:t>
            </a:r>
            <a:br>
              <a:rPr lang="en-US" sz="3600">
                <a:solidFill>
                  <a:schemeClr val="bg1"/>
                </a:solidFill>
                <a:effectLst>
                  <a:outerShdw blurRad="38100" dist="38100" dir="2700000" algn="tl">
                    <a:srgbClr val="000000">
                      <a:alpha val="43137"/>
                    </a:srgbClr>
                  </a:outerShdw>
                </a:effectLst>
                <a:latin typeface="+mj-lt"/>
              </a:rPr>
            </a:br>
            <a:r>
              <a:rPr lang="en-US" sz="3600">
                <a:solidFill>
                  <a:schemeClr val="bg1"/>
                </a:solidFill>
                <a:effectLst>
                  <a:outerShdw blurRad="38100" dist="38100" dir="2700000" algn="tl">
                    <a:srgbClr val="000000">
                      <a:alpha val="43137"/>
                    </a:srgbClr>
                  </a:outerShdw>
                </a:effectLst>
                <a:latin typeface="+mj-lt"/>
              </a:rPr>
              <a:t>3</a:t>
            </a:r>
          </a:p>
        </p:txBody>
      </p:sp>
      <p:sp>
        <p:nvSpPr>
          <p:cNvPr id="15" name="PHẠM DUYÊN 2 - 9Slide.vn">
            <a:extLst>
              <a:ext uri="{FF2B5EF4-FFF2-40B4-BE49-F238E27FC236}">
                <a16:creationId xmlns:a16="http://schemas.microsoft.com/office/drawing/2014/main" id="{81C672BA-A448-5C55-17FA-6F9B17831FAE}"/>
              </a:ext>
            </a:extLst>
          </p:cNvPr>
          <p:cNvSpPr txBox="1"/>
          <p:nvPr/>
        </p:nvSpPr>
        <p:spPr>
          <a:xfrm>
            <a:off x="2819400" y="480848"/>
            <a:ext cx="8767144" cy="808426"/>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algn="ctr">
              <a:lnSpc>
                <a:spcPct val="86000"/>
              </a:lnSpc>
              <a:defRPr sz="7200">
                <a:ln w="31750">
                  <a:solidFill>
                    <a:schemeClr val="bg1"/>
                  </a:solidFill>
                </a:ln>
                <a:solidFill>
                  <a:srgbClr val="EA5B27"/>
                </a:solidFill>
                <a:latin typeface="+mj-lt"/>
              </a:defRPr>
            </a:lvl1pPr>
          </a:lstStyle>
          <a:p>
            <a:r>
              <a:rPr lang="en-US" sz="5400">
                <a:ln w="25400">
                  <a:noFill/>
                </a:ln>
                <a:solidFill>
                  <a:schemeClr val="bg1"/>
                </a:solidFill>
                <a:effectLst>
                  <a:outerShdw blurRad="38100" dist="38100" dir="2700000" algn="tl">
                    <a:schemeClr val="bg1">
                      <a:alpha val="43000"/>
                    </a:schemeClr>
                  </a:outerShdw>
                </a:effectLst>
              </a:rPr>
              <a:t>CỘNG ĐỒNG ĐỊA PHƯƠNG</a:t>
            </a:r>
          </a:p>
        </p:txBody>
      </p:sp>
      <p:sp>
        <p:nvSpPr>
          <p:cNvPr id="16" name="PHẠM DUYÊN 3 - 9Slide.vn">
            <a:extLst>
              <a:ext uri="{FF2B5EF4-FFF2-40B4-BE49-F238E27FC236}">
                <a16:creationId xmlns:a16="http://schemas.microsoft.com/office/drawing/2014/main" id="{662A5DAB-AE1C-D53D-ECF4-A5A51CC5C88E}"/>
              </a:ext>
            </a:extLst>
          </p:cNvPr>
          <p:cNvSpPr txBox="1"/>
          <p:nvPr/>
        </p:nvSpPr>
        <p:spPr>
          <a:xfrm>
            <a:off x="5181600" y="4977825"/>
            <a:ext cx="1828800" cy="584775"/>
          </a:xfrm>
          <a:prstGeom prst="rect">
            <a:avLst/>
          </a:prstGeom>
          <a:noFill/>
        </p:spPr>
        <p:txBody>
          <a:bodyPr wrap="square" numCol="1" rtlCol="0">
            <a:spAutoFit/>
          </a:bodyPr>
          <a:lstStyle/>
          <a:p>
            <a:pPr algn="ctr"/>
            <a:r>
              <a:rPr lang="en-US" sz="3200" b="1">
                <a:solidFill>
                  <a:schemeClr val="tx1">
                    <a:lumMod val="75000"/>
                    <a:lumOff val="25000"/>
                  </a:schemeClr>
                </a:solidFill>
                <a:latin typeface="+mj-lt"/>
                <a:cs typeface="Lato" pitchFamily="34" charset="0"/>
              </a:rPr>
              <a:t>Tiết 2</a:t>
            </a:r>
            <a:endParaRPr lang="en-US" sz="3200" b="1" dirty="0">
              <a:solidFill>
                <a:schemeClr val="tx1">
                  <a:lumMod val="75000"/>
                  <a:lumOff val="25000"/>
                </a:schemeClr>
              </a:solidFill>
              <a:latin typeface="+mj-lt"/>
              <a:cs typeface="Lato" pitchFamily="34" charset="0"/>
            </a:endParaRPr>
          </a:p>
        </p:txBody>
      </p:sp>
      <p:grpSp>
        <p:nvGrpSpPr>
          <p:cNvPr id="17" name="PHẠM DUYÊN 4 - 9Slide.vn">
            <a:extLst>
              <a:ext uri="{FF2B5EF4-FFF2-40B4-BE49-F238E27FC236}">
                <a16:creationId xmlns:a16="http://schemas.microsoft.com/office/drawing/2014/main" id="{6E5DC728-19C4-B84F-2EF6-01D8AE513C3B}"/>
              </a:ext>
            </a:extLst>
          </p:cNvPr>
          <p:cNvGrpSpPr/>
          <p:nvPr/>
        </p:nvGrpSpPr>
        <p:grpSpPr>
          <a:xfrm>
            <a:off x="4796631" y="1985964"/>
            <a:ext cx="2603500" cy="1164250"/>
            <a:chOff x="5575545" y="342635"/>
            <a:chExt cx="2438400" cy="1089654"/>
          </a:xfrm>
        </p:grpSpPr>
        <p:sp>
          <p:nvSpPr>
            <p:cNvPr id="18" name="PHẠM DUYÊN">
              <a:extLst>
                <a:ext uri="{FF2B5EF4-FFF2-40B4-BE49-F238E27FC236}">
                  <a16:creationId xmlns:a16="http://schemas.microsoft.com/office/drawing/2014/main" id="{21DCE67C-FF8D-8293-96D2-090545828678}"/>
                </a:ext>
              </a:extLst>
            </p:cNvPr>
            <p:cNvSpPr/>
            <p:nvPr/>
          </p:nvSpPr>
          <p:spPr>
            <a:xfrm>
              <a:off x="5704158" y="342635"/>
              <a:ext cx="2176716" cy="1089654"/>
            </a:xfrm>
            <a:prstGeom prst="ellipse">
              <a:avLst/>
            </a:prstGeom>
            <a:solidFill>
              <a:srgbClr val="EC656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b" anchorCtr="1"/>
            <a:lstStyle/>
            <a:p>
              <a:pPr algn="ctr"/>
              <a:endParaRPr lang="zh-CN" altLang="en-US" sz="6000" b="1" dirty="0">
                <a:ln w="19050" cmpd="dbl">
                  <a:solidFill>
                    <a:schemeClr val="tx1">
                      <a:lumMod val="65000"/>
                      <a:lumOff val="35000"/>
                    </a:schemeClr>
                  </a:solidFill>
                </a:ln>
                <a:solidFill>
                  <a:srgbClr val="F98E86"/>
                </a:solidFill>
                <a:effectLst>
                  <a:outerShdw blurRad="88900" dist="76200" dir="3600000" algn="tl" rotWithShape="0">
                    <a:schemeClr val="bg1">
                      <a:lumMod val="95000"/>
                      <a:alpha val="40000"/>
                    </a:schemeClr>
                  </a:outerShdw>
                </a:effectLst>
                <a:latin typeface="Quicksand" panose="00000500000000000000" pitchFamily="2" charset="0"/>
                <a:ea typeface="+mj-ea"/>
              </a:endParaRPr>
            </a:p>
          </p:txBody>
        </p:sp>
        <p:sp>
          <p:nvSpPr>
            <p:cNvPr id="19" name="PHẠM DUYÊN">
              <a:extLst>
                <a:ext uri="{FF2B5EF4-FFF2-40B4-BE49-F238E27FC236}">
                  <a16:creationId xmlns:a16="http://schemas.microsoft.com/office/drawing/2014/main" id="{BB90A066-BB57-7A44-8137-26E949AE9A94}"/>
                </a:ext>
              </a:extLst>
            </p:cNvPr>
            <p:cNvSpPr txBox="1"/>
            <p:nvPr/>
          </p:nvSpPr>
          <p:spPr>
            <a:xfrm>
              <a:off x="5575545" y="508830"/>
              <a:ext cx="2438400" cy="777753"/>
            </a:xfrm>
            <a:prstGeom prst="rect">
              <a:avLst/>
            </a:prstGeom>
            <a:noFill/>
          </p:spPr>
          <p:txBody>
            <a:bodyPr wrap="square">
              <a:spAutoFit/>
            </a:bodyPr>
            <a:lstStyle/>
            <a:p>
              <a:pPr algn="ctr"/>
              <a:r>
                <a:rPr lang="en-US" altLang="zh-CN" sz="4800" b="1">
                  <a:ln w="19050" cmpd="dbl">
                    <a:solidFill>
                      <a:schemeClr val="tx1">
                        <a:lumMod val="65000"/>
                        <a:lumOff val="35000"/>
                      </a:schemeClr>
                    </a:solidFill>
                  </a:ln>
                  <a:solidFill>
                    <a:schemeClr val="bg1"/>
                  </a:solidFill>
                  <a:effectLst>
                    <a:outerShdw blurRad="88900" dist="76200" dir="3600000" algn="tl" rotWithShape="0">
                      <a:schemeClr val="bg1">
                        <a:lumMod val="95000"/>
                        <a:alpha val="40000"/>
                      </a:schemeClr>
                    </a:outerShdw>
                  </a:effectLst>
                  <a:latin typeface="+mj-lt"/>
                  <a:ea typeface="+mj-ea"/>
                </a:rPr>
                <a:t>BÀI 11</a:t>
              </a:r>
              <a:endParaRPr lang="zh-CN" altLang="en-US" sz="4800" b="1" dirty="0">
                <a:ln w="19050" cmpd="dbl">
                  <a:solidFill>
                    <a:schemeClr val="tx1">
                      <a:lumMod val="65000"/>
                      <a:lumOff val="35000"/>
                    </a:schemeClr>
                  </a:solidFill>
                </a:ln>
                <a:solidFill>
                  <a:schemeClr val="bg1"/>
                </a:solidFill>
                <a:effectLst>
                  <a:outerShdw blurRad="88900" dist="76200" dir="3600000" algn="tl" rotWithShape="0">
                    <a:schemeClr val="bg1">
                      <a:lumMod val="95000"/>
                      <a:alpha val="40000"/>
                    </a:schemeClr>
                  </a:outerShdw>
                </a:effectLst>
                <a:latin typeface="+mj-lt"/>
                <a:ea typeface="+mj-ea"/>
              </a:endParaRPr>
            </a:p>
          </p:txBody>
        </p:sp>
      </p:grpSp>
      <p:pic>
        <p:nvPicPr>
          <p:cNvPr id="5" name="PHẠM DUYÊN 5 - 9Slide.vn">
            <a:extLst>
              <a:ext uri="{FF2B5EF4-FFF2-40B4-BE49-F238E27FC236}">
                <a16:creationId xmlns:a16="http://schemas.microsoft.com/office/drawing/2014/main" id="{58ECB83A-BCD3-7C09-B5EE-FC5577F622A8}"/>
              </a:ext>
            </a:extLst>
          </p:cNvPr>
          <p:cNvPicPr>
            <a:picLocks noChangeAspect="1"/>
          </p:cNvPicPr>
          <p:nvPr/>
        </p:nvPicPr>
        <p:blipFill>
          <a:blip r:embed="rId2"/>
          <a:stretch>
            <a:fillRect/>
          </a:stretch>
        </p:blipFill>
        <p:spPr>
          <a:xfrm>
            <a:off x="785924" y="3184805"/>
            <a:ext cx="10620152" cy="1566808"/>
          </a:xfrm>
          <a:prstGeom prst="rect">
            <a:avLst/>
          </a:prstGeom>
        </p:spPr>
      </p:pic>
    </p:spTree>
    <p:extLst>
      <p:ext uri="{BB962C8B-B14F-4D97-AF65-F5344CB8AC3E}">
        <p14:creationId xmlns:p14="http://schemas.microsoft.com/office/powerpoint/2010/main" val="969281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outHorizont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14:presetBounceEnd="72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72000">
                                          <p:cBhvr additive="base">
                                            <p:cTn id="16" dur="2400" fill="hold"/>
                                            <p:tgtEl>
                                              <p:spTgt spid="17"/>
                                            </p:tgtEl>
                                            <p:attrNameLst>
                                              <p:attrName>ppt_x</p:attrName>
                                            </p:attrNameLst>
                                          </p:cBhvr>
                                          <p:tavLst>
                                            <p:tav tm="0">
                                              <p:val>
                                                <p:strVal val="#ppt_x"/>
                                              </p:val>
                                            </p:tav>
                                            <p:tav tm="100000">
                                              <p:val>
                                                <p:strVal val="#ppt_x"/>
                                              </p:val>
                                            </p:tav>
                                          </p:tavLst>
                                        </p:anim>
                                        <p:anim calcmode="lin" valueType="num" p14:bounceEnd="72000">
                                          <p:cBhvr additive="base">
                                            <p:cTn id="17" dur="24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14:presetBounceEnd="72000">
                                      <p:stCondLst>
                                        <p:cond delay="750"/>
                                      </p:stCondLst>
                                      <p:childTnLst>
                                        <p:set>
                                          <p:cBhvr>
                                            <p:cTn id="19" dur="1" fill="hold">
                                              <p:stCondLst>
                                                <p:cond delay="0"/>
                                              </p:stCondLst>
                                            </p:cTn>
                                            <p:tgtEl>
                                              <p:spTgt spid="5"/>
                                            </p:tgtEl>
                                            <p:attrNameLst>
                                              <p:attrName>style.visibility</p:attrName>
                                            </p:attrNameLst>
                                          </p:cBhvr>
                                          <p:to>
                                            <p:strVal val="visible"/>
                                          </p:to>
                                        </p:set>
                                        <p:anim calcmode="lin" valueType="num" p14:bounceEnd="72000">
                                          <p:cBhvr additive="base">
                                            <p:cTn id="20" dur="2400" fill="hold"/>
                                            <p:tgtEl>
                                              <p:spTgt spid="5"/>
                                            </p:tgtEl>
                                            <p:attrNameLst>
                                              <p:attrName>ppt_x</p:attrName>
                                            </p:attrNameLst>
                                          </p:cBhvr>
                                          <p:tavLst>
                                            <p:tav tm="0">
                                              <p:val>
                                                <p:strVal val="#ppt_x"/>
                                              </p:val>
                                            </p:tav>
                                            <p:tav tm="100000">
                                              <p:val>
                                                <p:strVal val="#ppt_x"/>
                                              </p:val>
                                            </p:tav>
                                          </p:tavLst>
                                        </p:anim>
                                        <p:anim calcmode="lin" valueType="num" p14:bounceEnd="72000">
                                          <p:cBhvr additive="base">
                                            <p:cTn id="21" dur="2400" fill="hold"/>
                                            <p:tgtEl>
                                              <p:spTgt spid="5"/>
                                            </p:tgtEl>
                                            <p:attrNameLst>
                                              <p:attrName>ppt_y</p:attrName>
                                            </p:attrNameLst>
                                          </p:cBhvr>
                                          <p:tavLst>
                                            <p:tav tm="0">
                                              <p:val>
                                                <p:strVal val="1+#ppt_h/2"/>
                                              </p:val>
                                            </p:tav>
                                            <p:tav tm="100000">
                                              <p:val>
                                                <p:strVal val="#ppt_y"/>
                                              </p:val>
                                            </p:tav>
                                          </p:tavLst>
                                        </p:anim>
                                      </p:childTnLst>
                                    </p:cTn>
                                  </p:par>
                                </p:childTnLst>
                              </p:cTn>
                            </p:par>
                            <p:par>
                              <p:cTn id="22" fill="hold">
                                <p:stCondLst>
                                  <p:cond delay="3150"/>
                                </p:stCondLst>
                                <p:childTnLst>
                                  <p:par>
                                    <p:cTn id="23" presetID="14" presetClass="entr" presetSubtype="1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outHorizont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2400" fill="hold"/>
                                            <p:tgtEl>
                                              <p:spTgt spid="17"/>
                                            </p:tgtEl>
                                            <p:attrNameLst>
                                              <p:attrName>ppt_x</p:attrName>
                                            </p:attrNameLst>
                                          </p:cBhvr>
                                          <p:tavLst>
                                            <p:tav tm="0">
                                              <p:val>
                                                <p:strVal val="#ppt_x"/>
                                              </p:val>
                                            </p:tav>
                                            <p:tav tm="100000">
                                              <p:val>
                                                <p:strVal val="#ppt_x"/>
                                              </p:val>
                                            </p:tav>
                                          </p:tavLst>
                                        </p:anim>
                                        <p:anim calcmode="lin" valueType="num">
                                          <p:cBhvr additive="base">
                                            <p:cTn id="17" dur="24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75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2400" fill="hold"/>
                                            <p:tgtEl>
                                              <p:spTgt spid="5"/>
                                            </p:tgtEl>
                                            <p:attrNameLst>
                                              <p:attrName>ppt_x</p:attrName>
                                            </p:attrNameLst>
                                          </p:cBhvr>
                                          <p:tavLst>
                                            <p:tav tm="0">
                                              <p:val>
                                                <p:strVal val="#ppt_x"/>
                                              </p:val>
                                            </p:tav>
                                            <p:tav tm="100000">
                                              <p:val>
                                                <p:strVal val="#ppt_x"/>
                                              </p:val>
                                            </p:tav>
                                          </p:tavLst>
                                        </p:anim>
                                        <p:anim calcmode="lin" valueType="num">
                                          <p:cBhvr additive="base">
                                            <p:cTn id="21" dur="2400" fill="hold"/>
                                            <p:tgtEl>
                                              <p:spTgt spid="5"/>
                                            </p:tgtEl>
                                            <p:attrNameLst>
                                              <p:attrName>ppt_y</p:attrName>
                                            </p:attrNameLst>
                                          </p:cBhvr>
                                          <p:tavLst>
                                            <p:tav tm="0">
                                              <p:val>
                                                <p:strVal val="1+#ppt_h/2"/>
                                              </p:val>
                                            </p:tav>
                                            <p:tav tm="100000">
                                              <p:val>
                                                <p:strVal val="#ppt_y"/>
                                              </p:val>
                                            </p:tav>
                                          </p:tavLst>
                                        </p:anim>
                                      </p:childTnLst>
                                    </p:cTn>
                                  </p:par>
                                </p:childTnLst>
                              </p:cTn>
                            </p:par>
                            <p:par>
                              <p:cTn id="22" fill="hold">
                                <p:stCondLst>
                                  <p:cond delay="3150"/>
                                </p:stCondLst>
                                <p:childTnLst>
                                  <p:par>
                                    <p:cTn id="23" presetID="14" presetClass="entr" presetSubtype="1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7D1BAD68-5C15-496B-1AAC-D665F383F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740558"/>
            <a:ext cx="1995714" cy="1995714"/>
          </a:xfrm>
          <a:prstGeom prst="rect">
            <a:avLst/>
          </a:prstGeom>
        </p:spPr>
      </p:pic>
      <p:sp>
        <p:nvSpPr>
          <p:cNvPr id="4" name="PHẠM DUYÊN 2 - 9Slide.vn">
            <a:extLst>
              <a:ext uri="{FF2B5EF4-FFF2-40B4-BE49-F238E27FC236}">
                <a16:creationId xmlns:a16="http://schemas.microsoft.com/office/drawing/2014/main" id="{185ABF71-2CA0-FF43-131B-6727E3478EF1}"/>
              </a:ext>
            </a:extLst>
          </p:cNvPr>
          <p:cNvSpPr txBox="1"/>
          <p:nvPr/>
        </p:nvSpPr>
        <p:spPr>
          <a:xfrm>
            <a:off x="5943600" y="1525166"/>
            <a:ext cx="4939173" cy="2426498"/>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lgn="ctr">
              <a:lnSpc>
                <a:spcPct val="108000"/>
              </a:lnSpc>
              <a:defRPr sz="7200">
                <a:ln w="31750">
                  <a:gradFill>
                    <a:gsLst>
                      <a:gs pos="28000">
                        <a:srgbClr val="B37865"/>
                      </a:gs>
                      <a:gs pos="59000">
                        <a:srgbClr val="54B1A4"/>
                      </a:gs>
                      <a:gs pos="77000">
                        <a:srgbClr val="1A78B2"/>
                      </a:gs>
                    </a:gsLst>
                    <a:lin ang="5400000" scaled="1"/>
                  </a:gradFill>
                </a:ln>
                <a:solidFill>
                  <a:srgbClr val="FFFFFF"/>
                </a:solidFill>
                <a:effectLst>
                  <a:outerShdw blurRad="38100" dist="38100" dir="2700000" algn="tl">
                    <a:srgbClr val="000000">
                      <a:alpha val="43137"/>
                    </a:srgbClr>
                  </a:outerShdw>
                </a:effectLst>
                <a:latin typeface="+mj-lt"/>
              </a:defRPr>
            </a:lvl1pPr>
          </a:lstStyle>
          <a:p>
            <a:r>
              <a:rPr lang="en-US"/>
              <a:t>Vận</a:t>
            </a:r>
            <a:br>
              <a:rPr lang="en-US"/>
            </a:br>
            <a:r>
              <a:rPr lang="en-US"/>
              <a:t>dụng</a:t>
            </a:r>
          </a:p>
        </p:txBody>
      </p:sp>
    </p:spTree>
    <p:extLst>
      <p:ext uri="{BB962C8B-B14F-4D97-AF65-F5344CB8AC3E}">
        <p14:creationId xmlns:p14="http://schemas.microsoft.com/office/powerpoint/2010/main" val="2970673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53" presetClass="entr" presetSubtype="16" fill="hold" grpId="0" nodeType="with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37A18CD6-EC9C-9BD4-7B7A-A44F81D89C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460"/>
          <a:stretch/>
        </p:blipFill>
        <p:spPr>
          <a:xfrm>
            <a:off x="527537" y="1752600"/>
            <a:ext cx="6172200" cy="3396312"/>
          </a:xfrm>
          <a:prstGeom prst="rect">
            <a:avLst/>
          </a:prstGeom>
        </p:spPr>
      </p:pic>
      <p:pic>
        <p:nvPicPr>
          <p:cNvPr id="7" name="PHẠM DUYÊN 2 - 9Slide.vn">
            <a:extLst>
              <a:ext uri="{FF2B5EF4-FFF2-40B4-BE49-F238E27FC236}">
                <a16:creationId xmlns:a16="http://schemas.microsoft.com/office/drawing/2014/main" id="{0375DB1E-0BFE-CF07-61CC-DB2F04D4A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7988" y="1752600"/>
            <a:ext cx="4770612" cy="3430682"/>
          </a:xfrm>
          <a:prstGeom prst="rect">
            <a:avLst/>
          </a:prstGeom>
        </p:spPr>
      </p:pic>
      <p:pic>
        <p:nvPicPr>
          <p:cNvPr id="4" name="PHẠM DUYÊN 3 - 9Slide.vn">
            <a:extLst>
              <a:ext uri="{FF2B5EF4-FFF2-40B4-BE49-F238E27FC236}">
                <a16:creationId xmlns:a16="http://schemas.microsoft.com/office/drawing/2014/main" id="{E4CFD00B-2C96-6700-AB4D-46DED22360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814" y="509814"/>
            <a:ext cx="925286" cy="925286"/>
          </a:xfrm>
          <a:prstGeom prst="rect">
            <a:avLst/>
          </a:prstGeom>
        </p:spPr>
      </p:pic>
      <p:sp>
        <p:nvSpPr>
          <p:cNvPr id="5" name="PHẠM DUYÊN 4 - 9Slide.vn">
            <a:extLst>
              <a:ext uri="{FF2B5EF4-FFF2-40B4-BE49-F238E27FC236}">
                <a16:creationId xmlns:a16="http://schemas.microsoft.com/office/drawing/2014/main" id="{49866CA2-DC6E-5F2E-C6E6-7A97295B41B6}"/>
              </a:ext>
            </a:extLst>
          </p:cNvPr>
          <p:cNvSpPr txBox="1"/>
          <p:nvPr/>
        </p:nvSpPr>
        <p:spPr>
          <a:xfrm>
            <a:off x="1587500" y="432202"/>
            <a:ext cx="9867900" cy="1200329"/>
          </a:xfrm>
          <a:prstGeom prst="rect">
            <a:avLst/>
          </a:prstGeom>
          <a:noFill/>
        </p:spPr>
        <p:txBody>
          <a:bodyPr wrap="square" rtlCol="0">
            <a:spAutoFit/>
          </a:bodyPr>
          <a:lstStyle>
            <a:defPPr>
              <a:defRPr lang="en-US"/>
            </a:defPPr>
            <a:lvl1pPr>
              <a:defRPr sz="3600" b="1">
                <a:solidFill>
                  <a:schemeClr val="accent2">
                    <a:lumMod val="50000"/>
                  </a:schemeClr>
                </a:solidFill>
                <a:latin typeface="+mj-lt"/>
                <a:cs typeface="Lato" panose="020F0502020204030203" pitchFamily="34" charset="0"/>
              </a:defRPr>
            </a:lvl1pPr>
          </a:lstStyle>
          <a:p>
            <a:pPr algn="just"/>
            <a:r>
              <a:rPr lang="vi-VN"/>
              <a:t>Em làm được những </a:t>
            </a:r>
            <a:r>
              <a:rPr lang="en-US"/>
              <a:t>việc </a:t>
            </a:r>
            <a:r>
              <a:rPr lang="vi-VN"/>
              <a:t>gì để đóng góp cho nơi em sống?</a:t>
            </a:r>
            <a:endParaRPr lang="en-US"/>
          </a:p>
        </p:txBody>
      </p:sp>
    </p:spTree>
    <p:extLst>
      <p:ext uri="{BB962C8B-B14F-4D97-AF65-F5344CB8AC3E}">
        <p14:creationId xmlns:p14="http://schemas.microsoft.com/office/powerpoint/2010/main" val="326399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 9Slide.vn">
            <a:extLst>
              <a:ext uri="{FF2B5EF4-FFF2-40B4-BE49-F238E27FC236}">
                <a16:creationId xmlns:a16="http://schemas.microsoft.com/office/drawing/2014/main" id="{0EC11202-B31F-F3D6-13AC-9CBF80206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0" y="651622"/>
            <a:ext cx="10845800" cy="5554756"/>
          </a:xfrm>
          <a:prstGeom prst="roundRect">
            <a:avLst>
              <a:gd name="adj" fmla="val 3238"/>
            </a:avLst>
          </a:prstGeom>
        </p:spPr>
      </p:pic>
    </p:spTree>
    <p:extLst>
      <p:ext uri="{BB962C8B-B14F-4D97-AF65-F5344CB8AC3E}">
        <p14:creationId xmlns:p14="http://schemas.microsoft.com/office/powerpoint/2010/main" val="207157033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6 - 9Slide.vn">
            <a:extLst>
              <a:ext uri="{FF2B5EF4-FFF2-40B4-BE49-F238E27FC236}">
                <a16:creationId xmlns:a16="http://schemas.microsoft.com/office/drawing/2014/main" id="{7836F3EA-5E22-3A71-FAC6-BDFBDC135E74}"/>
              </a:ext>
            </a:extLst>
          </p:cNvPr>
          <p:cNvSpPr txBox="1"/>
          <p:nvPr/>
        </p:nvSpPr>
        <p:spPr>
          <a:xfrm>
            <a:off x="3187700" y="1143000"/>
            <a:ext cx="5562600" cy="2685863"/>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lgn="ctr">
              <a:lnSpc>
                <a:spcPct val="108000"/>
              </a:lnSpc>
              <a:defRPr sz="7200">
                <a:ln w="31750">
                  <a:gradFill>
                    <a:gsLst>
                      <a:gs pos="28000">
                        <a:srgbClr val="B37865"/>
                      </a:gs>
                      <a:gs pos="59000">
                        <a:srgbClr val="54B1A4"/>
                      </a:gs>
                      <a:gs pos="77000">
                        <a:srgbClr val="1A78B2"/>
                      </a:gs>
                    </a:gsLst>
                    <a:lin ang="5400000" scaled="1"/>
                  </a:gradFill>
                </a:ln>
                <a:solidFill>
                  <a:srgbClr val="FFFFFF"/>
                </a:solidFill>
                <a:effectLst>
                  <a:outerShdw blurRad="38100" dist="38100" dir="2700000" algn="tl">
                    <a:srgbClr val="000000">
                      <a:alpha val="43137"/>
                    </a:srgbClr>
                  </a:outerShdw>
                </a:effectLst>
                <a:latin typeface="+mj-lt"/>
              </a:defRPr>
            </a:lvl1pPr>
          </a:lstStyle>
          <a:p>
            <a:r>
              <a:rPr lang="en-US" sz="8000" spc="180"/>
              <a:t>Tiết học</a:t>
            </a:r>
            <a:br>
              <a:rPr lang="en-US" sz="8000" spc="180"/>
            </a:br>
            <a:r>
              <a:rPr lang="en-US" sz="8000" spc="180"/>
              <a:t>kết thúc</a:t>
            </a:r>
          </a:p>
        </p:txBody>
      </p:sp>
    </p:spTree>
    <p:extLst>
      <p:ext uri="{BB962C8B-B14F-4D97-AF65-F5344CB8AC3E}">
        <p14:creationId xmlns:p14="http://schemas.microsoft.com/office/powerpoint/2010/main" val="3049506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6 - 9Slide.vn">
            <a:extLst>
              <a:ext uri="{FF2B5EF4-FFF2-40B4-BE49-F238E27FC236}">
                <a16:creationId xmlns:a16="http://schemas.microsoft.com/office/drawing/2014/main" id="{5D2D7347-05E8-1308-B342-DF5E0578278C}"/>
              </a:ext>
            </a:extLst>
          </p:cNvPr>
          <p:cNvSpPr txBox="1"/>
          <p:nvPr/>
        </p:nvSpPr>
        <p:spPr>
          <a:xfrm>
            <a:off x="3200400" y="1600200"/>
            <a:ext cx="5562600" cy="1482714"/>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lgn="ctr">
              <a:lnSpc>
                <a:spcPct val="86000"/>
              </a:lnSpc>
              <a:defRPr sz="7200">
                <a:ln w="31750">
                  <a:solidFill>
                    <a:schemeClr val="bg1"/>
                  </a:solidFill>
                </a:ln>
                <a:solidFill>
                  <a:srgbClr val="EA5B27"/>
                </a:solidFill>
                <a:latin typeface="+mj-lt"/>
              </a:defRPr>
            </a:lvl1pPr>
          </a:lstStyle>
          <a:p>
            <a:pPr>
              <a:lnSpc>
                <a:spcPct val="108000"/>
              </a:lnSpc>
            </a:pPr>
            <a:r>
              <a:rPr lang="en-US" sz="8800">
                <a:ln w="31750">
                  <a:gradFill>
                    <a:gsLst>
                      <a:gs pos="28000">
                        <a:srgbClr val="B37865"/>
                      </a:gs>
                      <a:gs pos="59000">
                        <a:srgbClr val="54B1A4"/>
                      </a:gs>
                      <a:gs pos="77000">
                        <a:srgbClr val="1A78B2"/>
                      </a:gs>
                    </a:gsLst>
                    <a:lin ang="5400000" scaled="1"/>
                  </a:gradFill>
                </a:ln>
                <a:solidFill>
                  <a:srgbClr val="FFFFFF"/>
                </a:solidFill>
                <a:effectLst>
                  <a:outerShdw blurRad="38100" dist="38100" dir="2700000" algn="tl">
                    <a:srgbClr val="000000">
                      <a:alpha val="43137"/>
                    </a:srgbClr>
                  </a:outerShdw>
                </a:effectLst>
              </a:rPr>
              <a:t>Khởi động</a:t>
            </a:r>
          </a:p>
        </p:txBody>
      </p:sp>
    </p:spTree>
    <p:extLst>
      <p:ext uri="{BB962C8B-B14F-4D97-AF65-F5344CB8AC3E}">
        <p14:creationId xmlns:p14="http://schemas.microsoft.com/office/powerpoint/2010/main" val="2928640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HẠM DUYÊN 1 - 9Slide.vn">
            <a:extLst>
              <a:ext uri="{FF2B5EF4-FFF2-40B4-BE49-F238E27FC236}">
                <a16:creationId xmlns:a16="http://schemas.microsoft.com/office/drawing/2014/main" id="{45D45F01-66D0-4ACA-8286-5B2A1F8CD323}"/>
              </a:ext>
            </a:extLst>
          </p:cNvPr>
          <p:cNvSpPr txBox="1"/>
          <p:nvPr/>
        </p:nvSpPr>
        <p:spPr>
          <a:xfrm>
            <a:off x="1981200" y="1447800"/>
            <a:ext cx="7898258" cy="1500604"/>
          </a:xfrm>
          <a:prstGeom prst="rect">
            <a:avLst/>
          </a:prstGeom>
          <a:noFill/>
        </p:spPr>
        <p:txBody>
          <a:bodyPr wrap="square" rtlCol="0">
            <a:spAutoFit/>
          </a:bodyPr>
          <a:lstStyle>
            <a:defPPr>
              <a:defRPr lang="en-US"/>
            </a:defPPr>
            <a:lvl1pPr algn="just">
              <a:lnSpc>
                <a:spcPct val="121000"/>
              </a:lnSpc>
              <a:defRPr sz="3500" b="1">
                <a:solidFill>
                  <a:schemeClr val="tx1">
                    <a:lumMod val="85000"/>
                    <a:lumOff val="15000"/>
                  </a:schemeClr>
                </a:solidFill>
                <a:cs typeface="iCiel Cucho" pitchFamily="50" charset="0"/>
              </a:defRPr>
            </a:lvl1pPr>
          </a:lstStyle>
          <a:p>
            <a:r>
              <a:rPr lang="en-US" sz="4000"/>
              <a:t>Em mơ ước làm</a:t>
            </a:r>
            <a:r>
              <a:rPr lang="vi-VN" sz="4000"/>
              <a:t> công  </a:t>
            </a:r>
            <a:r>
              <a:rPr lang="en-US" sz="4000"/>
              <a:t>việc gì? Vì sao em lại thích làm công việc đó? </a:t>
            </a:r>
          </a:p>
        </p:txBody>
      </p:sp>
    </p:spTree>
    <p:extLst>
      <p:ext uri="{BB962C8B-B14F-4D97-AF65-F5344CB8AC3E}">
        <p14:creationId xmlns:p14="http://schemas.microsoft.com/office/powerpoint/2010/main" val="2447808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F056953A-E748-8ABF-9BF7-564DE40ED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2689" y="1663959"/>
            <a:ext cx="1540648" cy="2001402"/>
          </a:xfrm>
          <a:prstGeom prst="rect">
            <a:avLst/>
          </a:prstGeom>
        </p:spPr>
      </p:pic>
      <p:sp>
        <p:nvSpPr>
          <p:cNvPr id="3" name="PHẠM DUYÊN 2 - 9Slide.vn">
            <a:extLst>
              <a:ext uri="{FF2B5EF4-FFF2-40B4-BE49-F238E27FC236}">
                <a16:creationId xmlns:a16="http://schemas.microsoft.com/office/drawing/2014/main" id="{221C99CA-A8C3-6C1A-1AF3-945B0FC9D4AA}"/>
              </a:ext>
            </a:extLst>
          </p:cNvPr>
          <p:cNvSpPr txBox="1"/>
          <p:nvPr/>
        </p:nvSpPr>
        <p:spPr>
          <a:xfrm>
            <a:off x="6642647" y="1524000"/>
            <a:ext cx="3720554" cy="2426498"/>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lgn="ctr">
              <a:lnSpc>
                <a:spcPct val="108000"/>
              </a:lnSpc>
              <a:defRPr sz="8800">
                <a:ln w="31750">
                  <a:gradFill>
                    <a:gsLst>
                      <a:gs pos="28000">
                        <a:srgbClr val="B37865"/>
                      </a:gs>
                      <a:gs pos="59000">
                        <a:srgbClr val="54B1A4"/>
                      </a:gs>
                      <a:gs pos="77000">
                        <a:srgbClr val="1A78B2"/>
                      </a:gs>
                    </a:gsLst>
                    <a:lin ang="5400000" scaled="1"/>
                  </a:gradFill>
                </a:ln>
                <a:solidFill>
                  <a:srgbClr val="FFFFFF"/>
                </a:solidFill>
                <a:latin typeface="+mj-lt"/>
              </a:defRPr>
            </a:lvl1pPr>
          </a:lstStyle>
          <a:p>
            <a:r>
              <a:rPr lang="en-US" sz="7200">
                <a:effectLst>
                  <a:outerShdw blurRad="38100" dist="38100" dir="2700000" algn="tl">
                    <a:srgbClr val="000000">
                      <a:alpha val="43137"/>
                    </a:srgbClr>
                  </a:outerShdw>
                </a:effectLst>
              </a:rPr>
              <a:t>Khám</a:t>
            </a:r>
            <a:br>
              <a:rPr lang="en-US" sz="7200">
                <a:effectLst>
                  <a:outerShdw blurRad="38100" dist="38100" dir="2700000" algn="tl">
                    <a:srgbClr val="000000">
                      <a:alpha val="43137"/>
                    </a:srgbClr>
                  </a:outerShdw>
                </a:effectLst>
              </a:rPr>
            </a:br>
            <a:r>
              <a:rPr lang="en-US" sz="7200">
                <a:effectLst>
                  <a:outerShdw blurRad="38100" dist="38100" dir="2700000" algn="tl">
                    <a:srgbClr val="000000">
                      <a:alpha val="43137"/>
                    </a:srgbClr>
                  </a:outerShdw>
                </a:effectLst>
              </a:rPr>
              <a:t>phá</a:t>
            </a:r>
          </a:p>
        </p:txBody>
      </p:sp>
    </p:spTree>
    <p:extLst>
      <p:ext uri="{BB962C8B-B14F-4D97-AF65-F5344CB8AC3E}">
        <p14:creationId xmlns:p14="http://schemas.microsoft.com/office/powerpoint/2010/main" val="1813744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53" presetClass="entr" presetSubtype="16" fill="hold" grpId="0" nodeType="with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HẠM DUYÊN 1 - 9Slide.vn">
            <a:extLst>
              <a:ext uri="{FF2B5EF4-FFF2-40B4-BE49-F238E27FC236}">
                <a16:creationId xmlns:a16="http://schemas.microsoft.com/office/drawing/2014/main" id="{CB9EAD3B-B19C-ACC3-9B68-78E58820FE49}"/>
              </a:ext>
            </a:extLst>
          </p:cNvPr>
          <p:cNvGrpSpPr/>
          <p:nvPr/>
        </p:nvGrpSpPr>
        <p:grpSpPr>
          <a:xfrm>
            <a:off x="786522" y="1133071"/>
            <a:ext cx="10618956" cy="5421048"/>
            <a:chOff x="16319" y="759201"/>
            <a:chExt cx="8588129" cy="4384299"/>
          </a:xfrm>
        </p:grpSpPr>
        <p:pic>
          <p:nvPicPr>
            <p:cNvPr id="6" name="Picture 5">
              <a:extLst>
                <a:ext uri="{FF2B5EF4-FFF2-40B4-BE49-F238E27FC236}">
                  <a16:creationId xmlns:a16="http://schemas.microsoft.com/office/drawing/2014/main" id="{F7AFAB2D-B21A-873E-3093-DCF45EBD1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9" y="1050501"/>
              <a:ext cx="3981427" cy="1962812"/>
            </a:xfrm>
            <a:prstGeom prst="rect">
              <a:avLst/>
            </a:prstGeom>
          </p:spPr>
        </p:pic>
        <p:pic>
          <p:nvPicPr>
            <p:cNvPr id="8" name="Picture 7">
              <a:extLst>
                <a:ext uri="{FF2B5EF4-FFF2-40B4-BE49-F238E27FC236}">
                  <a16:creationId xmlns:a16="http://schemas.microsoft.com/office/drawing/2014/main" id="{95424307-5BA6-7485-7FAC-8D302B5C3C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039" b="5585"/>
            <a:stretch/>
          </p:blipFill>
          <p:spPr>
            <a:xfrm>
              <a:off x="2411760" y="3190224"/>
              <a:ext cx="3888432" cy="1953276"/>
            </a:xfrm>
            <a:prstGeom prst="rect">
              <a:avLst/>
            </a:prstGeom>
          </p:spPr>
        </p:pic>
        <p:pic>
          <p:nvPicPr>
            <p:cNvPr id="14" name="Picture 13">
              <a:extLst>
                <a:ext uri="{FF2B5EF4-FFF2-40B4-BE49-F238E27FC236}">
                  <a16:creationId xmlns:a16="http://schemas.microsoft.com/office/drawing/2014/main" id="{25E54D0D-0BA8-6588-5145-B7FFBC6FF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4396" y="759201"/>
              <a:ext cx="2210052" cy="2535874"/>
            </a:xfrm>
            <a:prstGeom prst="rect">
              <a:avLst/>
            </a:prstGeom>
          </p:spPr>
        </p:pic>
        <p:sp>
          <p:nvSpPr>
            <p:cNvPr id="15" name="Arrow: Bent-Up 14">
              <a:extLst>
                <a:ext uri="{FF2B5EF4-FFF2-40B4-BE49-F238E27FC236}">
                  <a16:creationId xmlns:a16="http://schemas.microsoft.com/office/drawing/2014/main" id="{52828B5F-BE52-931C-EF1F-5312698F84F0}"/>
                </a:ext>
              </a:extLst>
            </p:cNvPr>
            <p:cNvSpPr/>
            <p:nvPr/>
          </p:nvSpPr>
          <p:spPr>
            <a:xfrm rot="5400000">
              <a:off x="984121" y="3450645"/>
              <a:ext cx="1080120" cy="965702"/>
            </a:xfrm>
            <a:prstGeom prst="bentUpArrow">
              <a:avLst>
                <a:gd name="adj1" fmla="val 16192"/>
                <a:gd name="adj2" fmla="val 18944"/>
                <a:gd name="adj3" fmla="val 27202"/>
              </a:avLst>
            </a:prstGeom>
            <a:solidFill>
              <a:srgbClr val="009349"/>
            </a:solidFill>
            <a:ln>
              <a:solidFill>
                <a:srgbClr val="C7D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Bent-Up 19">
              <a:extLst>
                <a:ext uri="{FF2B5EF4-FFF2-40B4-BE49-F238E27FC236}">
                  <a16:creationId xmlns:a16="http://schemas.microsoft.com/office/drawing/2014/main" id="{F4D9CA47-49F9-765F-1848-243E64ECE665}"/>
                </a:ext>
              </a:extLst>
            </p:cNvPr>
            <p:cNvSpPr/>
            <p:nvPr/>
          </p:nvSpPr>
          <p:spPr>
            <a:xfrm>
              <a:off x="6747039" y="3450645"/>
              <a:ext cx="1080120" cy="965702"/>
            </a:xfrm>
            <a:prstGeom prst="bentUpArrow">
              <a:avLst>
                <a:gd name="adj1" fmla="val 16192"/>
                <a:gd name="adj2" fmla="val 18944"/>
                <a:gd name="adj3" fmla="val 27202"/>
              </a:avLst>
            </a:prstGeom>
            <a:solidFill>
              <a:srgbClr val="009349"/>
            </a:solidFill>
            <a:ln>
              <a:solidFill>
                <a:srgbClr val="C7D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HẠM DUYÊN 2 - 9Slide.vn">
            <a:extLst>
              <a:ext uri="{FF2B5EF4-FFF2-40B4-BE49-F238E27FC236}">
                <a16:creationId xmlns:a16="http://schemas.microsoft.com/office/drawing/2014/main" id="{39857A41-3DB0-A7E2-2819-34EE16B25E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769" y="448192"/>
            <a:ext cx="476935" cy="684879"/>
          </a:xfrm>
          <a:prstGeom prst="rect">
            <a:avLst/>
          </a:prstGeom>
        </p:spPr>
      </p:pic>
      <p:sp>
        <p:nvSpPr>
          <p:cNvPr id="13" name="PHẠM DUYÊN 3 - 9Slide.vn">
            <a:extLst>
              <a:ext uri="{FF2B5EF4-FFF2-40B4-BE49-F238E27FC236}">
                <a16:creationId xmlns:a16="http://schemas.microsoft.com/office/drawing/2014/main" id="{0E0984E6-A3AC-76AE-5479-3E990E36C716}"/>
              </a:ext>
            </a:extLst>
          </p:cNvPr>
          <p:cNvSpPr txBox="1"/>
          <p:nvPr/>
        </p:nvSpPr>
        <p:spPr>
          <a:xfrm>
            <a:off x="1090826" y="459357"/>
            <a:ext cx="10539638" cy="615553"/>
          </a:xfrm>
          <a:prstGeom prst="rect">
            <a:avLst/>
          </a:prstGeom>
          <a:noFill/>
        </p:spPr>
        <p:txBody>
          <a:bodyPr wrap="square" rtlCol="0">
            <a:spAutoFit/>
          </a:bodyPr>
          <a:lstStyle/>
          <a:p>
            <a:r>
              <a:rPr lang="vi-VN" sz="3400" b="1">
                <a:solidFill>
                  <a:schemeClr val="accent2">
                    <a:lumMod val="50000"/>
                  </a:schemeClr>
                </a:solidFill>
                <a:latin typeface="+mj-lt"/>
                <a:cs typeface="Lato" panose="020F0502020204030203" pitchFamily="34" charset="0"/>
              </a:rPr>
              <a:t>Nêu lợi ích của công việc trong từng hình dưới đây.</a:t>
            </a:r>
            <a:endParaRPr lang="en-US" sz="3400" b="1">
              <a:solidFill>
                <a:schemeClr val="accent2">
                  <a:lumMod val="50000"/>
                </a:schemeClr>
              </a:solidFill>
              <a:latin typeface="+mj-lt"/>
              <a:cs typeface="Lato" panose="020F0502020204030203" pitchFamily="34" charset="0"/>
            </a:endParaRPr>
          </a:p>
        </p:txBody>
      </p:sp>
      <p:sp>
        <p:nvSpPr>
          <p:cNvPr id="21" name="PHẠM DUYÊN 4 - 9Slide.vn">
            <a:extLst>
              <a:ext uri="{FF2B5EF4-FFF2-40B4-BE49-F238E27FC236}">
                <a16:creationId xmlns:a16="http://schemas.microsoft.com/office/drawing/2014/main" id="{C31E9660-FC7A-7BD9-04B2-4F34F676CDC6}"/>
              </a:ext>
            </a:extLst>
          </p:cNvPr>
          <p:cNvSpPr/>
          <p:nvPr/>
        </p:nvSpPr>
        <p:spPr>
          <a:xfrm>
            <a:off x="10668000" y="5941443"/>
            <a:ext cx="419100" cy="419100"/>
          </a:xfrm>
          <a:prstGeom prst="ellipse">
            <a:avLst/>
          </a:prstGeom>
          <a:solidFill>
            <a:srgbClr val="F99C1C"/>
          </a:solidFill>
          <a:ln w="19050">
            <a:solidFill>
              <a:srgbClr val="FF00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1</a:t>
            </a:r>
            <a:endParaRPr lang="en-US"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9562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39857A41-3DB0-A7E2-2819-34EE16B25E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69" y="448192"/>
            <a:ext cx="476935" cy="684879"/>
          </a:xfrm>
          <a:prstGeom prst="rect">
            <a:avLst/>
          </a:prstGeom>
        </p:spPr>
      </p:pic>
      <p:sp>
        <p:nvSpPr>
          <p:cNvPr id="13" name="PHẠM DUYÊN 2 - 9Slide.vn">
            <a:extLst>
              <a:ext uri="{FF2B5EF4-FFF2-40B4-BE49-F238E27FC236}">
                <a16:creationId xmlns:a16="http://schemas.microsoft.com/office/drawing/2014/main" id="{0E0984E6-A3AC-76AE-5479-3E990E36C716}"/>
              </a:ext>
            </a:extLst>
          </p:cNvPr>
          <p:cNvSpPr txBox="1"/>
          <p:nvPr/>
        </p:nvSpPr>
        <p:spPr>
          <a:xfrm>
            <a:off x="1090826" y="459357"/>
            <a:ext cx="10539638" cy="615553"/>
          </a:xfrm>
          <a:prstGeom prst="rect">
            <a:avLst/>
          </a:prstGeom>
          <a:noFill/>
        </p:spPr>
        <p:txBody>
          <a:bodyPr wrap="square" rtlCol="0">
            <a:spAutoFit/>
          </a:bodyPr>
          <a:lstStyle/>
          <a:p>
            <a:r>
              <a:rPr lang="vi-VN" sz="3400" b="1">
                <a:solidFill>
                  <a:schemeClr val="accent2">
                    <a:lumMod val="50000"/>
                  </a:schemeClr>
                </a:solidFill>
                <a:latin typeface="+mj-lt"/>
                <a:cs typeface="Lato" panose="020F0502020204030203" pitchFamily="34" charset="0"/>
              </a:rPr>
              <a:t>Nêu lợi ích của công việc trong từng hình dưới đây.</a:t>
            </a:r>
            <a:endParaRPr lang="en-US" sz="3400" b="1">
              <a:solidFill>
                <a:schemeClr val="accent2">
                  <a:lumMod val="50000"/>
                </a:schemeClr>
              </a:solidFill>
              <a:latin typeface="+mj-lt"/>
              <a:cs typeface="Lato" panose="020F0502020204030203" pitchFamily="34" charset="0"/>
            </a:endParaRPr>
          </a:p>
        </p:txBody>
      </p:sp>
      <p:grpSp>
        <p:nvGrpSpPr>
          <p:cNvPr id="4" name="PHẠM DUYÊN 3 - 9Slide.vn">
            <a:extLst>
              <a:ext uri="{FF2B5EF4-FFF2-40B4-BE49-F238E27FC236}">
                <a16:creationId xmlns:a16="http://schemas.microsoft.com/office/drawing/2014/main" id="{D1993305-31EA-2946-3561-9FD06FFFEDB3}"/>
              </a:ext>
            </a:extLst>
          </p:cNvPr>
          <p:cNvGrpSpPr/>
          <p:nvPr/>
        </p:nvGrpSpPr>
        <p:grpSpPr>
          <a:xfrm>
            <a:off x="339320" y="1617843"/>
            <a:ext cx="11513360" cy="5307132"/>
            <a:chOff x="0" y="1101899"/>
            <a:chExt cx="9118724" cy="4203315"/>
          </a:xfrm>
        </p:grpSpPr>
        <p:pic>
          <p:nvPicPr>
            <p:cNvPr id="5" name="Picture 4">
              <a:extLst>
                <a:ext uri="{FF2B5EF4-FFF2-40B4-BE49-F238E27FC236}">
                  <a16:creationId xmlns:a16="http://schemas.microsoft.com/office/drawing/2014/main" id="{BF31C4FE-AE18-C6AB-71DD-BCE7D41BB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16744"/>
              <a:ext cx="2924027" cy="2895166"/>
            </a:xfrm>
            <a:prstGeom prst="rect">
              <a:avLst/>
            </a:prstGeom>
          </p:spPr>
        </p:pic>
        <p:pic>
          <p:nvPicPr>
            <p:cNvPr id="7" name="Picture 6">
              <a:extLst>
                <a:ext uri="{FF2B5EF4-FFF2-40B4-BE49-F238E27FC236}">
                  <a16:creationId xmlns:a16="http://schemas.microsoft.com/office/drawing/2014/main" id="{C3C53D02-74C9-1E3D-6AE8-DAD1448D10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872" y="2283718"/>
              <a:ext cx="3096344" cy="3021496"/>
            </a:xfrm>
            <a:prstGeom prst="rect">
              <a:avLst/>
            </a:prstGeom>
          </p:spPr>
        </p:pic>
        <p:pic>
          <p:nvPicPr>
            <p:cNvPr id="9" name="Picture 8">
              <a:extLst>
                <a:ext uri="{FF2B5EF4-FFF2-40B4-BE49-F238E27FC236}">
                  <a16:creationId xmlns:a16="http://schemas.microsoft.com/office/drawing/2014/main" id="{F8B3E58D-B35B-35D7-D1A6-D9EE2A8CA0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0172" y="1101899"/>
              <a:ext cx="2998552" cy="2872739"/>
            </a:xfrm>
            <a:prstGeom prst="rect">
              <a:avLst/>
            </a:prstGeom>
          </p:spPr>
        </p:pic>
        <p:sp>
          <p:nvSpPr>
            <p:cNvPr id="10" name="Arrow: Bent-Up 9">
              <a:extLst>
                <a:ext uri="{FF2B5EF4-FFF2-40B4-BE49-F238E27FC236}">
                  <a16:creationId xmlns:a16="http://schemas.microsoft.com/office/drawing/2014/main" id="{32F85817-8C5D-C3C9-7919-4C50EFE2601C}"/>
                </a:ext>
              </a:extLst>
            </p:cNvPr>
            <p:cNvSpPr/>
            <p:nvPr/>
          </p:nvSpPr>
          <p:spPr>
            <a:xfrm rot="5400000">
              <a:off x="2117140" y="4077525"/>
              <a:ext cx="648072" cy="965702"/>
            </a:xfrm>
            <a:prstGeom prst="bentUpArrow">
              <a:avLst>
                <a:gd name="adj1" fmla="val 16192"/>
                <a:gd name="adj2" fmla="val 18944"/>
                <a:gd name="adj3" fmla="val 27202"/>
              </a:avLst>
            </a:prstGeom>
            <a:solidFill>
              <a:srgbClr val="009349"/>
            </a:solidFill>
            <a:ln>
              <a:solidFill>
                <a:srgbClr val="C7D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Arrow: Bent-Up 10">
              <a:extLst>
                <a:ext uri="{FF2B5EF4-FFF2-40B4-BE49-F238E27FC236}">
                  <a16:creationId xmlns:a16="http://schemas.microsoft.com/office/drawing/2014/main" id="{62150140-C516-A4C9-8526-A0DFC17F1A59}"/>
                </a:ext>
              </a:extLst>
            </p:cNvPr>
            <p:cNvSpPr/>
            <p:nvPr/>
          </p:nvSpPr>
          <p:spPr>
            <a:xfrm>
              <a:off x="6737350" y="4236340"/>
              <a:ext cx="1080120" cy="556217"/>
            </a:xfrm>
            <a:prstGeom prst="bentUpArrow">
              <a:avLst>
                <a:gd name="adj1" fmla="val 16192"/>
                <a:gd name="adj2" fmla="val 18944"/>
                <a:gd name="adj3" fmla="val 27202"/>
              </a:avLst>
            </a:prstGeom>
            <a:solidFill>
              <a:srgbClr val="009349"/>
            </a:solidFill>
            <a:ln>
              <a:solidFill>
                <a:srgbClr val="C7D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PHẠM DUYÊN 4 - 9Slide.vn">
            <a:extLst>
              <a:ext uri="{FF2B5EF4-FFF2-40B4-BE49-F238E27FC236}">
                <a16:creationId xmlns:a16="http://schemas.microsoft.com/office/drawing/2014/main" id="{1513AFA6-9AA2-CEE6-3EB4-66C90039A23C}"/>
              </a:ext>
            </a:extLst>
          </p:cNvPr>
          <p:cNvSpPr/>
          <p:nvPr/>
        </p:nvSpPr>
        <p:spPr>
          <a:xfrm>
            <a:off x="10668000" y="5941443"/>
            <a:ext cx="419100" cy="419100"/>
          </a:xfrm>
          <a:prstGeom prst="ellipse">
            <a:avLst/>
          </a:prstGeom>
          <a:solidFill>
            <a:srgbClr val="F99C1C"/>
          </a:solidFill>
          <a:ln w="19050">
            <a:solidFill>
              <a:srgbClr val="FF00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2</a:t>
            </a:r>
            <a:endParaRPr lang="en-US"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0606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39857A41-3DB0-A7E2-2819-34EE16B25E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69" y="448192"/>
            <a:ext cx="476935" cy="684879"/>
          </a:xfrm>
          <a:prstGeom prst="rect">
            <a:avLst/>
          </a:prstGeom>
        </p:spPr>
      </p:pic>
      <p:sp>
        <p:nvSpPr>
          <p:cNvPr id="13" name="PHẠM DUYÊN 2 - 9Slide.vn">
            <a:extLst>
              <a:ext uri="{FF2B5EF4-FFF2-40B4-BE49-F238E27FC236}">
                <a16:creationId xmlns:a16="http://schemas.microsoft.com/office/drawing/2014/main" id="{0E0984E6-A3AC-76AE-5479-3E990E36C716}"/>
              </a:ext>
            </a:extLst>
          </p:cNvPr>
          <p:cNvSpPr txBox="1"/>
          <p:nvPr/>
        </p:nvSpPr>
        <p:spPr>
          <a:xfrm>
            <a:off x="1090826" y="459357"/>
            <a:ext cx="10539638" cy="615553"/>
          </a:xfrm>
          <a:prstGeom prst="rect">
            <a:avLst/>
          </a:prstGeom>
          <a:noFill/>
        </p:spPr>
        <p:txBody>
          <a:bodyPr wrap="square" rtlCol="0">
            <a:spAutoFit/>
          </a:bodyPr>
          <a:lstStyle/>
          <a:p>
            <a:r>
              <a:rPr lang="vi-VN" sz="3400" b="1">
                <a:solidFill>
                  <a:schemeClr val="accent2">
                    <a:lumMod val="50000"/>
                  </a:schemeClr>
                </a:solidFill>
                <a:latin typeface="+mj-lt"/>
                <a:cs typeface="Lato" panose="020F0502020204030203" pitchFamily="34" charset="0"/>
              </a:rPr>
              <a:t>Nêu lợi ích của công việc trong từng hình dưới đây.</a:t>
            </a:r>
            <a:endParaRPr lang="en-US" sz="3400" b="1">
              <a:solidFill>
                <a:schemeClr val="accent2">
                  <a:lumMod val="50000"/>
                </a:schemeClr>
              </a:solidFill>
              <a:latin typeface="+mj-lt"/>
              <a:cs typeface="Lato" panose="020F0502020204030203" pitchFamily="34" charset="0"/>
            </a:endParaRPr>
          </a:p>
        </p:txBody>
      </p:sp>
      <p:grpSp>
        <p:nvGrpSpPr>
          <p:cNvPr id="3" name="PHẠM DUYÊN 3 - 9Slide.vn">
            <a:extLst>
              <a:ext uri="{FF2B5EF4-FFF2-40B4-BE49-F238E27FC236}">
                <a16:creationId xmlns:a16="http://schemas.microsoft.com/office/drawing/2014/main" id="{BC37763A-73F8-3855-C5A0-339FFB99D101}"/>
              </a:ext>
            </a:extLst>
          </p:cNvPr>
          <p:cNvGrpSpPr/>
          <p:nvPr/>
        </p:nvGrpSpPr>
        <p:grpSpPr>
          <a:xfrm>
            <a:off x="400724" y="1210899"/>
            <a:ext cx="11562676" cy="5055272"/>
            <a:chOff x="0" y="828712"/>
            <a:chExt cx="9035503" cy="3950378"/>
          </a:xfrm>
        </p:grpSpPr>
        <p:pic>
          <p:nvPicPr>
            <p:cNvPr id="6" name="Picture 5">
              <a:extLst>
                <a:ext uri="{FF2B5EF4-FFF2-40B4-BE49-F238E27FC236}">
                  <a16:creationId xmlns:a16="http://schemas.microsoft.com/office/drawing/2014/main" id="{C14FB574-5DEC-A13B-9D85-6881108B9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2500" y="828712"/>
              <a:ext cx="2753003" cy="2896549"/>
            </a:xfrm>
            <a:prstGeom prst="rect">
              <a:avLst/>
            </a:prstGeom>
          </p:spPr>
        </p:pic>
        <p:pic>
          <p:nvPicPr>
            <p:cNvPr id="8" name="Picture 7">
              <a:extLst>
                <a:ext uri="{FF2B5EF4-FFF2-40B4-BE49-F238E27FC236}">
                  <a16:creationId xmlns:a16="http://schemas.microsoft.com/office/drawing/2014/main" id="{3033B178-ABBC-88B1-2CF3-8625F392FF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8045" y="2192813"/>
              <a:ext cx="3076815" cy="2586277"/>
            </a:xfrm>
            <a:prstGeom prst="rect">
              <a:avLst/>
            </a:prstGeom>
          </p:spPr>
        </p:pic>
        <p:sp>
          <p:nvSpPr>
            <p:cNvPr id="12" name="Arrow: Bent-Up 11">
              <a:extLst>
                <a:ext uri="{FF2B5EF4-FFF2-40B4-BE49-F238E27FC236}">
                  <a16:creationId xmlns:a16="http://schemas.microsoft.com/office/drawing/2014/main" id="{88048D15-D812-B0E7-F017-8EF98F1DD5A1}"/>
                </a:ext>
              </a:extLst>
            </p:cNvPr>
            <p:cNvSpPr/>
            <p:nvPr/>
          </p:nvSpPr>
          <p:spPr>
            <a:xfrm rot="5400000">
              <a:off x="1379161" y="3694094"/>
              <a:ext cx="648072" cy="965702"/>
            </a:xfrm>
            <a:prstGeom prst="bentUpArrow">
              <a:avLst>
                <a:gd name="adj1" fmla="val 16192"/>
                <a:gd name="adj2" fmla="val 18944"/>
                <a:gd name="adj3" fmla="val 27202"/>
              </a:avLst>
            </a:prstGeom>
            <a:solidFill>
              <a:srgbClr val="009349"/>
            </a:solidFill>
            <a:ln>
              <a:solidFill>
                <a:srgbClr val="C7D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Arrow: Bent-Up 13">
              <a:extLst>
                <a:ext uri="{FF2B5EF4-FFF2-40B4-BE49-F238E27FC236}">
                  <a16:creationId xmlns:a16="http://schemas.microsoft.com/office/drawing/2014/main" id="{D5BCEB1A-545D-D4CB-3579-4CBBC3817CF9}"/>
                </a:ext>
              </a:extLst>
            </p:cNvPr>
            <p:cNvSpPr/>
            <p:nvPr/>
          </p:nvSpPr>
          <p:spPr>
            <a:xfrm>
              <a:off x="6516216" y="3852909"/>
              <a:ext cx="1080120" cy="556217"/>
            </a:xfrm>
            <a:prstGeom prst="bentUpArrow">
              <a:avLst>
                <a:gd name="adj1" fmla="val 16192"/>
                <a:gd name="adj2" fmla="val 18944"/>
                <a:gd name="adj3" fmla="val 27202"/>
              </a:avLst>
            </a:prstGeom>
            <a:solidFill>
              <a:srgbClr val="009349"/>
            </a:solidFill>
            <a:ln>
              <a:solidFill>
                <a:srgbClr val="C7D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A1DAAF16-7086-A1FE-4728-3B54E30108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78327"/>
              <a:ext cx="2579753" cy="2694239"/>
            </a:xfrm>
            <a:prstGeom prst="rect">
              <a:avLst/>
            </a:prstGeom>
          </p:spPr>
        </p:pic>
      </p:grpSp>
      <p:sp>
        <p:nvSpPr>
          <p:cNvPr id="16" name="PHẠM DUYÊN 4 - 9Slide.vn">
            <a:extLst>
              <a:ext uri="{FF2B5EF4-FFF2-40B4-BE49-F238E27FC236}">
                <a16:creationId xmlns:a16="http://schemas.microsoft.com/office/drawing/2014/main" id="{B8D258B7-5EE5-0629-32EB-116B0246AAC6}"/>
              </a:ext>
            </a:extLst>
          </p:cNvPr>
          <p:cNvSpPr/>
          <p:nvPr/>
        </p:nvSpPr>
        <p:spPr>
          <a:xfrm>
            <a:off x="10668000" y="5941443"/>
            <a:ext cx="419100" cy="419100"/>
          </a:xfrm>
          <a:prstGeom prst="ellipse">
            <a:avLst/>
          </a:prstGeom>
          <a:solidFill>
            <a:srgbClr val="F99C1C"/>
          </a:solidFill>
          <a:ln w="19050">
            <a:solidFill>
              <a:srgbClr val="FF00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3</a:t>
            </a:r>
            <a:endParaRPr lang="en-US"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448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97FE0FEC-BA2A-DF26-213D-8704D5326B01}"/>
              </a:ext>
            </a:extLst>
          </p:cNvPr>
          <p:cNvSpPr txBox="1"/>
          <p:nvPr/>
        </p:nvSpPr>
        <p:spPr>
          <a:xfrm>
            <a:off x="2057400" y="1143000"/>
            <a:ext cx="7898258" cy="2410725"/>
          </a:xfrm>
          <a:prstGeom prst="rect">
            <a:avLst/>
          </a:prstGeom>
          <a:noFill/>
        </p:spPr>
        <p:txBody>
          <a:bodyPr wrap="square" rtlCol="0">
            <a:spAutoFit/>
          </a:bodyPr>
          <a:lstStyle>
            <a:defPPr>
              <a:defRPr lang="en-US"/>
            </a:defPPr>
            <a:lvl1pPr algn="just">
              <a:lnSpc>
                <a:spcPct val="121000"/>
              </a:lnSpc>
              <a:defRPr sz="3500" b="1">
                <a:solidFill>
                  <a:schemeClr val="tx1">
                    <a:lumMod val="85000"/>
                    <a:lumOff val="15000"/>
                  </a:schemeClr>
                </a:solidFill>
                <a:cs typeface="iCiel Cucho" pitchFamily="50" charset="0"/>
              </a:defRPr>
            </a:lvl1pPr>
          </a:lstStyle>
          <a:p>
            <a:r>
              <a:rPr lang="en-US" sz="3200"/>
              <a:t>Mỗi người đều có công việc khác nhau, mỗi công việc đều góp phần vào xây dựng xã hội, vì vậy các em nên có thái độ trân trọng những người lao động và thành quả của họ.</a:t>
            </a:r>
          </a:p>
        </p:txBody>
      </p:sp>
      <p:sp>
        <p:nvSpPr>
          <p:cNvPr id="3" name="PHẠM DUYÊN 2 - 9Slide.vn">
            <a:extLst>
              <a:ext uri="{FF2B5EF4-FFF2-40B4-BE49-F238E27FC236}">
                <a16:creationId xmlns:a16="http://schemas.microsoft.com/office/drawing/2014/main" id="{23210B3C-CEF3-A5D4-861F-074FC4030E3D}"/>
              </a:ext>
            </a:extLst>
          </p:cNvPr>
          <p:cNvSpPr txBox="1"/>
          <p:nvPr/>
        </p:nvSpPr>
        <p:spPr>
          <a:xfrm>
            <a:off x="4548027" y="234593"/>
            <a:ext cx="3054850" cy="724301"/>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lgn="ctr">
              <a:lnSpc>
                <a:spcPct val="108000"/>
              </a:lnSpc>
              <a:defRPr sz="8800">
                <a:ln w="31750">
                  <a:gradFill>
                    <a:gsLst>
                      <a:gs pos="23000">
                        <a:srgbClr val="F14E25"/>
                      </a:gs>
                      <a:gs pos="59000">
                        <a:srgbClr val="92D050"/>
                      </a:gs>
                      <a:gs pos="77000">
                        <a:srgbClr val="008276"/>
                      </a:gs>
                    </a:gsLst>
                    <a:lin ang="5400000" scaled="1"/>
                  </a:gradFill>
                </a:ln>
                <a:solidFill>
                  <a:srgbClr val="FFFFFF"/>
                </a:solidFill>
                <a:latin typeface="+mj-lt"/>
              </a:defRPr>
            </a:lvl1pPr>
          </a:lstStyle>
          <a:p>
            <a:r>
              <a:rPr lang="en-US" sz="4000">
                <a:ln w="31750">
                  <a:noFill/>
                </a:ln>
                <a:solidFill>
                  <a:schemeClr val="accent2">
                    <a:lumMod val="50000"/>
                  </a:schemeClr>
                </a:solidFill>
              </a:rPr>
              <a:t>Kết luận</a:t>
            </a:r>
          </a:p>
        </p:txBody>
      </p:sp>
    </p:spTree>
    <p:extLst>
      <p:ext uri="{BB962C8B-B14F-4D97-AF65-F5344CB8AC3E}">
        <p14:creationId xmlns:p14="http://schemas.microsoft.com/office/powerpoint/2010/main" val="4084203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HẠM DUYÊN 1 - 9Slide.vn">
            <a:extLst>
              <a:ext uri="{FF2B5EF4-FFF2-40B4-BE49-F238E27FC236}">
                <a16:creationId xmlns:a16="http://schemas.microsoft.com/office/drawing/2014/main" id="{C6E0303D-10EF-12BD-B7D5-61396D9AB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1598256"/>
            <a:ext cx="5058196" cy="2870592"/>
          </a:xfrm>
          <a:prstGeom prst="rect">
            <a:avLst/>
          </a:prstGeom>
          <a:effectLst>
            <a:softEdge rad="31750"/>
          </a:effectLst>
        </p:spPr>
      </p:pic>
      <p:pic>
        <p:nvPicPr>
          <p:cNvPr id="5" name="PHẠM DUYÊN 2 - 9Slide.vn">
            <a:extLst>
              <a:ext uri="{FF2B5EF4-FFF2-40B4-BE49-F238E27FC236}">
                <a16:creationId xmlns:a16="http://schemas.microsoft.com/office/drawing/2014/main" id="{667E2BBC-E9E6-96DC-F563-A5207BB8F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48" y="1598256"/>
            <a:ext cx="2808552" cy="2855452"/>
          </a:xfrm>
          <a:prstGeom prst="rect">
            <a:avLst/>
          </a:prstGeom>
          <a:effectLst>
            <a:softEdge rad="31750"/>
          </a:effectLst>
        </p:spPr>
      </p:pic>
      <p:pic>
        <p:nvPicPr>
          <p:cNvPr id="7" name="PHẠM DUYÊN 3 - 9Slide.vn">
            <a:extLst>
              <a:ext uri="{FF2B5EF4-FFF2-40B4-BE49-F238E27FC236}">
                <a16:creationId xmlns:a16="http://schemas.microsoft.com/office/drawing/2014/main" id="{475F32B5-1770-44FE-96C9-EA346BFFA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6824" y="1598256"/>
            <a:ext cx="2808552" cy="2855452"/>
          </a:xfrm>
          <a:prstGeom prst="rect">
            <a:avLst/>
          </a:prstGeom>
          <a:effectLst>
            <a:softEdge rad="31750"/>
          </a:effectLst>
        </p:spPr>
      </p:pic>
      <p:pic>
        <p:nvPicPr>
          <p:cNvPr id="2" name="PHẠM DUYÊN 4 - 9Slide.vn">
            <a:extLst>
              <a:ext uri="{FF2B5EF4-FFF2-40B4-BE49-F238E27FC236}">
                <a16:creationId xmlns:a16="http://schemas.microsoft.com/office/drawing/2014/main" id="{39857A41-3DB0-A7E2-2819-34EE16B25E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69" y="448192"/>
            <a:ext cx="476935" cy="684879"/>
          </a:xfrm>
          <a:prstGeom prst="rect">
            <a:avLst/>
          </a:prstGeom>
        </p:spPr>
      </p:pic>
      <p:sp>
        <p:nvSpPr>
          <p:cNvPr id="13" name="PHẠM DUYÊN 5 - 9Slide.vn">
            <a:extLst>
              <a:ext uri="{FF2B5EF4-FFF2-40B4-BE49-F238E27FC236}">
                <a16:creationId xmlns:a16="http://schemas.microsoft.com/office/drawing/2014/main" id="{0E0984E6-A3AC-76AE-5479-3E990E36C716}"/>
              </a:ext>
            </a:extLst>
          </p:cNvPr>
          <p:cNvSpPr txBox="1"/>
          <p:nvPr/>
        </p:nvSpPr>
        <p:spPr>
          <a:xfrm>
            <a:off x="990600" y="459357"/>
            <a:ext cx="11177374" cy="615553"/>
          </a:xfrm>
          <a:prstGeom prst="rect">
            <a:avLst/>
          </a:prstGeom>
          <a:noFill/>
        </p:spPr>
        <p:txBody>
          <a:bodyPr wrap="square" rtlCol="0">
            <a:spAutoFit/>
          </a:bodyPr>
          <a:lstStyle/>
          <a:p>
            <a:r>
              <a:rPr lang="en-US" sz="3400" b="1">
                <a:solidFill>
                  <a:schemeClr val="accent2">
                    <a:lumMod val="50000"/>
                  </a:schemeClr>
                </a:solidFill>
                <a:latin typeface="+mj-lt"/>
                <a:cs typeface="Lato" panose="020F0502020204030203" pitchFamily="34" charset="0"/>
              </a:rPr>
              <a:t>Hãy nói về lợi ích của các công việc khác mà em biết</a:t>
            </a:r>
            <a:r>
              <a:rPr lang="vi-VN" sz="3400" b="1">
                <a:solidFill>
                  <a:schemeClr val="accent2">
                    <a:lumMod val="50000"/>
                  </a:schemeClr>
                </a:solidFill>
                <a:latin typeface="+mj-lt"/>
                <a:cs typeface="Lato" panose="020F0502020204030203" pitchFamily="34" charset="0"/>
              </a:rPr>
              <a:t>.</a:t>
            </a:r>
            <a:endParaRPr lang="en-US" sz="3400" b="1">
              <a:solidFill>
                <a:schemeClr val="accent2">
                  <a:lumMod val="50000"/>
                </a:schemeClr>
              </a:solidFill>
              <a:latin typeface="+mj-lt"/>
              <a:cs typeface="Lato" panose="020F0502020204030203" pitchFamily="34" charset="0"/>
            </a:endParaRPr>
          </a:p>
        </p:txBody>
      </p:sp>
      <p:sp>
        <p:nvSpPr>
          <p:cNvPr id="14" name="PHẠM DUYÊN 6 - 9Slide.vn">
            <a:extLst>
              <a:ext uri="{FF2B5EF4-FFF2-40B4-BE49-F238E27FC236}">
                <a16:creationId xmlns:a16="http://schemas.microsoft.com/office/drawing/2014/main" id="{CC6969D7-587B-E8E6-8168-CD786E91F57A}"/>
              </a:ext>
            </a:extLst>
          </p:cNvPr>
          <p:cNvSpPr/>
          <p:nvPr/>
        </p:nvSpPr>
        <p:spPr>
          <a:xfrm>
            <a:off x="1662774" y="4200175"/>
            <a:ext cx="419100" cy="419100"/>
          </a:xfrm>
          <a:prstGeom prst="ellipse">
            <a:avLst/>
          </a:prstGeom>
          <a:solidFill>
            <a:srgbClr val="F99C1C"/>
          </a:solidFill>
          <a:ln w="19050">
            <a:solidFill>
              <a:srgbClr val="FF00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4</a:t>
            </a:r>
            <a:endParaRPr lang="en-US" sz="2000" b="1" dirty="0">
              <a:solidFill>
                <a:schemeClr val="tx1"/>
              </a:solidFill>
              <a:latin typeface="Arial" panose="020B0604020202020204" pitchFamily="34" charset="0"/>
              <a:cs typeface="Arial" panose="020B0604020202020204" pitchFamily="34" charset="0"/>
            </a:endParaRPr>
          </a:p>
        </p:txBody>
      </p:sp>
      <p:sp>
        <p:nvSpPr>
          <p:cNvPr id="15" name="PHẠM DUYÊN 7 - 9Slide.vn">
            <a:extLst>
              <a:ext uri="{FF2B5EF4-FFF2-40B4-BE49-F238E27FC236}">
                <a16:creationId xmlns:a16="http://schemas.microsoft.com/office/drawing/2014/main" id="{49E7DA45-402D-A8A4-0751-2689C5516D67}"/>
              </a:ext>
            </a:extLst>
          </p:cNvPr>
          <p:cNvSpPr/>
          <p:nvPr/>
        </p:nvSpPr>
        <p:spPr>
          <a:xfrm>
            <a:off x="4781550" y="4200175"/>
            <a:ext cx="419100" cy="419100"/>
          </a:xfrm>
          <a:prstGeom prst="ellipse">
            <a:avLst/>
          </a:prstGeom>
          <a:solidFill>
            <a:srgbClr val="F99C1C"/>
          </a:solidFill>
          <a:ln w="19050">
            <a:solidFill>
              <a:srgbClr val="FF00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5</a:t>
            </a:r>
            <a:endParaRPr lang="en-US" sz="2000" b="1" dirty="0">
              <a:solidFill>
                <a:schemeClr val="tx1"/>
              </a:solidFill>
              <a:latin typeface="Arial" panose="020B0604020202020204" pitchFamily="34" charset="0"/>
              <a:cs typeface="Arial" panose="020B0604020202020204" pitchFamily="34" charset="0"/>
            </a:endParaRPr>
          </a:p>
        </p:txBody>
      </p:sp>
      <p:sp>
        <p:nvSpPr>
          <p:cNvPr id="20" name="PHẠM DUYÊN 8 - 9Slide.vn">
            <a:extLst>
              <a:ext uri="{FF2B5EF4-FFF2-40B4-BE49-F238E27FC236}">
                <a16:creationId xmlns:a16="http://schemas.microsoft.com/office/drawing/2014/main" id="{D1F8C602-228A-4D1F-0084-2FD72A5D710E}"/>
              </a:ext>
            </a:extLst>
          </p:cNvPr>
          <p:cNvSpPr/>
          <p:nvPr/>
        </p:nvSpPr>
        <p:spPr>
          <a:xfrm>
            <a:off x="9025148" y="4200175"/>
            <a:ext cx="419100" cy="419100"/>
          </a:xfrm>
          <a:prstGeom prst="ellipse">
            <a:avLst/>
          </a:prstGeom>
          <a:solidFill>
            <a:srgbClr val="F99C1C"/>
          </a:solidFill>
          <a:ln w="19050">
            <a:solidFill>
              <a:srgbClr val="FF000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anose="020B0604020202020204" pitchFamily="34" charset="0"/>
                <a:cs typeface="Arial" panose="020B0604020202020204" pitchFamily="34" charset="0"/>
              </a:rPr>
              <a:t>6</a:t>
            </a:r>
            <a:endParaRPr lang="en-US" sz="2000" b="1" dirty="0">
              <a:solidFill>
                <a:schemeClr val="tx1"/>
              </a:solidFill>
              <a:latin typeface="Arial" panose="020B0604020202020204" pitchFamily="34" charset="0"/>
              <a:cs typeface="Arial" panose="020B0604020202020204" pitchFamily="34" charset="0"/>
            </a:endParaRPr>
          </a:p>
        </p:txBody>
      </p:sp>
      <p:grpSp>
        <p:nvGrpSpPr>
          <p:cNvPr id="21" name="PHẠM DUYÊN 9 - 9Slide.vn">
            <a:extLst>
              <a:ext uri="{FF2B5EF4-FFF2-40B4-BE49-F238E27FC236}">
                <a16:creationId xmlns:a16="http://schemas.microsoft.com/office/drawing/2014/main" id="{F4D170A0-A2B0-B61E-FE58-7ADCBBFED707}"/>
              </a:ext>
            </a:extLst>
          </p:cNvPr>
          <p:cNvGrpSpPr/>
          <p:nvPr/>
        </p:nvGrpSpPr>
        <p:grpSpPr>
          <a:xfrm rot="10800000" flipH="1">
            <a:off x="702063" y="4819470"/>
            <a:ext cx="2345938" cy="1200329"/>
            <a:chOff x="7966039" y="1640739"/>
            <a:chExt cx="2783823" cy="1200329"/>
          </a:xfrm>
        </p:grpSpPr>
        <p:sp>
          <p:nvSpPr>
            <p:cNvPr id="22" name="PHẠM DUYÊN 1 - 9Slide.vn">
              <a:extLst>
                <a:ext uri="{FF2B5EF4-FFF2-40B4-BE49-F238E27FC236}">
                  <a16:creationId xmlns:a16="http://schemas.microsoft.com/office/drawing/2014/main" id="{E1E1A946-9DD9-2ADA-E0B4-AADB6D79A7C8}"/>
                </a:ext>
              </a:extLst>
            </p:cNvPr>
            <p:cNvSpPr/>
            <p:nvPr/>
          </p:nvSpPr>
          <p:spPr>
            <a:xfrm>
              <a:off x="7966039" y="2233366"/>
              <a:ext cx="1002014" cy="314571"/>
            </a:xfrm>
            <a:custGeom>
              <a:avLst/>
              <a:gdLst>
                <a:gd name="connsiteX0" fmla="*/ 0 w 1808136"/>
                <a:gd name="connsiteY0" fmla="*/ 242807 h 242807"/>
                <a:gd name="connsiteX1" fmla="*/ 304800 w 1808136"/>
                <a:gd name="connsiteY1" fmla="*/ 0 h 242807"/>
                <a:gd name="connsiteX2" fmla="*/ 1808136 w 1808136"/>
                <a:gd name="connsiteY2" fmla="*/ 0 h 242807"/>
              </a:gdLst>
              <a:ahLst/>
              <a:cxnLst>
                <a:cxn ang="0">
                  <a:pos x="connsiteX0" y="connsiteY0"/>
                </a:cxn>
                <a:cxn ang="0">
                  <a:pos x="connsiteX1" y="connsiteY1"/>
                </a:cxn>
                <a:cxn ang="0">
                  <a:pos x="connsiteX2" y="connsiteY2"/>
                </a:cxn>
              </a:cxnLst>
              <a:rect l="l" t="t" r="r" b="b"/>
              <a:pathLst>
                <a:path w="1808136" h="242807">
                  <a:moveTo>
                    <a:pt x="0" y="242807"/>
                  </a:moveTo>
                  <a:lnTo>
                    <a:pt x="304800" y="0"/>
                  </a:lnTo>
                  <a:lnTo>
                    <a:pt x="1808136" y="0"/>
                  </a:lnTo>
                </a:path>
              </a:pathLst>
            </a:custGeom>
            <a:noFill/>
            <a:ln w="28575">
              <a:solidFill>
                <a:srgbClr val="008276"/>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1"/>
                </a:solidFill>
              </a:endParaRPr>
            </a:p>
          </p:txBody>
        </p:sp>
        <p:sp>
          <p:nvSpPr>
            <p:cNvPr id="23" name="PHẠM DUYÊN 2 - 9Slide.vn">
              <a:extLst>
                <a:ext uri="{FF2B5EF4-FFF2-40B4-BE49-F238E27FC236}">
                  <a16:creationId xmlns:a16="http://schemas.microsoft.com/office/drawing/2014/main" id="{7152AFB8-76B2-15B1-747A-92F0ECA2E213}"/>
                </a:ext>
              </a:extLst>
            </p:cNvPr>
            <p:cNvSpPr/>
            <p:nvPr/>
          </p:nvSpPr>
          <p:spPr>
            <a:xfrm>
              <a:off x="8662449" y="2162709"/>
              <a:ext cx="264075" cy="139755"/>
            </a:xfrm>
            <a:prstGeom prst="roundRect">
              <a:avLst>
                <a:gd name="adj" fmla="val 50000"/>
              </a:avLst>
            </a:prstGeom>
            <a:solidFill>
              <a:srgbClr val="FC8F64">
                <a:alpha val="60000"/>
              </a:srgbClr>
            </a:solidFill>
            <a:ln w="6350" cap="flat" cmpd="sng" algn="ctr">
              <a:noFill/>
              <a:prstDash val="solid"/>
            </a:ln>
            <a:effectLst/>
          </p:spPr>
          <p:txBody>
            <a:bodyPr spcFirstLastPara="0" vert="horz" wrap="square" lIns="0" tIns="0" rIns="0" bIns="0" numCol="1" spcCol="1270" anchor="ctr" anchorCtr="0">
              <a:noAutofit/>
            </a:bodyPr>
            <a:lstStyle/>
            <a:p>
              <a:pPr algn="ctr" defTabSz="1185304">
                <a:lnSpc>
                  <a:spcPct val="90000"/>
                </a:lnSpc>
                <a:spcBef>
                  <a:spcPct val="0"/>
                </a:spcBef>
                <a:spcAft>
                  <a:spcPct val="35000"/>
                </a:spcAft>
              </a:pPr>
              <a:endParaRPr lang="zh-CN" altLang="en-US" sz="1400" b="1" kern="0">
                <a:solidFill>
                  <a:schemeClr val="accent1"/>
                </a:solidFill>
                <a:latin typeface="Calibri"/>
                <a:cs typeface="Arial" panose="020B0604020202020204" pitchFamily="34" charset="0"/>
              </a:endParaRPr>
            </a:p>
          </p:txBody>
        </p:sp>
        <p:sp>
          <p:nvSpPr>
            <p:cNvPr id="24" name="PHẠM DUYÊN 3 - 9Slide.vn">
              <a:extLst>
                <a:ext uri="{FF2B5EF4-FFF2-40B4-BE49-F238E27FC236}">
                  <a16:creationId xmlns:a16="http://schemas.microsoft.com/office/drawing/2014/main" id="{A9AAA69E-6DA9-E81E-340F-59A3E0D59BFE}"/>
                </a:ext>
              </a:extLst>
            </p:cNvPr>
            <p:cNvSpPr/>
            <p:nvPr/>
          </p:nvSpPr>
          <p:spPr>
            <a:xfrm flipV="1">
              <a:off x="8830600" y="1640739"/>
              <a:ext cx="1919262" cy="1200329"/>
            </a:xfrm>
            <a:prstGeom prst="rect">
              <a:avLst/>
            </a:prstGeom>
          </p:spPr>
          <p:txBody>
            <a:bodyPr wrap="square">
              <a:spAutoFit/>
            </a:bodyPr>
            <a:lstStyle/>
            <a:p>
              <a:pPr algn="ctr"/>
              <a:r>
                <a:rPr lang="en-US" altLang="zh-CN" sz="2400" b="1">
                  <a:solidFill>
                    <a:schemeClr val="accent2">
                      <a:lumMod val="50000"/>
                    </a:schemeClr>
                  </a:solidFill>
                </a:rPr>
                <a:t>Người khiếm thị đan lát</a:t>
              </a:r>
              <a:endParaRPr lang="zh-CN" altLang="en-US" sz="2400" b="1" dirty="0">
                <a:solidFill>
                  <a:schemeClr val="accent2">
                    <a:lumMod val="50000"/>
                  </a:schemeClr>
                </a:solidFill>
              </a:endParaRPr>
            </a:p>
          </p:txBody>
        </p:sp>
      </p:grpSp>
      <p:grpSp>
        <p:nvGrpSpPr>
          <p:cNvPr id="25" name="PHẠM DUYÊN 10 - 9Slide.vn">
            <a:extLst>
              <a:ext uri="{FF2B5EF4-FFF2-40B4-BE49-F238E27FC236}">
                <a16:creationId xmlns:a16="http://schemas.microsoft.com/office/drawing/2014/main" id="{0019610A-3A7D-FE3E-8BA8-208816E943FF}"/>
              </a:ext>
            </a:extLst>
          </p:cNvPr>
          <p:cNvGrpSpPr/>
          <p:nvPr/>
        </p:nvGrpSpPr>
        <p:grpSpPr>
          <a:xfrm rot="10800000" flipH="1">
            <a:off x="3810001" y="4819470"/>
            <a:ext cx="2396453" cy="1200329"/>
            <a:chOff x="7966039" y="1640739"/>
            <a:chExt cx="2843767" cy="1200329"/>
          </a:xfrm>
        </p:grpSpPr>
        <p:sp>
          <p:nvSpPr>
            <p:cNvPr id="26" name="PHẠM DUYÊN 1 - 9Slide.vn">
              <a:extLst>
                <a:ext uri="{FF2B5EF4-FFF2-40B4-BE49-F238E27FC236}">
                  <a16:creationId xmlns:a16="http://schemas.microsoft.com/office/drawing/2014/main" id="{9DDF3117-E214-2462-DDD7-16D77FF67A50}"/>
                </a:ext>
              </a:extLst>
            </p:cNvPr>
            <p:cNvSpPr/>
            <p:nvPr/>
          </p:nvSpPr>
          <p:spPr>
            <a:xfrm>
              <a:off x="7966039" y="2233366"/>
              <a:ext cx="1002014" cy="314571"/>
            </a:xfrm>
            <a:custGeom>
              <a:avLst/>
              <a:gdLst>
                <a:gd name="connsiteX0" fmla="*/ 0 w 1808136"/>
                <a:gd name="connsiteY0" fmla="*/ 242807 h 242807"/>
                <a:gd name="connsiteX1" fmla="*/ 304800 w 1808136"/>
                <a:gd name="connsiteY1" fmla="*/ 0 h 242807"/>
                <a:gd name="connsiteX2" fmla="*/ 1808136 w 1808136"/>
                <a:gd name="connsiteY2" fmla="*/ 0 h 242807"/>
              </a:gdLst>
              <a:ahLst/>
              <a:cxnLst>
                <a:cxn ang="0">
                  <a:pos x="connsiteX0" y="connsiteY0"/>
                </a:cxn>
                <a:cxn ang="0">
                  <a:pos x="connsiteX1" y="connsiteY1"/>
                </a:cxn>
                <a:cxn ang="0">
                  <a:pos x="connsiteX2" y="connsiteY2"/>
                </a:cxn>
              </a:cxnLst>
              <a:rect l="l" t="t" r="r" b="b"/>
              <a:pathLst>
                <a:path w="1808136" h="242807">
                  <a:moveTo>
                    <a:pt x="0" y="242807"/>
                  </a:moveTo>
                  <a:lnTo>
                    <a:pt x="304800" y="0"/>
                  </a:lnTo>
                  <a:lnTo>
                    <a:pt x="1808136" y="0"/>
                  </a:lnTo>
                </a:path>
              </a:pathLst>
            </a:custGeom>
            <a:noFill/>
            <a:ln w="28575">
              <a:solidFill>
                <a:srgbClr val="008276"/>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1"/>
                </a:solidFill>
              </a:endParaRPr>
            </a:p>
          </p:txBody>
        </p:sp>
        <p:sp>
          <p:nvSpPr>
            <p:cNvPr id="27" name="PHẠM DUYÊN 2 - 9Slide.vn">
              <a:extLst>
                <a:ext uri="{FF2B5EF4-FFF2-40B4-BE49-F238E27FC236}">
                  <a16:creationId xmlns:a16="http://schemas.microsoft.com/office/drawing/2014/main" id="{83947F79-8FC4-3365-5002-70DA4AD17744}"/>
                </a:ext>
              </a:extLst>
            </p:cNvPr>
            <p:cNvSpPr/>
            <p:nvPr/>
          </p:nvSpPr>
          <p:spPr>
            <a:xfrm>
              <a:off x="8662449" y="2162709"/>
              <a:ext cx="264075" cy="139755"/>
            </a:xfrm>
            <a:prstGeom prst="roundRect">
              <a:avLst>
                <a:gd name="adj" fmla="val 50000"/>
              </a:avLst>
            </a:prstGeom>
            <a:solidFill>
              <a:srgbClr val="FC8F64">
                <a:alpha val="60000"/>
              </a:srgbClr>
            </a:solidFill>
            <a:ln w="6350" cap="flat" cmpd="sng" algn="ctr">
              <a:noFill/>
              <a:prstDash val="solid"/>
            </a:ln>
            <a:effectLst/>
          </p:spPr>
          <p:txBody>
            <a:bodyPr spcFirstLastPara="0" vert="horz" wrap="square" lIns="0" tIns="0" rIns="0" bIns="0" numCol="1" spcCol="1270" anchor="ctr" anchorCtr="0">
              <a:noAutofit/>
            </a:bodyPr>
            <a:lstStyle/>
            <a:p>
              <a:pPr algn="ctr" defTabSz="1185304">
                <a:lnSpc>
                  <a:spcPct val="90000"/>
                </a:lnSpc>
                <a:spcBef>
                  <a:spcPct val="0"/>
                </a:spcBef>
                <a:spcAft>
                  <a:spcPct val="35000"/>
                </a:spcAft>
              </a:pPr>
              <a:endParaRPr lang="zh-CN" altLang="en-US" sz="1400" b="1" kern="0">
                <a:solidFill>
                  <a:schemeClr val="accent1"/>
                </a:solidFill>
                <a:latin typeface="Calibri"/>
                <a:cs typeface="Arial" panose="020B0604020202020204" pitchFamily="34" charset="0"/>
              </a:endParaRPr>
            </a:p>
          </p:txBody>
        </p:sp>
        <p:sp>
          <p:nvSpPr>
            <p:cNvPr id="28" name="PHẠM DUYÊN 3 - 9Slide.vn">
              <a:extLst>
                <a:ext uri="{FF2B5EF4-FFF2-40B4-BE49-F238E27FC236}">
                  <a16:creationId xmlns:a16="http://schemas.microsoft.com/office/drawing/2014/main" id="{682732F3-1CAD-8A18-E276-A14440995776}"/>
                </a:ext>
              </a:extLst>
            </p:cNvPr>
            <p:cNvSpPr/>
            <p:nvPr/>
          </p:nvSpPr>
          <p:spPr>
            <a:xfrm flipV="1">
              <a:off x="8890544" y="1640739"/>
              <a:ext cx="1919262" cy="1200329"/>
            </a:xfrm>
            <a:prstGeom prst="rect">
              <a:avLst/>
            </a:prstGeom>
          </p:spPr>
          <p:txBody>
            <a:bodyPr wrap="square">
              <a:spAutoFit/>
            </a:bodyPr>
            <a:lstStyle/>
            <a:p>
              <a:pPr algn="ctr"/>
              <a:r>
                <a:rPr lang="en-US" altLang="zh-CN" sz="2400" b="1">
                  <a:solidFill>
                    <a:schemeClr val="accent2">
                      <a:lumMod val="50000"/>
                    </a:schemeClr>
                  </a:solidFill>
                </a:rPr>
                <a:t>Chú thợ mộc đang đục gỗ</a:t>
              </a:r>
              <a:endParaRPr lang="zh-CN" altLang="en-US" sz="2400" b="1" dirty="0">
                <a:solidFill>
                  <a:schemeClr val="accent2">
                    <a:lumMod val="50000"/>
                  </a:schemeClr>
                </a:solidFill>
              </a:endParaRPr>
            </a:p>
          </p:txBody>
        </p:sp>
      </p:grpSp>
      <p:grpSp>
        <p:nvGrpSpPr>
          <p:cNvPr id="29" name="PHẠM DUYÊN 11 - 9Slide.vn">
            <a:extLst>
              <a:ext uri="{FF2B5EF4-FFF2-40B4-BE49-F238E27FC236}">
                <a16:creationId xmlns:a16="http://schemas.microsoft.com/office/drawing/2014/main" id="{5C97FE95-C101-ECBB-9737-03E0A8B0CD9F}"/>
              </a:ext>
            </a:extLst>
          </p:cNvPr>
          <p:cNvGrpSpPr/>
          <p:nvPr/>
        </p:nvGrpSpPr>
        <p:grpSpPr>
          <a:xfrm rot="10800000" flipH="1">
            <a:off x="7543800" y="5004136"/>
            <a:ext cx="3200401" cy="830997"/>
            <a:chOff x="7966039" y="1825405"/>
            <a:chExt cx="3797777" cy="830997"/>
          </a:xfrm>
        </p:grpSpPr>
        <p:sp>
          <p:nvSpPr>
            <p:cNvPr id="30" name="PHẠM DUYÊN 1 - 9Slide.vn">
              <a:extLst>
                <a:ext uri="{FF2B5EF4-FFF2-40B4-BE49-F238E27FC236}">
                  <a16:creationId xmlns:a16="http://schemas.microsoft.com/office/drawing/2014/main" id="{9F2B2455-5A1E-FBB4-A5BA-CAA4427F1C01}"/>
                </a:ext>
              </a:extLst>
            </p:cNvPr>
            <p:cNvSpPr/>
            <p:nvPr/>
          </p:nvSpPr>
          <p:spPr>
            <a:xfrm>
              <a:off x="7966039" y="2233366"/>
              <a:ext cx="1002014" cy="314571"/>
            </a:xfrm>
            <a:custGeom>
              <a:avLst/>
              <a:gdLst>
                <a:gd name="connsiteX0" fmla="*/ 0 w 1808136"/>
                <a:gd name="connsiteY0" fmla="*/ 242807 h 242807"/>
                <a:gd name="connsiteX1" fmla="*/ 304800 w 1808136"/>
                <a:gd name="connsiteY1" fmla="*/ 0 h 242807"/>
                <a:gd name="connsiteX2" fmla="*/ 1808136 w 1808136"/>
                <a:gd name="connsiteY2" fmla="*/ 0 h 242807"/>
              </a:gdLst>
              <a:ahLst/>
              <a:cxnLst>
                <a:cxn ang="0">
                  <a:pos x="connsiteX0" y="connsiteY0"/>
                </a:cxn>
                <a:cxn ang="0">
                  <a:pos x="connsiteX1" y="connsiteY1"/>
                </a:cxn>
                <a:cxn ang="0">
                  <a:pos x="connsiteX2" y="connsiteY2"/>
                </a:cxn>
              </a:cxnLst>
              <a:rect l="l" t="t" r="r" b="b"/>
              <a:pathLst>
                <a:path w="1808136" h="242807">
                  <a:moveTo>
                    <a:pt x="0" y="242807"/>
                  </a:moveTo>
                  <a:lnTo>
                    <a:pt x="304800" y="0"/>
                  </a:lnTo>
                  <a:lnTo>
                    <a:pt x="1808136" y="0"/>
                  </a:lnTo>
                </a:path>
              </a:pathLst>
            </a:custGeom>
            <a:noFill/>
            <a:ln w="28575">
              <a:solidFill>
                <a:srgbClr val="008276"/>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1"/>
                </a:solidFill>
              </a:endParaRPr>
            </a:p>
          </p:txBody>
        </p:sp>
        <p:sp>
          <p:nvSpPr>
            <p:cNvPr id="31" name="PHẠM DUYÊN 2 - 9Slide.vn">
              <a:extLst>
                <a:ext uri="{FF2B5EF4-FFF2-40B4-BE49-F238E27FC236}">
                  <a16:creationId xmlns:a16="http://schemas.microsoft.com/office/drawing/2014/main" id="{37A1B999-9CB0-DF10-1F32-B2F29D30DA96}"/>
                </a:ext>
              </a:extLst>
            </p:cNvPr>
            <p:cNvSpPr/>
            <p:nvPr/>
          </p:nvSpPr>
          <p:spPr>
            <a:xfrm>
              <a:off x="8662449" y="2162709"/>
              <a:ext cx="264075" cy="139755"/>
            </a:xfrm>
            <a:prstGeom prst="roundRect">
              <a:avLst>
                <a:gd name="adj" fmla="val 50000"/>
              </a:avLst>
            </a:prstGeom>
            <a:solidFill>
              <a:srgbClr val="FC8F64">
                <a:alpha val="60000"/>
              </a:srgbClr>
            </a:solidFill>
            <a:ln w="6350" cap="flat" cmpd="sng" algn="ctr">
              <a:noFill/>
              <a:prstDash val="solid"/>
            </a:ln>
            <a:effectLst/>
          </p:spPr>
          <p:txBody>
            <a:bodyPr spcFirstLastPara="0" vert="horz" wrap="square" lIns="0" tIns="0" rIns="0" bIns="0" numCol="1" spcCol="1270" anchor="ctr" anchorCtr="0">
              <a:noAutofit/>
            </a:bodyPr>
            <a:lstStyle/>
            <a:p>
              <a:pPr algn="ctr" defTabSz="1185304">
                <a:lnSpc>
                  <a:spcPct val="90000"/>
                </a:lnSpc>
                <a:spcBef>
                  <a:spcPct val="0"/>
                </a:spcBef>
                <a:spcAft>
                  <a:spcPct val="35000"/>
                </a:spcAft>
              </a:pPr>
              <a:endParaRPr lang="zh-CN" altLang="en-US" sz="1400" b="1" kern="0">
                <a:solidFill>
                  <a:schemeClr val="accent1"/>
                </a:solidFill>
                <a:latin typeface="Calibri"/>
                <a:cs typeface="Arial" panose="020B0604020202020204" pitchFamily="34" charset="0"/>
              </a:endParaRPr>
            </a:p>
          </p:txBody>
        </p:sp>
        <p:sp>
          <p:nvSpPr>
            <p:cNvPr id="32" name="PHẠM DUYÊN 3 - 9Slide.vn">
              <a:extLst>
                <a:ext uri="{FF2B5EF4-FFF2-40B4-BE49-F238E27FC236}">
                  <a16:creationId xmlns:a16="http://schemas.microsoft.com/office/drawing/2014/main" id="{9F62A6D9-0DB1-90E1-D0F7-D47C4EF9D3BF}"/>
                </a:ext>
              </a:extLst>
            </p:cNvPr>
            <p:cNvSpPr/>
            <p:nvPr/>
          </p:nvSpPr>
          <p:spPr>
            <a:xfrm flipV="1">
              <a:off x="8712799" y="1825405"/>
              <a:ext cx="3051017" cy="830997"/>
            </a:xfrm>
            <a:prstGeom prst="rect">
              <a:avLst/>
            </a:prstGeom>
          </p:spPr>
          <p:txBody>
            <a:bodyPr wrap="square">
              <a:spAutoFit/>
            </a:bodyPr>
            <a:lstStyle/>
            <a:p>
              <a:pPr algn="ctr"/>
              <a:r>
                <a:rPr lang="en-US" altLang="zh-CN" sz="2400" b="1">
                  <a:solidFill>
                    <a:schemeClr val="accent2">
                      <a:lumMod val="50000"/>
                    </a:schemeClr>
                  </a:solidFill>
                </a:rPr>
                <a:t>Bác nông dân chăn nuôi bò sữa</a:t>
              </a:r>
              <a:endParaRPr lang="zh-CN" altLang="en-US" sz="2400" b="1" dirty="0">
                <a:solidFill>
                  <a:schemeClr val="accent2">
                    <a:lumMod val="50000"/>
                  </a:schemeClr>
                </a:solidFill>
              </a:endParaRPr>
            </a:p>
          </p:txBody>
        </p:sp>
      </p:grpSp>
    </p:spTree>
    <p:extLst>
      <p:ext uri="{BB962C8B-B14F-4D97-AF65-F5344CB8AC3E}">
        <p14:creationId xmlns:p14="http://schemas.microsoft.com/office/powerpoint/2010/main" val="2597099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3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fltVal val="0"/>
                                          </p:val>
                                        </p:tav>
                                        <p:tav tm="100000">
                                          <p:val>
                                            <p:strVal val="#ppt_w"/>
                                          </p:val>
                                        </p:tav>
                                      </p:tavLst>
                                    </p:anim>
                                    <p:anim calcmode="lin" valueType="num">
                                      <p:cBhvr>
                                        <p:cTn id="25" dur="1000" fill="hold"/>
                                        <p:tgtEl>
                                          <p:spTgt spid="15"/>
                                        </p:tgtEl>
                                        <p:attrNameLst>
                                          <p:attrName>ppt_h</p:attrName>
                                        </p:attrNameLst>
                                      </p:cBhvr>
                                      <p:tavLst>
                                        <p:tav tm="0">
                                          <p:val>
                                            <p:fltVal val="0"/>
                                          </p:val>
                                        </p:tav>
                                        <p:tav tm="100000">
                                          <p:val>
                                            <p:strVal val="#ppt_h"/>
                                          </p:val>
                                        </p:tav>
                                      </p:tavLst>
                                    </p:anim>
                                    <p:anim calcmode="lin" valueType="num">
                                      <p:cBhvr>
                                        <p:cTn id="26" dur="1000" fill="hold"/>
                                        <p:tgtEl>
                                          <p:spTgt spid="15"/>
                                        </p:tgtEl>
                                        <p:attrNameLst>
                                          <p:attrName>style.rotation</p:attrName>
                                        </p:attrNameLst>
                                      </p:cBhvr>
                                      <p:tavLst>
                                        <p:tav tm="0">
                                          <p:val>
                                            <p:fltVal val="90"/>
                                          </p:val>
                                        </p:tav>
                                        <p:tav tm="100000">
                                          <p:val>
                                            <p:fltVal val="0"/>
                                          </p:val>
                                        </p:tav>
                                      </p:tavLst>
                                    </p:anim>
                                    <p:animEffect transition="in" filter="fade">
                                      <p:cBhvr>
                                        <p:cTn id="27" dur="1000"/>
                                        <p:tgtEl>
                                          <p:spTgt spid="15"/>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1000" fill="hold"/>
                                        <p:tgtEl>
                                          <p:spTgt spid="20"/>
                                        </p:tgtEl>
                                        <p:attrNameLst>
                                          <p:attrName>ppt_w</p:attrName>
                                        </p:attrNameLst>
                                      </p:cBhvr>
                                      <p:tavLst>
                                        <p:tav tm="0">
                                          <p:val>
                                            <p:fltVal val="0"/>
                                          </p:val>
                                        </p:tav>
                                        <p:tav tm="100000">
                                          <p:val>
                                            <p:strVal val="#ppt_w"/>
                                          </p:val>
                                        </p:tav>
                                      </p:tavLst>
                                    </p:anim>
                                    <p:anim calcmode="lin" valueType="num">
                                      <p:cBhvr>
                                        <p:cTn id="31" dur="1000" fill="hold"/>
                                        <p:tgtEl>
                                          <p:spTgt spid="20"/>
                                        </p:tgtEl>
                                        <p:attrNameLst>
                                          <p:attrName>ppt_h</p:attrName>
                                        </p:attrNameLst>
                                      </p:cBhvr>
                                      <p:tavLst>
                                        <p:tav tm="0">
                                          <p:val>
                                            <p:fltVal val="0"/>
                                          </p:val>
                                        </p:tav>
                                        <p:tav tm="100000">
                                          <p:val>
                                            <p:strVal val="#ppt_h"/>
                                          </p:val>
                                        </p:tav>
                                      </p:tavLst>
                                    </p:anim>
                                    <p:anim calcmode="lin" valueType="num">
                                      <p:cBhvr>
                                        <p:cTn id="32" dur="1000" fill="hold"/>
                                        <p:tgtEl>
                                          <p:spTgt spid="20"/>
                                        </p:tgtEl>
                                        <p:attrNameLst>
                                          <p:attrName>style.rotation</p:attrName>
                                        </p:attrNameLst>
                                      </p:cBhvr>
                                      <p:tavLst>
                                        <p:tav tm="0">
                                          <p:val>
                                            <p:fltVal val="90"/>
                                          </p:val>
                                        </p:tav>
                                        <p:tav tm="100000">
                                          <p:val>
                                            <p:fltVal val="0"/>
                                          </p:val>
                                        </p:tav>
                                      </p:tavLst>
                                    </p:anim>
                                    <p:animEffect transition="in" filter="fade">
                                      <p:cBhvr>
                                        <p:cTn id="33" dur="1000"/>
                                        <p:tgtEl>
                                          <p:spTgt spid="20"/>
                                        </p:tgtEl>
                                      </p:cBhvr>
                                    </p:animEffect>
                                  </p:childTnLst>
                                </p:cTn>
                              </p:par>
                              <p:par>
                                <p:cTn id="34" presetID="2" presetClass="entr" presetSubtype="4"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10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10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20" grpId="0" animBg="1"/>
    </p:bldLst>
  </p:timing>
</p:sld>
</file>

<file path=ppt/theme/theme1.xml><?xml version="1.0" encoding="utf-8"?>
<a:theme xmlns:a="http://schemas.openxmlformats.org/drawingml/2006/main" name="Office Theme">
  <a:themeElements>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fontScheme name="Custom 14">
      <a:majorFont>
        <a:latin typeface="iCiel Panton Black"/>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1527</TotalTime>
  <Words>427</Words>
  <Application>Microsoft Office PowerPoint</Application>
  <PresentationFormat>Widescreen</PresentationFormat>
  <Paragraphs>37</Paragraphs>
  <Slides>13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iCiel Panton Black</vt:lpstr>
      <vt:lpstr>Calibri</vt:lpstr>
      <vt:lpstr>#9Slide07 Soup of Justice</vt:lpstr>
      <vt:lpstr>Times New Roman</vt:lpstr>
      <vt:lpstr>Arial-Rounded</vt:lpstr>
      <vt:lpstr>Quicksand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cp:keywords>PHẠM DUYÊN</cp:keywords>
  <dc:description>9Slide.vn</dc:description>
  <cp:lastModifiedBy>duyen pham</cp:lastModifiedBy>
  <cp:revision>393</cp:revision>
  <dcterms:created xsi:type="dcterms:W3CDTF">2023-05-18T08:55:55Z</dcterms:created>
  <dcterms:modified xsi:type="dcterms:W3CDTF">2023-09-27T03:10:23Z</dcterms:modified>
  <cp:category>9Slide.vn</cp:category>
</cp:coreProperties>
</file>