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327" r:id="rId3"/>
    <p:sldId id="330" r:id="rId4"/>
    <p:sldId id="343" r:id="rId5"/>
    <p:sldId id="358" r:id="rId6"/>
    <p:sldId id="360" r:id="rId7"/>
    <p:sldId id="361" r:id="rId8"/>
    <p:sldId id="363" r:id="rId9"/>
    <p:sldId id="364" r:id="rId10"/>
    <p:sldId id="366" r:id="rId11"/>
    <p:sldId id="367" r:id="rId12"/>
    <p:sldId id="368" r:id="rId13"/>
    <p:sldId id="353" r:id="rId14"/>
    <p:sldId id="354" r:id="rId15"/>
    <p:sldId id="337" r:id="rId16"/>
  </p:sldIdLst>
  <p:sldSz cx="12192000" cy="6858000"/>
  <p:notesSz cx="6858000" cy="9144000"/>
  <p:embeddedFontLst>
    <p:embeddedFont>
      <p:font typeface="#9Slide07 Soup of Justice" panose="020B0604020202020204" charset="0"/>
      <p:regular r:id="rId19"/>
    </p:embeddedFont>
    <p:embeddedFont>
      <p:font typeface="Arial-Rounded" panose="020B0500000000000000" pitchFamily="3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Quicksand" panose="00000500000000000000" pitchFamily="2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9187"/>
    <a:srgbClr val="1C83C2"/>
    <a:srgbClr val="B37865"/>
    <a:srgbClr val="99482B"/>
    <a:srgbClr val="54B1A4"/>
    <a:srgbClr val="1A78B2"/>
    <a:srgbClr val="EC6565"/>
    <a:srgbClr val="F98E86"/>
    <a:srgbClr val="9ACFF0"/>
    <a:srgbClr val="6DB9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70" autoAdjust="0"/>
    <p:restoredTop sz="91054" autoAdjust="0"/>
  </p:normalViewPr>
  <p:slideViewPr>
    <p:cSldViewPr>
      <p:cViewPr>
        <p:scale>
          <a:sx n="32" d="100"/>
          <a:sy n="32" d="100"/>
        </p:scale>
        <p:origin x="2046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4920"/>
    </p:cViewPr>
  </p:sorterViewPr>
  <p:notesViewPr>
    <p:cSldViewPr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64BEA5E-0431-D904-B3A0-342B8FD16F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4D7BBA-62C4-CBA5-0807-215D82FF4F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4A26B-F93D-40DF-939D-CA6FCA4C1E9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9149F-C6F3-AE9F-31D0-F90A8BA92B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5DBC2-3AEF-2AFC-D97E-B47B154622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228A3-25D4-4941-8B16-1C9ED51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99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23106-09BC-41E8-9686-AAF514DDE3D0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AD6B0-D12C-49E3-84EF-3863CFCC2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31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Những người trong hình là ai?</a:t>
            </a:r>
            <a:endParaRPr lang="en-US" sz="18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algn="just"/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Công việc của họ là gì? </a:t>
            </a:r>
            <a:endParaRPr lang="en-US" sz="18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algn="just"/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Công việc đó đem lại những lợi ích gì? </a:t>
            </a:r>
            <a:endParaRPr lang="en-US" sz="18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D6B0-D12C-49E3-84EF-3863CFCC2E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16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Những người trong hình là ai?</a:t>
            </a:r>
            <a:endParaRPr lang="en-US" sz="18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algn="just"/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Công việc của họ là gì? </a:t>
            </a:r>
            <a:endParaRPr lang="en-US" sz="18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algn="just"/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Công việc đó đem lại những lợi ích gì? </a:t>
            </a:r>
            <a:endParaRPr lang="en-US" sz="18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D6B0-D12C-49E3-84EF-3863CFCC2E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39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Những người trong hình là ai?</a:t>
            </a:r>
            <a:endParaRPr lang="en-US" sz="18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algn="just"/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Công việc của họ là gì? </a:t>
            </a:r>
            <a:endParaRPr lang="en-US" sz="18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algn="just"/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Công việc đó đem lại những lợi ích gì? </a:t>
            </a:r>
            <a:endParaRPr lang="en-US" sz="18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D6B0-D12C-49E3-84EF-3863CFCC2E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09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Những người trong hình là ai?</a:t>
            </a:r>
            <a:endParaRPr lang="en-US" sz="18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algn="just"/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Công việc của họ là gì? </a:t>
            </a:r>
            <a:endParaRPr lang="en-US" sz="18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algn="just"/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Công việc đó đem lại những lợi ích gì? </a:t>
            </a:r>
            <a:endParaRPr lang="en-US" sz="18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D6B0-D12C-49E3-84EF-3863CFCC2E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12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HẠM DUYÊN 2 - 9Slide.vn">
            <a:extLst>
              <a:ext uri="{FF2B5EF4-FFF2-40B4-BE49-F238E27FC236}">
                <a16:creationId xmlns:a16="http://schemas.microsoft.com/office/drawing/2014/main" id="{3682BE38-8B15-A728-2EC7-59AA64769121}"/>
              </a:ext>
            </a:extLst>
          </p:cNvPr>
          <p:cNvSpPr/>
          <p:nvPr userDrawn="1"/>
        </p:nvSpPr>
        <p:spPr>
          <a:xfrm>
            <a:off x="-6350" y="1"/>
            <a:ext cx="12198350" cy="1717964"/>
          </a:xfrm>
          <a:custGeom>
            <a:avLst/>
            <a:gdLst>
              <a:gd name="connsiteX0" fmla="*/ 27709 w 12228945"/>
              <a:gd name="connsiteY0" fmla="*/ 1357745 h 1828800"/>
              <a:gd name="connsiteX1" fmla="*/ 1570181 w 12228945"/>
              <a:gd name="connsiteY1" fmla="*/ 1357745 h 1828800"/>
              <a:gd name="connsiteX2" fmla="*/ 1921163 w 12228945"/>
              <a:gd name="connsiteY2" fmla="*/ 1828800 h 1828800"/>
              <a:gd name="connsiteX3" fmla="*/ 12228945 w 12228945"/>
              <a:gd name="connsiteY3" fmla="*/ 1828800 h 1828800"/>
              <a:gd name="connsiteX4" fmla="*/ 12228945 w 12228945"/>
              <a:gd name="connsiteY4" fmla="*/ 0 h 1828800"/>
              <a:gd name="connsiteX5" fmla="*/ 0 w 12228945"/>
              <a:gd name="connsiteY5" fmla="*/ 18472 h 1828800"/>
              <a:gd name="connsiteX6" fmla="*/ 27709 w 12228945"/>
              <a:gd name="connsiteY6" fmla="*/ 1357745 h 1828800"/>
              <a:gd name="connsiteX0" fmla="*/ 27709 w 12228945"/>
              <a:gd name="connsiteY0" fmla="*/ 1357745 h 1828800"/>
              <a:gd name="connsiteX1" fmla="*/ 1376218 w 12228945"/>
              <a:gd name="connsiteY1" fmla="*/ 1376217 h 1828800"/>
              <a:gd name="connsiteX2" fmla="*/ 1921163 w 12228945"/>
              <a:gd name="connsiteY2" fmla="*/ 1828800 h 1828800"/>
              <a:gd name="connsiteX3" fmla="*/ 12228945 w 12228945"/>
              <a:gd name="connsiteY3" fmla="*/ 1828800 h 1828800"/>
              <a:gd name="connsiteX4" fmla="*/ 12228945 w 12228945"/>
              <a:gd name="connsiteY4" fmla="*/ 0 h 1828800"/>
              <a:gd name="connsiteX5" fmla="*/ 0 w 12228945"/>
              <a:gd name="connsiteY5" fmla="*/ 18472 h 1828800"/>
              <a:gd name="connsiteX6" fmla="*/ 27709 w 12228945"/>
              <a:gd name="connsiteY6" fmla="*/ 1357745 h 1828800"/>
              <a:gd name="connsiteX0" fmla="*/ 27709 w 12228945"/>
              <a:gd name="connsiteY0" fmla="*/ 1357745 h 1831184"/>
              <a:gd name="connsiteX1" fmla="*/ 1376218 w 12228945"/>
              <a:gd name="connsiteY1" fmla="*/ 1376217 h 1831184"/>
              <a:gd name="connsiteX2" fmla="*/ 1921163 w 12228945"/>
              <a:gd name="connsiteY2" fmla="*/ 1828800 h 1831184"/>
              <a:gd name="connsiteX3" fmla="*/ 12228945 w 12228945"/>
              <a:gd name="connsiteY3" fmla="*/ 1828800 h 1831184"/>
              <a:gd name="connsiteX4" fmla="*/ 12228945 w 12228945"/>
              <a:gd name="connsiteY4" fmla="*/ 0 h 1831184"/>
              <a:gd name="connsiteX5" fmla="*/ 0 w 12228945"/>
              <a:gd name="connsiteY5" fmla="*/ 18472 h 1831184"/>
              <a:gd name="connsiteX6" fmla="*/ 27709 w 12228945"/>
              <a:gd name="connsiteY6" fmla="*/ 1357745 h 1831184"/>
              <a:gd name="connsiteX0" fmla="*/ 27709 w 12228945"/>
              <a:gd name="connsiteY0" fmla="*/ 1357745 h 1831245"/>
              <a:gd name="connsiteX1" fmla="*/ 1376218 w 12228945"/>
              <a:gd name="connsiteY1" fmla="*/ 1376217 h 1831245"/>
              <a:gd name="connsiteX2" fmla="*/ 1921163 w 12228945"/>
              <a:gd name="connsiteY2" fmla="*/ 1828800 h 1831245"/>
              <a:gd name="connsiteX3" fmla="*/ 12228945 w 12228945"/>
              <a:gd name="connsiteY3" fmla="*/ 1828800 h 1831245"/>
              <a:gd name="connsiteX4" fmla="*/ 12228945 w 12228945"/>
              <a:gd name="connsiteY4" fmla="*/ 0 h 1831245"/>
              <a:gd name="connsiteX5" fmla="*/ 0 w 12228945"/>
              <a:gd name="connsiteY5" fmla="*/ 18472 h 1831245"/>
              <a:gd name="connsiteX6" fmla="*/ 27709 w 12228945"/>
              <a:gd name="connsiteY6" fmla="*/ 1357745 h 1831245"/>
              <a:gd name="connsiteX0" fmla="*/ 27709 w 12228945"/>
              <a:gd name="connsiteY0" fmla="*/ 1357745 h 1831183"/>
              <a:gd name="connsiteX1" fmla="*/ 1219200 w 12228945"/>
              <a:gd name="connsiteY1" fmla="*/ 1366981 h 1831183"/>
              <a:gd name="connsiteX2" fmla="*/ 1921163 w 12228945"/>
              <a:gd name="connsiteY2" fmla="*/ 1828800 h 1831183"/>
              <a:gd name="connsiteX3" fmla="*/ 12228945 w 12228945"/>
              <a:gd name="connsiteY3" fmla="*/ 1828800 h 1831183"/>
              <a:gd name="connsiteX4" fmla="*/ 12228945 w 12228945"/>
              <a:gd name="connsiteY4" fmla="*/ 0 h 1831183"/>
              <a:gd name="connsiteX5" fmla="*/ 0 w 12228945"/>
              <a:gd name="connsiteY5" fmla="*/ 18472 h 1831183"/>
              <a:gd name="connsiteX6" fmla="*/ 27709 w 12228945"/>
              <a:gd name="connsiteY6" fmla="*/ 1357745 h 1831183"/>
              <a:gd name="connsiteX0" fmla="*/ 27709 w 12228945"/>
              <a:gd name="connsiteY0" fmla="*/ 1357745 h 1831308"/>
              <a:gd name="connsiteX1" fmla="*/ 1219200 w 12228945"/>
              <a:gd name="connsiteY1" fmla="*/ 1366981 h 1831308"/>
              <a:gd name="connsiteX2" fmla="*/ 1921163 w 12228945"/>
              <a:gd name="connsiteY2" fmla="*/ 1828800 h 1831308"/>
              <a:gd name="connsiteX3" fmla="*/ 12228945 w 12228945"/>
              <a:gd name="connsiteY3" fmla="*/ 1828800 h 1831308"/>
              <a:gd name="connsiteX4" fmla="*/ 12228945 w 12228945"/>
              <a:gd name="connsiteY4" fmla="*/ 0 h 1831308"/>
              <a:gd name="connsiteX5" fmla="*/ 0 w 12228945"/>
              <a:gd name="connsiteY5" fmla="*/ 18472 h 1831308"/>
              <a:gd name="connsiteX6" fmla="*/ 27709 w 12228945"/>
              <a:gd name="connsiteY6" fmla="*/ 1357745 h 1831308"/>
              <a:gd name="connsiteX0" fmla="*/ 27709 w 12228945"/>
              <a:gd name="connsiteY0" fmla="*/ 1357745 h 1831377"/>
              <a:gd name="connsiteX1" fmla="*/ 1394690 w 12228945"/>
              <a:gd name="connsiteY1" fmla="*/ 1376218 h 1831377"/>
              <a:gd name="connsiteX2" fmla="*/ 1921163 w 12228945"/>
              <a:gd name="connsiteY2" fmla="*/ 1828800 h 1831377"/>
              <a:gd name="connsiteX3" fmla="*/ 12228945 w 12228945"/>
              <a:gd name="connsiteY3" fmla="*/ 1828800 h 1831377"/>
              <a:gd name="connsiteX4" fmla="*/ 12228945 w 12228945"/>
              <a:gd name="connsiteY4" fmla="*/ 0 h 1831377"/>
              <a:gd name="connsiteX5" fmla="*/ 0 w 12228945"/>
              <a:gd name="connsiteY5" fmla="*/ 18472 h 1831377"/>
              <a:gd name="connsiteX6" fmla="*/ 27709 w 12228945"/>
              <a:gd name="connsiteY6" fmla="*/ 1357745 h 1831377"/>
              <a:gd name="connsiteX0" fmla="*/ 27709 w 12228945"/>
              <a:gd name="connsiteY0" fmla="*/ 1357745 h 1828800"/>
              <a:gd name="connsiteX1" fmla="*/ 1394690 w 12228945"/>
              <a:gd name="connsiteY1" fmla="*/ 1376218 h 1828800"/>
              <a:gd name="connsiteX2" fmla="*/ 1921163 w 12228945"/>
              <a:gd name="connsiteY2" fmla="*/ 1828800 h 1828800"/>
              <a:gd name="connsiteX3" fmla="*/ 12228945 w 12228945"/>
              <a:gd name="connsiteY3" fmla="*/ 1828800 h 1828800"/>
              <a:gd name="connsiteX4" fmla="*/ 12228945 w 12228945"/>
              <a:gd name="connsiteY4" fmla="*/ 0 h 1828800"/>
              <a:gd name="connsiteX5" fmla="*/ 0 w 12228945"/>
              <a:gd name="connsiteY5" fmla="*/ 18472 h 1828800"/>
              <a:gd name="connsiteX6" fmla="*/ 27709 w 12228945"/>
              <a:gd name="connsiteY6" fmla="*/ 1357745 h 1828800"/>
              <a:gd name="connsiteX0" fmla="*/ 27709 w 12228945"/>
              <a:gd name="connsiteY0" fmla="*/ 1339273 h 1810328"/>
              <a:gd name="connsiteX1" fmla="*/ 1394690 w 12228945"/>
              <a:gd name="connsiteY1" fmla="*/ 1357746 h 1810328"/>
              <a:gd name="connsiteX2" fmla="*/ 1921163 w 12228945"/>
              <a:gd name="connsiteY2" fmla="*/ 1810328 h 1810328"/>
              <a:gd name="connsiteX3" fmla="*/ 12228945 w 12228945"/>
              <a:gd name="connsiteY3" fmla="*/ 1810328 h 1810328"/>
              <a:gd name="connsiteX4" fmla="*/ 12034981 w 12228945"/>
              <a:gd name="connsiteY4" fmla="*/ 304801 h 1810328"/>
              <a:gd name="connsiteX5" fmla="*/ 0 w 12228945"/>
              <a:gd name="connsiteY5" fmla="*/ 0 h 1810328"/>
              <a:gd name="connsiteX6" fmla="*/ 27709 w 12228945"/>
              <a:gd name="connsiteY6" fmla="*/ 1339273 h 1810328"/>
              <a:gd name="connsiteX0" fmla="*/ 27709 w 12228945"/>
              <a:gd name="connsiteY0" fmla="*/ 1339273 h 1810328"/>
              <a:gd name="connsiteX1" fmla="*/ 1394690 w 12228945"/>
              <a:gd name="connsiteY1" fmla="*/ 1357746 h 1810328"/>
              <a:gd name="connsiteX2" fmla="*/ 1921163 w 12228945"/>
              <a:gd name="connsiteY2" fmla="*/ 1810328 h 1810328"/>
              <a:gd name="connsiteX3" fmla="*/ 12228945 w 12228945"/>
              <a:gd name="connsiteY3" fmla="*/ 1810328 h 1810328"/>
              <a:gd name="connsiteX4" fmla="*/ 12210472 w 12228945"/>
              <a:gd name="connsiteY4" fmla="*/ 92365 h 1810328"/>
              <a:gd name="connsiteX5" fmla="*/ 0 w 12228945"/>
              <a:gd name="connsiteY5" fmla="*/ 0 h 1810328"/>
              <a:gd name="connsiteX6" fmla="*/ 27709 w 12228945"/>
              <a:gd name="connsiteY6" fmla="*/ 1339273 h 1810328"/>
              <a:gd name="connsiteX0" fmla="*/ 0 w 12201236"/>
              <a:gd name="connsiteY0" fmla="*/ 1246908 h 1717963"/>
              <a:gd name="connsiteX1" fmla="*/ 1366981 w 12201236"/>
              <a:gd name="connsiteY1" fmla="*/ 1265381 h 1717963"/>
              <a:gd name="connsiteX2" fmla="*/ 1893454 w 12201236"/>
              <a:gd name="connsiteY2" fmla="*/ 1717963 h 1717963"/>
              <a:gd name="connsiteX3" fmla="*/ 12201236 w 12201236"/>
              <a:gd name="connsiteY3" fmla="*/ 1717963 h 1717963"/>
              <a:gd name="connsiteX4" fmla="*/ 12182763 w 12201236"/>
              <a:gd name="connsiteY4" fmla="*/ 0 h 1717963"/>
              <a:gd name="connsiteX5" fmla="*/ 55418 w 12201236"/>
              <a:gd name="connsiteY5" fmla="*/ 267853 h 1717963"/>
              <a:gd name="connsiteX6" fmla="*/ 0 w 12201236"/>
              <a:gd name="connsiteY6" fmla="*/ 1246908 h 1717963"/>
              <a:gd name="connsiteX0" fmla="*/ 0 w 12201236"/>
              <a:gd name="connsiteY0" fmla="*/ 1246909 h 1717964"/>
              <a:gd name="connsiteX1" fmla="*/ 1366981 w 12201236"/>
              <a:gd name="connsiteY1" fmla="*/ 1265382 h 1717964"/>
              <a:gd name="connsiteX2" fmla="*/ 1893454 w 12201236"/>
              <a:gd name="connsiteY2" fmla="*/ 1717964 h 1717964"/>
              <a:gd name="connsiteX3" fmla="*/ 12201236 w 12201236"/>
              <a:gd name="connsiteY3" fmla="*/ 1717964 h 1717964"/>
              <a:gd name="connsiteX4" fmla="*/ 12182763 w 12201236"/>
              <a:gd name="connsiteY4" fmla="*/ 1 h 1717964"/>
              <a:gd name="connsiteX5" fmla="*/ 0 w 12201236"/>
              <a:gd name="connsiteY5" fmla="*/ 0 h 1717964"/>
              <a:gd name="connsiteX6" fmla="*/ 0 w 12201236"/>
              <a:gd name="connsiteY6" fmla="*/ 1246909 h 1717964"/>
              <a:gd name="connsiteX0" fmla="*/ 0 w 12201236"/>
              <a:gd name="connsiteY0" fmla="*/ 1246909 h 1717964"/>
              <a:gd name="connsiteX1" fmla="*/ 1357456 w 12201236"/>
              <a:gd name="connsiteY1" fmla="*/ 1268557 h 1717964"/>
              <a:gd name="connsiteX2" fmla="*/ 1893454 w 12201236"/>
              <a:gd name="connsiteY2" fmla="*/ 1717964 h 1717964"/>
              <a:gd name="connsiteX3" fmla="*/ 12201236 w 12201236"/>
              <a:gd name="connsiteY3" fmla="*/ 1717964 h 1717964"/>
              <a:gd name="connsiteX4" fmla="*/ 12182763 w 12201236"/>
              <a:gd name="connsiteY4" fmla="*/ 1 h 1717964"/>
              <a:gd name="connsiteX5" fmla="*/ 0 w 12201236"/>
              <a:gd name="connsiteY5" fmla="*/ 0 h 1717964"/>
              <a:gd name="connsiteX6" fmla="*/ 0 w 12201236"/>
              <a:gd name="connsiteY6" fmla="*/ 1246909 h 1717964"/>
              <a:gd name="connsiteX0" fmla="*/ 0 w 12201236"/>
              <a:gd name="connsiteY0" fmla="*/ 1246909 h 1717964"/>
              <a:gd name="connsiteX1" fmla="*/ 1357456 w 12201236"/>
              <a:gd name="connsiteY1" fmla="*/ 1268557 h 1717964"/>
              <a:gd name="connsiteX2" fmla="*/ 1893454 w 12201236"/>
              <a:gd name="connsiteY2" fmla="*/ 1717964 h 1717964"/>
              <a:gd name="connsiteX3" fmla="*/ 12201236 w 12201236"/>
              <a:gd name="connsiteY3" fmla="*/ 1717964 h 1717964"/>
              <a:gd name="connsiteX4" fmla="*/ 12182763 w 12201236"/>
              <a:gd name="connsiteY4" fmla="*/ 1 h 1717964"/>
              <a:gd name="connsiteX5" fmla="*/ 0 w 12201236"/>
              <a:gd name="connsiteY5" fmla="*/ 0 h 1717964"/>
              <a:gd name="connsiteX6" fmla="*/ 0 w 12201236"/>
              <a:gd name="connsiteY6" fmla="*/ 1246909 h 1717964"/>
              <a:gd name="connsiteX0" fmla="*/ 12700 w 12201236"/>
              <a:gd name="connsiteY0" fmla="*/ 1450109 h 1717964"/>
              <a:gd name="connsiteX1" fmla="*/ 1357456 w 12201236"/>
              <a:gd name="connsiteY1" fmla="*/ 1268557 h 1717964"/>
              <a:gd name="connsiteX2" fmla="*/ 1893454 w 12201236"/>
              <a:gd name="connsiteY2" fmla="*/ 1717964 h 1717964"/>
              <a:gd name="connsiteX3" fmla="*/ 12201236 w 12201236"/>
              <a:gd name="connsiteY3" fmla="*/ 1717964 h 1717964"/>
              <a:gd name="connsiteX4" fmla="*/ 12182763 w 12201236"/>
              <a:gd name="connsiteY4" fmla="*/ 1 h 1717964"/>
              <a:gd name="connsiteX5" fmla="*/ 0 w 12201236"/>
              <a:gd name="connsiteY5" fmla="*/ 0 h 1717964"/>
              <a:gd name="connsiteX6" fmla="*/ 12700 w 12201236"/>
              <a:gd name="connsiteY6" fmla="*/ 1450109 h 1717964"/>
              <a:gd name="connsiteX0" fmla="*/ 12700 w 12201236"/>
              <a:gd name="connsiteY0" fmla="*/ 1450109 h 1717964"/>
              <a:gd name="connsiteX1" fmla="*/ 1497156 w 12201236"/>
              <a:gd name="connsiteY1" fmla="*/ 1459057 h 1717964"/>
              <a:gd name="connsiteX2" fmla="*/ 1893454 w 12201236"/>
              <a:gd name="connsiteY2" fmla="*/ 1717964 h 1717964"/>
              <a:gd name="connsiteX3" fmla="*/ 12201236 w 12201236"/>
              <a:gd name="connsiteY3" fmla="*/ 1717964 h 1717964"/>
              <a:gd name="connsiteX4" fmla="*/ 12182763 w 12201236"/>
              <a:gd name="connsiteY4" fmla="*/ 1 h 1717964"/>
              <a:gd name="connsiteX5" fmla="*/ 0 w 12201236"/>
              <a:gd name="connsiteY5" fmla="*/ 0 h 1717964"/>
              <a:gd name="connsiteX6" fmla="*/ 12700 w 12201236"/>
              <a:gd name="connsiteY6" fmla="*/ 1450109 h 1717964"/>
              <a:gd name="connsiteX0" fmla="*/ 12700 w 12201236"/>
              <a:gd name="connsiteY0" fmla="*/ 1450109 h 1717964"/>
              <a:gd name="connsiteX1" fmla="*/ 1376506 w 12201236"/>
              <a:gd name="connsiteY1" fmla="*/ 1459057 h 1717964"/>
              <a:gd name="connsiteX2" fmla="*/ 1893454 w 12201236"/>
              <a:gd name="connsiteY2" fmla="*/ 1717964 h 1717964"/>
              <a:gd name="connsiteX3" fmla="*/ 12201236 w 12201236"/>
              <a:gd name="connsiteY3" fmla="*/ 1717964 h 1717964"/>
              <a:gd name="connsiteX4" fmla="*/ 12182763 w 12201236"/>
              <a:gd name="connsiteY4" fmla="*/ 1 h 1717964"/>
              <a:gd name="connsiteX5" fmla="*/ 0 w 12201236"/>
              <a:gd name="connsiteY5" fmla="*/ 0 h 1717964"/>
              <a:gd name="connsiteX6" fmla="*/ 12700 w 12201236"/>
              <a:gd name="connsiteY6" fmla="*/ 1450109 h 1717964"/>
              <a:gd name="connsiteX0" fmla="*/ 0 w 12207586"/>
              <a:gd name="connsiteY0" fmla="*/ 1450109 h 1717964"/>
              <a:gd name="connsiteX1" fmla="*/ 1382856 w 12207586"/>
              <a:gd name="connsiteY1" fmla="*/ 1459057 h 1717964"/>
              <a:gd name="connsiteX2" fmla="*/ 1899804 w 12207586"/>
              <a:gd name="connsiteY2" fmla="*/ 1717964 h 1717964"/>
              <a:gd name="connsiteX3" fmla="*/ 12207586 w 12207586"/>
              <a:gd name="connsiteY3" fmla="*/ 1717964 h 1717964"/>
              <a:gd name="connsiteX4" fmla="*/ 12189113 w 12207586"/>
              <a:gd name="connsiteY4" fmla="*/ 1 h 1717964"/>
              <a:gd name="connsiteX5" fmla="*/ 6350 w 12207586"/>
              <a:gd name="connsiteY5" fmla="*/ 0 h 1717964"/>
              <a:gd name="connsiteX6" fmla="*/ 0 w 12207586"/>
              <a:gd name="connsiteY6" fmla="*/ 1450109 h 171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586" h="1717964">
                <a:moveTo>
                  <a:pt x="0" y="1450109"/>
                </a:moveTo>
                <a:lnTo>
                  <a:pt x="1382856" y="1459057"/>
                </a:lnTo>
                <a:cubicBezTo>
                  <a:pt x="1672743" y="1440777"/>
                  <a:pt x="1561138" y="1705648"/>
                  <a:pt x="1899804" y="1717964"/>
                </a:cubicBezTo>
                <a:lnTo>
                  <a:pt x="12207586" y="1717964"/>
                </a:lnTo>
                <a:lnTo>
                  <a:pt x="12189113" y="1"/>
                </a:lnTo>
                <a:lnTo>
                  <a:pt x="6350" y="0"/>
                </a:lnTo>
                <a:cubicBezTo>
                  <a:pt x="4233" y="483370"/>
                  <a:pt x="2117" y="966739"/>
                  <a:pt x="0" y="1450109"/>
                </a:cubicBezTo>
                <a:close/>
              </a:path>
            </a:pathLst>
          </a:custGeom>
          <a:solidFill>
            <a:srgbClr val="BEE6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HẠM DUYÊN 3 - 9Slide.vn">
            <a:extLst>
              <a:ext uri="{FF2B5EF4-FFF2-40B4-BE49-F238E27FC236}">
                <a16:creationId xmlns:a16="http://schemas.microsoft.com/office/drawing/2014/main" id="{E9B3A2D5-5955-AE66-B8CE-947BB018D5AB}"/>
              </a:ext>
            </a:extLst>
          </p:cNvPr>
          <p:cNvSpPr/>
          <p:nvPr userDrawn="1"/>
        </p:nvSpPr>
        <p:spPr>
          <a:xfrm>
            <a:off x="0" y="0"/>
            <a:ext cx="2514600" cy="1115441"/>
          </a:xfrm>
          <a:custGeom>
            <a:avLst/>
            <a:gdLst>
              <a:gd name="connsiteX0" fmla="*/ 0 w 2076949"/>
              <a:gd name="connsiteY0" fmla="*/ 0 h 1115441"/>
              <a:gd name="connsiteX1" fmla="*/ 2076949 w 2076949"/>
              <a:gd name="connsiteY1" fmla="*/ 0 h 1115441"/>
              <a:gd name="connsiteX2" fmla="*/ 1729276 w 2076949"/>
              <a:gd name="connsiteY2" fmla="*/ 996098 h 1115441"/>
              <a:gd name="connsiteX3" fmla="*/ 1488988 w 2076949"/>
              <a:gd name="connsiteY3" fmla="*/ 1115157 h 1115441"/>
              <a:gd name="connsiteX4" fmla="*/ 39307 w 2076949"/>
              <a:gd name="connsiteY4" fmla="*/ 1115157 h 1115441"/>
              <a:gd name="connsiteX5" fmla="*/ 0 w 2076949"/>
              <a:gd name="connsiteY5" fmla="*/ 1111195 h 111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6949" h="1115441">
                <a:moveTo>
                  <a:pt x="0" y="0"/>
                </a:moveTo>
                <a:lnTo>
                  <a:pt x="2076949" y="0"/>
                </a:lnTo>
                <a:lnTo>
                  <a:pt x="1729276" y="996098"/>
                </a:lnTo>
                <a:cubicBezTo>
                  <a:pt x="1657838" y="1127101"/>
                  <a:pt x="1622372" y="1115157"/>
                  <a:pt x="1488988" y="1115157"/>
                </a:cubicBezTo>
                <a:lnTo>
                  <a:pt x="39307" y="1115157"/>
                </a:lnTo>
                <a:lnTo>
                  <a:pt x="0" y="1111195"/>
                </a:lnTo>
                <a:close/>
              </a:path>
            </a:pathLst>
          </a:custGeom>
          <a:solidFill>
            <a:srgbClr val="1C83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PHẠM DUYÊN 4 - 9Slide.vn">
            <a:extLst>
              <a:ext uri="{FF2B5EF4-FFF2-40B4-BE49-F238E27FC236}">
                <a16:creationId xmlns:a16="http://schemas.microsoft.com/office/drawing/2014/main" id="{312004F4-53FA-BAF4-8C37-98127A2D963B}"/>
              </a:ext>
            </a:extLst>
          </p:cNvPr>
          <p:cNvSpPr/>
          <p:nvPr userDrawn="1"/>
        </p:nvSpPr>
        <p:spPr>
          <a:xfrm>
            <a:off x="2065865" y="0"/>
            <a:ext cx="10126135" cy="1526466"/>
          </a:xfrm>
          <a:custGeom>
            <a:avLst/>
            <a:gdLst>
              <a:gd name="connsiteX0" fmla="*/ 584347 w 10126135"/>
              <a:gd name="connsiteY0" fmla="*/ 0 h 1526466"/>
              <a:gd name="connsiteX1" fmla="*/ 10126135 w 10126135"/>
              <a:gd name="connsiteY1" fmla="*/ 0 h 1526466"/>
              <a:gd name="connsiteX2" fmla="*/ 10126135 w 10126135"/>
              <a:gd name="connsiteY2" fmla="*/ 1526466 h 1526466"/>
              <a:gd name="connsiteX3" fmla="*/ 204058 w 10126135"/>
              <a:gd name="connsiteY3" fmla="*/ 1526466 h 1526466"/>
              <a:gd name="connsiteX4" fmla="*/ 5822 w 10126135"/>
              <a:gd name="connsiteY4" fmla="*/ 1347845 h 152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6135" h="1526466">
                <a:moveTo>
                  <a:pt x="584347" y="0"/>
                </a:moveTo>
                <a:lnTo>
                  <a:pt x="10126135" y="0"/>
                </a:lnTo>
                <a:lnTo>
                  <a:pt x="10126135" y="1526466"/>
                </a:lnTo>
                <a:lnTo>
                  <a:pt x="204058" y="1526466"/>
                </a:lnTo>
                <a:cubicBezTo>
                  <a:pt x="28007" y="1526466"/>
                  <a:pt x="-17991" y="1443762"/>
                  <a:pt x="5822" y="1347845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9919" b="-222169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PHẠM DUYÊN 5 - 9Slide.vn">
            <a:extLst>
              <a:ext uri="{FF2B5EF4-FFF2-40B4-BE49-F238E27FC236}">
                <a16:creationId xmlns:a16="http://schemas.microsoft.com/office/drawing/2014/main" id="{F4DE2C5A-4807-B3BA-D1AF-25FF1F0834CC}"/>
              </a:ext>
            </a:extLst>
          </p:cNvPr>
          <p:cNvSpPr/>
          <p:nvPr userDrawn="1"/>
        </p:nvSpPr>
        <p:spPr>
          <a:xfrm>
            <a:off x="2065864" y="0"/>
            <a:ext cx="10126135" cy="1526466"/>
          </a:xfrm>
          <a:custGeom>
            <a:avLst/>
            <a:gdLst>
              <a:gd name="connsiteX0" fmla="*/ 584347 w 10126135"/>
              <a:gd name="connsiteY0" fmla="*/ 0 h 1526466"/>
              <a:gd name="connsiteX1" fmla="*/ 10126135 w 10126135"/>
              <a:gd name="connsiteY1" fmla="*/ 0 h 1526466"/>
              <a:gd name="connsiteX2" fmla="*/ 10126135 w 10126135"/>
              <a:gd name="connsiteY2" fmla="*/ 1526466 h 1526466"/>
              <a:gd name="connsiteX3" fmla="*/ 204058 w 10126135"/>
              <a:gd name="connsiteY3" fmla="*/ 1526466 h 1526466"/>
              <a:gd name="connsiteX4" fmla="*/ 5822 w 10126135"/>
              <a:gd name="connsiteY4" fmla="*/ 1347845 h 152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6135" h="1526466">
                <a:moveTo>
                  <a:pt x="584347" y="0"/>
                </a:moveTo>
                <a:lnTo>
                  <a:pt x="10126135" y="0"/>
                </a:lnTo>
                <a:lnTo>
                  <a:pt x="10126135" y="1526466"/>
                </a:lnTo>
                <a:lnTo>
                  <a:pt x="204058" y="1526466"/>
                </a:lnTo>
                <a:cubicBezTo>
                  <a:pt x="28007" y="1526466"/>
                  <a:pt x="-17991" y="1443762"/>
                  <a:pt x="5822" y="134784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PHẠM DUYÊN 6 - 9Slide.vn">
            <a:extLst>
              <a:ext uri="{FF2B5EF4-FFF2-40B4-BE49-F238E27FC236}">
                <a16:creationId xmlns:a16="http://schemas.microsoft.com/office/drawing/2014/main" id="{99981C41-FF44-3481-3C28-BE0FEADAEB45}"/>
              </a:ext>
            </a:extLst>
          </p:cNvPr>
          <p:cNvSpPr/>
          <p:nvPr userDrawn="1"/>
        </p:nvSpPr>
        <p:spPr>
          <a:xfrm>
            <a:off x="19050" y="4324350"/>
            <a:ext cx="3790950" cy="2559050"/>
          </a:xfrm>
          <a:custGeom>
            <a:avLst/>
            <a:gdLst/>
            <a:ahLst/>
            <a:cxnLst/>
            <a:rect l="l" t="t" r="r" b="b"/>
            <a:pathLst>
              <a:path w="10395284" h="8229600">
                <a:moveTo>
                  <a:pt x="0" y="0"/>
                </a:moveTo>
                <a:lnTo>
                  <a:pt x="10395284" y="0"/>
                </a:lnTo>
                <a:lnTo>
                  <a:pt x="103952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PHẠM DUYÊN 7 - 9Slide.vn">
            <a:extLst>
              <a:ext uri="{FF2B5EF4-FFF2-40B4-BE49-F238E27FC236}">
                <a16:creationId xmlns:a16="http://schemas.microsoft.com/office/drawing/2014/main" id="{721FBF3F-088C-7A14-DD86-1487D3454D78}"/>
              </a:ext>
            </a:extLst>
          </p:cNvPr>
          <p:cNvSpPr/>
          <p:nvPr userDrawn="1"/>
        </p:nvSpPr>
        <p:spPr>
          <a:xfrm>
            <a:off x="9435926" y="4222752"/>
            <a:ext cx="2775124" cy="2660648"/>
          </a:xfrm>
          <a:custGeom>
            <a:avLst/>
            <a:gdLst/>
            <a:ahLst/>
            <a:cxnLst/>
            <a:rect l="l" t="t" r="r" b="b"/>
            <a:pathLst>
              <a:path w="8583677" h="8229600">
                <a:moveTo>
                  <a:pt x="0" y="0"/>
                </a:moveTo>
                <a:lnTo>
                  <a:pt x="8583677" y="0"/>
                </a:lnTo>
                <a:lnTo>
                  <a:pt x="85836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76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gradFill flip="none" rotWithShape="1">
          <a:gsLst>
            <a:gs pos="93000">
              <a:srgbClr val="93D9F5"/>
            </a:gs>
            <a:gs pos="64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ẠM DUYÊN 1 - 9Slide.vn">
            <a:extLst>
              <a:ext uri="{FF2B5EF4-FFF2-40B4-BE49-F238E27FC236}">
                <a16:creationId xmlns:a16="http://schemas.microsoft.com/office/drawing/2014/main" id="{FD38F701-AC86-4F71-9D33-2993A679553E}"/>
              </a:ext>
            </a:extLst>
          </p:cNvPr>
          <p:cNvSpPr/>
          <p:nvPr userDrawn="1"/>
        </p:nvSpPr>
        <p:spPr>
          <a:xfrm>
            <a:off x="3707177" y="1276350"/>
            <a:ext cx="7258050" cy="2895600"/>
          </a:xfrm>
          <a:prstGeom prst="roundRect">
            <a:avLst>
              <a:gd name="adj" fmla="val 48904"/>
            </a:avLst>
          </a:prstGeom>
          <a:solidFill>
            <a:srgbClr val="9ACF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D701EA42-9E73-1031-3A08-82B072082548}"/>
              </a:ext>
            </a:extLst>
          </p:cNvPr>
          <p:cNvSpPr/>
          <p:nvPr userDrawn="1"/>
        </p:nvSpPr>
        <p:spPr>
          <a:xfrm>
            <a:off x="3823559" y="1403350"/>
            <a:ext cx="2623560" cy="2641600"/>
          </a:xfrm>
          <a:prstGeom prst="ellipse">
            <a:avLst/>
          </a:prstGeom>
          <a:solidFill>
            <a:schemeClr val="bg1"/>
          </a:solidFill>
          <a:ln w="38100" cap="rnd" cmpd="sng">
            <a:solidFill>
              <a:schemeClr val="bg1"/>
            </a:solidFill>
            <a:prstDash val="lgDash"/>
            <a:rou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HẠM DUYÊN 3 - 9Slide.vn">
            <a:extLst>
              <a:ext uri="{FF2B5EF4-FFF2-40B4-BE49-F238E27FC236}">
                <a16:creationId xmlns:a16="http://schemas.microsoft.com/office/drawing/2014/main" id="{B7A1B414-3213-041D-EFEE-BD488D29BFBD}"/>
              </a:ext>
            </a:extLst>
          </p:cNvPr>
          <p:cNvSpPr/>
          <p:nvPr userDrawn="1"/>
        </p:nvSpPr>
        <p:spPr>
          <a:xfrm>
            <a:off x="3907978" y="1488349"/>
            <a:ext cx="2454722" cy="2471602"/>
          </a:xfrm>
          <a:prstGeom prst="ellipse">
            <a:avLst/>
          </a:prstGeom>
          <a:solidFill>
            <a:schemeClr val="bg2"/>
          </a:solidFill>
          <a:ln w="38100" cap="rnd" cmpd="sng">
            <a:noFill/>
            <a:prstDash val="lgDash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HẠM DUYÊN 4 - 9Slide.vn">
            <a:extLst>
              <a:ext uri="{FF2B5EF4-FFF2-40B4-BE49-F238E27FC236}">
                <a16:creationId xmlns:a16="http://schemas.microsoft.com/office/drawing/2014/main" id="{06A7CD1E-6690-B70F-6EA9-0B0D0E60407F}"/>
              </a:ext>
            </a:extLst>
          </p:cNvPr>
          <p:cNvSpPr/>
          <p:nvPr userDrawn="1"/>
        </p:nvSpPr>
        <p:spPr>
          <a:xfrm flipH="1">
            <a:off x="-163052" y="3193846"/>
            <a:ext cx="4350726" cy="3990426"/>
          </a:xfrm>
          <a:custGeom>
            <a:avLst/>
            <a:gdLst/>
            <a:ahLst/>
            <a:cxnLst/>
            <a:rect l="l" t="t" r="r" b="b"/>
            <a:pathLst>
              <a:path w="8583677" h="8229600">
                <a:moveTo>
                  <a:pt x="0" y="0"/>
                </a:moveTo>
                <a:lnTo>
                  <a:pt x="8583677" y="0"/>
                </a:lnTo>
                <a:lnTo>
                  <a:pt x="85836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7ED7A938-F44B-570D-C540-7742CF41AB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279400" y="211985"/>
            <a:ext cx="1143000" cy="667226"/>
          </a:xfrm>
          <a:prstGeom prst="rect">
            <a:avLst/>
          </a:prstGeom>
        </p:spPr>
      </p:pic>
      <p:pic>
        <p:nvPicPr>
          <p:cNvPr id="11" name="PHẠM DUYÊN 6 - 9Slide.vn">
            <a:extLst>
              <a:ext uri="{FF2B5EF4-FFF2-40B4-BE49-F238E27FC236}">
                <a16:creationId xmlns:a16="http://schemas.microsoft.com/office/drawing/2014/main" id="{C866958B-347D-DC68-898C-7BB6A4EFD4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433914" y="481930"/>
            <a:ext cx="827872" cy="483270"/>
          </a:xfrm>
          <a:prstGeom prst="rect">
            <a:avLst/>
          </a:prstGeom>
        </p:spPr>
      </p:pic>
      <p:pic>
        <p:nvPicPr>
          <p:cNvPr id="12" name="PHẠM DUYÊN 7 - 9Slide.vn">
            <a:extLst>
              <a:ext uri="{FF2B5EF4-FFF2-40B4-BE49-F238E27FC236}">
                <a16:creationId xmlns:a16="http://schemas.microsoft.com/office/drawing/2014/main" id="{B0CFF56B-EC30-1421-DCDC-2D1BE5A450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805996" y="135450"/>
            <a:ext cx="987658" cy="1803940"/>
          </a:xfrm>
          <a:prstGeom prst="rect">
            <a:avLst/>
          </a:prstGeom>
        </p:spPr>
      </p:pic>
      <p:pic>
        <p:nvPicPr>
          <p:cNvPr id="15" name="PHẠM DUYÊN 8 - 9Slide.vn">
            <a:extLst>
              <a:ext uri="{FF2B5EF4-FFF2-40B4-BE49-F238E27FC236}">
                <a16:creationId xmlns:a16="http://schemas.microsoft.com/office/drawing/2014/main" id="{BC339FCC-99DA-A948-01EC-A6BF31B29A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0264877" y="3193846"/>
            <a:ext cx="3293528" cy="3705378"/>
          </a:xfrm>
          <a:prstGeom prst="rect">
            <a:avLst/>
          </a:prstGeom>
        </p:spPr>
      </p:pic>
      <p:pic>
        <p:nvPicPr>
          <p:cNvPr id="16" name="PHẠM DUYÊN 9 - 9Slide.vn">
            <a:extLst>
              <a:ext uri="{FF2B5EF4-FFF2-40B4-BE49-F238E27FC236}">
                <a16:creationId xmlns:a16="http://schemas.microsoft.com/office/drawing/2014/main" id="{1274F4EE-C85C-DAEC-7EC1-4C3B7251A1C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8685949" y="5312850"/>
            <a:ext cx="3531041" cy="206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79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HẠM DUYÊN - 9Slide.vn">
            <a:extLst>
              <a:ext uri="{FF2B5EF4-FFF2-40B4-BE49-F238E27FC236}">
                <a16:creationId xmlns:a16="http://schemas.microsoft.com/office/drawing/2014/main" id="{A0314281-BD93-7BF6-567E-B9542E6DB0F1}"/>
              </a:ext>
            </a:extLst>
          </p:cNvPr>
          <p:cNvSpPr/>
          <p:nvPr userDrawn="1"/>
        </p:nvSpPr>
        <p:spPr>
          <a:xfrm>
            <a:off x="266299" y="273711"/>
            <a:ext cx="11659402" cy="6310578"/>
          </a:xfrm>
          <a:prstGeom prst="roundRect">
            <a:avLst>
              <a:gd name="adj" fmla="val 3149"/>
            </a:avLst>
          </a:prstGeom>
          <a:solidFill>
            <a:schemeClr val="bg1"/>
          </a:solidFill>
          <a:ln w="28575" cap="rnd" cmpd="sng">
            <a:solidFill>
              <a:srgbClr val="39BAEC"/>
            </a:solidFill>
            <a:prstDash val="sysDash"/>
            <a:round/>
          </a:ln>
          <a:effectLst>
            <a:outerShdw blurRad="50800" dist="38100" dir="18900000" algn="bl" rotWithShape="0">
              <a:srgbClr val="FCA54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57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- 9Slide.vn">
            <a:extLst>
              <a:ext uri="{FF2B5EF4-FFF2-40B4-BE49-F238E27FC236}">
                <a16:creationId xmlns:a16="http://schemas.microsoft.com/office/drawing/2014/main" id="{1C5006AD-DF88-A730-B58C-2EDE7FAE5AA0}"/>
              </a:ext>
            </a:extLst>
          </p:cNvPr>
          <p:cNvSpPr/>
          <p:nvPr userDrawn="1"/>
        </p:nvSpPr>
        <p:spPr>
          <a:xfrm>
            <a:off x="266299" y="273711"/>
            <a:ext cx="11659402" cy="6310578"/>
          </a:xfrm>
          <a:prstGeom prst="roundRect">
            <a:avLst>
              <a:gd name="adj" fmla="val 3149"/>
            </a:avLst>
          </a:prstGeom>
          <a:solidFill>
            <a:schemeClr val="bg1"/>
          </a:solidFill>
          <a:ln w="28575" cap="rnd" cmpd="sng">
            <a:solidFill>
              <a:srgbClr val="39BAEC"/>
            </a:solidFill>
            <a:prstDash val="sysDash"/>
            <a:round/>
          </a:ln>
          <a:effectLst>
            <a:outerShdw blurRad="50800" dist="38100" dir="18900000" algn="bl" rotWithShape="0">
              <a:srgbClr val="FCA54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51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562A4B4-B7F8-89E0-282A-8E0B881229AE}"/>
              </a:ext>
            </a:extLst>
          </p:cNvPr>
          <p:cNvSpPr/>
          <p:nvPr userDrawn="1"/>
        </p:nvSpPr>
        <p:spPr>
          <a:xfrm>
            <a:off x="266299" y="273711"/>
            <a:ext cx="11659402" cy="6310578"/>
          </a:xfrm>
          <a:prstGeom prst="roundRect">
            <a:avLst>
              <a:gd name="adj" fmla="val 3149"/>
            </a:avLst>
          </a:prstGeom>
          <a:solidFill>
            <a:schemeClr val="bg1"/>
          </a:solidFill>
          <a:ln w="28575" cap="rnd" cmpd="sng">
            <a:solidFill>
              <a:srgbClr val="39BAEC"/>
            </a:solidFill>
            <a:prstDash val="sysDash"/>
            <a:round/>
          </a:ln>
          <a:effectLst>
            <a:outerShdw blurRad="50800" dist="38100" dir="18900000" algn="bl" rotWithShape="0">
              <a:srgbClr val="FCA54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EBEA2FF9-3B5B-F58B-5B8D-1FED6D6EAFBF}"/>
              </a:ext>
            </a:extLst>
          </p:cNvPr>
          <p:cNvSpPr/>
          <p:nvPr userDrawn="1"/>
        </p:nvSpPr>
        <p:spPr>
          <a:xfrm>
            <a:off x="-40585" y="5096289"/>
            <a:ext cx="2266950" cy="1758950"/>
          </a:xfrm>
          <a:custGeom>
            <a:avLst/>
            <a:gdLst/>
            <a:ahLst/>
            <a:cxnLst/>
            <a:rect l="l" t="t" r="r" b="b"/>
            <a:pathLst>
              <a:path w="10395284" h="8229600">
                <a:moveTo>
                  <a:pt x="0" y="0"/>
                </a:moveTo>
                <a:lnTo>
                  <a:pt x="10395284" y="0"/>
                </a:lnTo>
                <a:lnTo>
                  <a:pt x="103952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D4403961-E661-4D98-880E-1058BC3F6401}"/>
              </a:ext>
            </a:extLst>
          </p:cNvPr>
          <p:cNvSpPr/>
          <p:nvPr userDrawn="1"/>
        </p:nvSpPr>
        <p:spPr>
          <a:xfrm>
            <a:off x="10401300" y="5321300"/>
            <a:ext cx="1573154" cy="1441452"/>
          </a:xfrm>
          <a:custGeom>
            <a:avLst/>
            <a:gdLst/>
            <a:ahLst/>
            <a:cxnLst/>
            <a:rect l="l" t="t" r="r" b="b"/>
            <a:pathLst>
              <a:path w="8583677" h="8229600">
                <a:moveTo>
                  <a:pt x="0" y="0"/>
                </a:moveTo>
                <a:lnTo>
                  <a:pt x="8583677" y="0"/>
                </a:lnTo>
                <a:lnTo>
                  <a:pt x="85836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97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254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50F795FE-E2B1-EE64-1432-90174E1F11E9}"/>
              </a:ext>
            </a:extLst>
          </p:cNvPr>
          <p:cNvSpPr/>
          <p:nvPr userDrawn="1"/>
        </p:nvSpPr>
        <p:spPr>
          <a:xfrm>
            <a:off x="1916514" y="914400"/>
            <a:ext cx="8294286" cy="2882900"/>
          </a:xfrm>
          <a:prstGeom prst="roundRect">
            <a:avLst/>
          </a:prstGeom>
          <a:solidFill>
            <a:schemeClr val="bg1"/>
          </a:solidFill>
          <a:ln w="19050" cap="rnd" cmpd="sng">
            <a:solidFill>
              <a:srgbClr val="39BAEC"/>
            </a:solidFill>
            <a:prstDash val="lgDash"/>
            <a:rou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FD38F701-AC86-4F71-9D33-2993A679553E}"/>
              </a:ext>
            </a:extLst>
          </p:cNvPr>
          <p:cNvSpPr/>
          <p:nvPr userDrawn="1"/>
        </p:nvSpPr>
        <p:spPr>
          <a:xfrm>
            <a:off x="1847850" y="1016000"/>
            <a:ext cx="8242300" cy="2895600"/>
          </a:xfrm>
          <a:prstGeom prst="roundRect">
            <a:avLst/>
          </a:prstGeom>
          <a:solidFill>
            <a:srgbClr val="9ACF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6E7CAC54-FC92-25FE-0876-BF2181D18E4E}"/>
              </a:ext>
            </a:extLst>
          </p:cNvPr>
          <p:cNvSpPr/>
          <p:nvPr userDrawn="1"/>
        </p:nvSpPr>
        <p:spPr>
          <a:xfrm flipH="1">
            <a:off x="-7326" y="3349882"/>
            <a:ext cx="3855426" cy="3536144"/>
          </a:xfrm>
          <a:custGeom>
            <a:avLst/>
            <a:gdLst/>
            <a:ahLst/>
            <a:cxnLst/>
            <a:rect l="l" t="t" r="r" b="b"/>
            <a:pathLst>
              <a:path w="8583677" h="8229600">
                <a:moveTo>
                  <a:pt x="0" y="0"/>
                </a:moveTo>
                <a:lnTo>
                  <a:pt x="8583677" y="0"/>
                </a:lnTo>
                <a:lnTo>
                  <a:pt x="85836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C72734DE-91CB-370A-53F7-56D0973ECC44}"/>
              </a:ext>
            </a:extLst>
          </p:cNvPr>
          <p:cNvSpPr/>
          <p:nvPr userDrawn="1"/>
        </p:nvSpPr>
        <p:spPr>
          <a:xfrm flipH="1">
            <a:off x="6858000" y="3093843"/>
            <a:ext cx="5480050" cy="3699264"/>
          </a:xfrm>
          <a:custGeom>
            <a:avLst/>
            <a:gdLst/>
            <a:ahLst/>
            <a:cxnLst/>
            <a:rect l="l" t="t" r="r" b="b"/>
            <a:pathLst>
              <a:path w="10395284" h="8229600">
                <a:moveTo>
                  <a:pt x="0" y="0"/>
                </a:moveTo>
                <a:lnTo>
                  <a:pt x="10395284" y="0"/>
                </a:lnTo>
                <a:lnTo>
                  <a:pt x="103952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1D8BB65E-A2AB-C710-6605-313B0C70CD4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79400" y="211985"/>
            <a:ext cx="1143000" cy="667226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D7553D19-9B1D-3BFA-9D5A-CCD1B829CF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433914" y="481930"/>
            <a:ext cx="827872" cy="483270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C69EDE8B-2FB9-3C56-549A-0B6D2067DE7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0805996" y="135450"/>
            <a:ext cx="987658" cy="180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00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144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">
            <a:extLst>
              <a:ext uri="{FF2B5EF4-FFF2-40B4-BE49-F238E27FC236}">
                <a16:creationId xmlns:a16="http://schemas.microsoft.com/office/drawing/2014/main" id="{774C2737-A153-0E94-1B12-D3591535FBBC}"/>
              </a:ext>
            </a:extLst>
          </p:cNvPr>
          <p:cNvSpPr txBox="1"/>
          <p:nvPr userDrawn="1"/>
        </p:nvSpPr>
        <p:spPr>
          <a:xfrm>
            <a:off x="1219200" y="2520852"/>
            <a:ext cx="10312400" cy="1255953"/>
          </a:xfrm>
          <a:prstGeom prst="rect">
            <a:avLst/>
          </a:prstGeom>
          <a:noFill/>
          <a:effectLst>
            <a:glow rad="101600">
              <a:srgbClr val="6BCACC">
                <a:alpha val="60000"/>
              </a:srgbClr>
            </a:glow>
            <a:outerShdw blurRad="50800" dist="50800" dir="5400000" algn="ctr" rotWithShape="0">
              <a:srgbClr val="ED5D60"/>
            </a:outerShdw>
          </a:effectLst>
        </p:spPr>
        <p:txBody>
          <a:bodyPr wrap="square" lIns="121889" tIns="60944" rIns="121889" bIns="60944" rtlCol="0">
            <a:spAutoFit/>
            <a:scene3d>
              <a:camera prst="orthographicFront"/>
              <a:lightRig rig="threePt" dir="t"/>
            </a:scene3d>
            <a:sp3d contourW="12700">
              <a:contourClr>
                <a:srgbClr val="B7F7EC"/>
              </a:contourClr>
            </a:sp3d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>
              <a:lnSpc>
                <a:spcPct val="118000"/>
              </a:lnSpc>
            </a:pPr>
            <a:r>
              <a:rPr lang="en-US" altLang="zh-CN" sz="7200">
                <a:ln w="19050" cap="rnd" cmpd="sng">
                  <a:solidFill>
                    <a:schemeClr val="bg1"/>
                  </a:solidFill>
                </a:ln>
                <a:solidFill>
                  <a:srgbClr val="1C83C2"/>
                </a:solidFill>
                <a:effectLst/>
                <a:latin typeface="#9Slide07 Soup of Justice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CON NGƯỜI NƠI EM SỐNG</a:t>
            </a:r>
            <a:endParaRPr lang="zh-CN" altLang="en-US" sz="7200" dirty="0">
              <a:ln w="19050" cap="rnd" cmpd="sng">
                <a:solidFill>
                  <a:schemeClr val="bg1"/>
                </a:solidFill>
              </a:ln>
              <a:solidFill>
                <a:srgbClr val="1C83C2"/>
              </a:solidFill>
              <a:effectLst/>
              <a:latin typeface="#9Slide07 Soup of Justice" pitchFamily="2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2710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3000">
              <a:srgbClr val="93D9F5"/>
            </a:gs>
            <a:gs pos="64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2F0B25CD-F38F-F884-2247-295947C4025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0327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4" r:id="rId3"/>
    <p:sldLayoutId id="2147483655" r:id="rId4"/>
    <p:sldLayoutId id="2147483659" r:id="rId5"/>
    <p:sldLayoutId id="2147483666" r:id="rId6"/>
    <p:sldLayoutId id="2147483667" r:id="rId7"/>
    <p:sldLayoutId id="2147483662" r:id="rId8"/>
    <p:sldLayoutId id="2147483665" r:id="rId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HẠM DUYÊN 1 - 9Slide.vn">
            <a:extLst>
              <a:ext uri="{FF2B5EF4-FFF2-40B4-BE49-F238E27FC236}">
                <a16:creationId xmlns:a16="http://schemas.microsoft.com/office/drawing/2014/main" id="{E577DAAA-D7ED-8A6D-4032-0044FD46318E}"/>
              </a:ext>
            </a:extLst>
          </p:cNvPr>
          <p:cNvSpPr txBox="1"/>
          <p:nvPr/>
        </p:nvSpPr>
        <p:spPr>
          <a:xfrm>
            <a:off x="235145" y="109831"/>
            <a:ext cx="1659429" cy="106734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>
              <a:lnSpc>
                <a:spcPct val="88000"/>
              </a:lnSpc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Chủ đề</a:t>
            </a:r>
            <a:b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</a:t>
            </a:r>
          </a:p>
        </p:txBody>
      </p:sp>
      <p:sp>
        <p:nvSpPr>
          <p:cNvPr id="15" name="PHẠM DUYÊN 2 - 9Slide.vn">
            <a:extLst>
              <a:ext uri="{FF2B5EF4-FFF2-40B4-BE49-F238E27FC236}">
                <a16:creationId xmlns:a16="http://schemas.microsoft.com/office/drawing/2014/main" id="{81C672BA-A448-5C55-17FA-6F9B17831FAE}"/>
              </a:ext>
            </a:extLst>
          </p:cNvPr>
          <p:cNvSpPr txBox="1"/>
          <p:nvPr/>
        </p:nvSpPr>
        <p:spPr>
          <a:xfrm>
            <a:off x="2819400" y="480848"/>
            <a:ext cx="8767144" cy="8084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720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defRPr>
            </a:lvl1pPr>
          </a:lstStyle>
          <a:p>
            <a:r>
              <a:rPr lang="en-US" sz="5400">
                <a:ln w="254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CỘNG ĐỒNG ĐỊA PHƯƠNG</a:t>
            </a:r>
          </a:p>
        </p:txBody>
      </p:sp>
      <p:sp>
        <p:nvSpPr>
          <p:cNvPr id="16" name="PHẠM DUYÊN 3 - 9Slide.vn">
            <a:extLst>
              <a:ext uri="{FF2B5EF4-FFF2-40B4-BE49-F238E27FC236}">
                <a16:creationId xmlns:a16="http://schemas.microsoft.com/office/drawing/2014/main" id="{662A5DAB-AE1C-D53D-ECF4-A5A51CC5C88E}"/>
              </a:ext>
            </a:extLst>
          </p:cNvPr>
          <p:cNvSpPr txBox="1"/>
          <p:nvPr/>
        </p:nvSpPr>
        <p:spPr>
          <a:xfrm>
            <a:off x="5181600" y="4977825"/>
            <a:ext cx="1828800" cy="58477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itchFamily="34" charset="0"/>
              </a:rPr>
              <a:t>Tiết 1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Lato" pitchFamily="34" charset="0"/>
            </a:endParaRPr>
          </a:p>
        </p:txBody>
      </p:sp>
      <p:grpSp>
        <p:nvGrpSpPr>
          <p:cNvPr id="17" name="PHẠM DUYÊN 4 - 9Slide.vn">
            <a:extLst>
              <a:ext uri="{FF2B5EF4-FFF2-40B4-BE49-F238E27FC236}">
                <a16:creationId xmlns:a16="http://schemas.microsoft.com/office/drawing/2014/main" id="{6E5DC728-19C4-B84F-2EF6-01D8AE513C3B}"/>
              </a:ext>
            </a:extLst>
          </p:cNvPr>
          <p:cNvGrpSpPr/>
          <p:nvPr/>
        </p:nvGrpSpPr>
        <p:grpSpPr>
          <a:xfrm>
            <a:off x="4796631" y="1985964"/>
            <a:ext cx="2603500" cy="1164250"/>
            <a:chOff x="5575545" y="342635"/>
            <a:chExt cx="2438400" cy="1089654"/>
          </a:xfrm>
        </p:grpSpPr>
        <p:sp>
          <p:nvSpPr>
            <p:cNvPr id="18" name="PHẠM DUYÊN">
              <a:extLst>
                <a:ext uri="{FF2B5EF4-FFF2-40B4-BE49-F238E27FC236}">
                  <a16:creationId xmlns:a16="http://schemas.microsoft.com/office/drawing/2014/main" id="{21DCE67C-FF8D-8293-96D2-090545828678}"/>
                </a:ext>
              </a:extLst>
            </p:cNvPr>
            <p:cNvSpPr/>
            <p:nvPr/>
          </p:nvSpPr>
          <p:spPr>
            <a:xfrm>
              <a:off x="5704158" y="342635"/>
              <a:ext cx="2176716" cy="1089654"/>
            </a:xfrm>
            <a:prstGeom prst="ellipse">
              <a:avLst/>
            </a:prstGeom>
            <a:solidFill>
              <a:srgbClr val="EC656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 rtlCol="0" anchor="b" anchorCtr="1"/>
            <a:lstStyle/>
            <a:p>
              <a:pPr algn="ctr"/>
              <a:endParaRPr lang="zh-CN" altLang="en-US" sz="6000" b="1" dirty="0">
                <a:ln w="19050" cmpd="dbl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98E86"/>
                </a:solidFill>
                <a:effectLst>
                  <a:outerShdw blurRad="88900" dist="76200" dir="3600000" algn="tl" rotWithShape="0">
                    <a:schemeClr val="bg1">
                      <a:lumMod val="95000"/>
                      <a:alpha val="40000"/>
                    </a:schemeClr>
                  </a:outerShdw>
                </a:effectLst>
                <a:latin typeface="Quicksand" panose="00000500000000000000" pitchFamily="2" charset="0"/>
                <a:ea typeface="+mj-ea"/>
              </a:endParaRPr>
            </a:p>
          </p:txBody>
        </p:sp>
        <p:sp>
          <p:nvSpPr>
            <p:cNvPr id="19" name="PHẠM DUYÊN">
              <a:extLst>
                <a:ext uri="{FF2B5EF4-FFF2-40B4-BE49-F238E27FC236}">
                  <a16:creationId xmlns:a16="http://schemas.microsoft.com/office/drawing/2014/main" id="{BB90A066-BB57-7A44-8137-26E949AE9A94}"/>
                </a:ext>
              </a:extLst>
            </p:cNvPr>
            <p:cNvSpPr txBox="1"/>
            <p:nvPr/>
          </p:nvSpPr>
          <p:spPr>
            <a:xfrm>
              <a:off x="5575545" y="508830"/>
              <a:ext cx="2438400" cy="7777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b="1">
                  <a:ln w="19050" cmpd="dbl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88900" dist="76200" dir="3600000" algn="tl" rotWithShape="0">
                      <a:schemeClr val="bg1">
                        <a:lumMod val="95000"/>
                        <a:alpha val="40000"/>
                      </a:schemeClr>
                    </a:outerShdw>
                  </a:effectLst>
                  <a:latin typeface="+mj-lt"/>
                  <a:ea typeface="+mj-ea"/>
                </a:rPr>
                <a:t>BÀI 11</a:t>
              </a:r>
              <a:endParaRPr lang="zh-CN" altLang="en-US" sz="4800" b="1" dirty="0">
                <a:ln w="19050" cmpd="dbl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effectLst>
                  <a:outerShdw blurRad="88900" dist="76200" dir="3600000" algn="tl" rotWithShape="0">
                    <a:schemeClr val="bg1">
                      <a:lumMod val="95000"/>
                      <a:alpha val="40000"/>
                    </a:schemeClr>
                  </a:outerShdw>
                </a:effectLst>
                <a:latin typeface="+mj-lt"/>
                <a:ea typeface="+mj-ea"/>
              </a:endParaRPr>
            </a:p>
          </p:txBody>
        </p:sp>
      </p:grpSp>
      <p:pic>
        <p:nvPicPr>
          <p:cNvPr id="5" name="PHẠM DUYÊN 5 - 9Slide.vn">
            <a:extLst>
              <a:ext uri="{FF2B5EF4-FFF2-40B4-BE49-F238E27FC236}">
                <a16:creationId xmlns:a16="http://schemas.microsoft.com/office/drawing/2014/main" id="{58ECB83A-BCD3-7C09-B5EE-FC5577F62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924" y="3184805"/>
            <a:ext cx="10620152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81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6" presetClass="entr" presetSubtype="4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1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6" dur="24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7" dur="24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2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0" dur="2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1" dur="2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150"/>
                                </p:stCondLst>
                                <p:childTnLst>
                                  <p:par>
                                    <p:cTn id="2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6" presetClass="entr" presetSubtype="4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4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4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150"/>
                                </p:stCondLst>
                                <p:childTnLst>
                                  <p:par>
                                    <p:cTn id="2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39857A41-3DB0-A7E2-2819-34EE16B25E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9" y="448192"/>
            <a:ext cx="476935" cy="684879"/>
          </a:xfrm>
          <a:prstGeom prst="rect">
            <a:avLst/>
          </a:prstGeom>
        </p:spPr>
      </p:pic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0E0984E6-A3AC-76AE-5479-3E990E36C716}"/>
              </a:ext>
            </a:extLst>
          </p:cNvPr>
          <p:cNvSpPr txBox="1"/>
          <p:nvPr/>
        </p:nvSpPr>
        <p:spPr>
          <a:xfrm>
            <a:off x="1090826" y="459357"/>
            <a:ext cx="11177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+mj-lt"/>
                <a:cs typeface="Lato" panose="020F0502020204030203" pitchFamily="34" charset="0"/>
              </a:rPr>
              <a:t>Em còn biết những công việc gì? Những công việc đó diễn ra ở đâu?</a:t>
            </a:r>
          </a:p>
        </p:txBody>
      </p:sp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FD9A82AC-AD7F-E8EE-7302-7F2D3B47AE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5" b="3236"/>
          <a:stretch/>
        </p:blipFill>
        <p:spPr>
          <a:xfrm>
            <a:off x="525769" y="2169815"/>
            <a:ext cx="3115620" cy="223838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F3BC3BD2-A36D-AD34-84D4-7CEF083536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026" y="2169815"/>
            <a:ext cx="3547056" cy="223838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BF5B3AB0-F961-4FE2-B487-05B3041CDD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720" y="2170188"/>
            <a:ext cx="4075356" cy="224494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4" name="PHẠM DUYÊN 6 - 9Slide.vn">
            <a:extLst>
              <a:ext uri="{FF2B5EF4-FFF2-40B4-BE49-F238E27FC236}">
                <a16:creationId xmlns:a16="http://schemas.microsoft.com/office/drawing/2014/main" id="{CC6969D7-587B-E8E6-8168-CD786E91F57A}"/>
              </a:ext>
            </a:extLst>
          </p:cNvPr>
          <p:cNvSpPr/>
          <p:nvPr/>
        </p:nvSpPr>
        <p:spPr>
          <a:xfrm>
            <a:off x="1775859" y="4205816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HẠM DUYÊN 7 - 9Slide.vn">
            <a:extLst>
              <a:ext uri="{FF2B5EF4-FFF2-40B4-BE49-F238E27FC236}">
                <a16:creationId xmlns:a16="http://schemas.microsoft.com/office/drawing/2014/main" id="{49E7DA45-402D-A8A4-0751-2689C5516D67}"/>
              </a:ext>
            </a:extLst>
          </p:cNvPr>
          <p:cNvSpPr/>
          <p:nvPr/>
        </p:nvSpPr>
        <p:spPr>
          <a:xfrm>
            <a:off x="5423185" y="4205816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HẠM DUYÊN 8 - 9Slide.vn">
            <a:extLst>
              <a:ext uri="{FF2B5EF4-FFF2-40B4-BE49-F238E27FC236}">
                <a16:creationId xmlns:a16="http://schemas.microsoft.com/office/drawing/2014/main" id="{D1F8C602-228A-4D1F-0084-2FD72A5D710E}"/>
              </a:ext>
            </a:extLst>
          </p:cNvPr>
          <p:cNvSpPr/>
          <p:nvPr/>
        </p:nvSpPr>
        <p:spPr>
          <a:xfrm>
            <a:off x="9573945" y="4205816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PHẠM DUYÊN 9 - 9Slide.vn">
            <a:extLst>
              <a:ext uri="{FF2B5EF4-FFF2-40B4-BE49-F238E27FC236}">
                <a16:creationId xmlns:a16="http://schemas.microsoft.com/office/drawing/2014/main" id="{F4D170A0-A2B0-B61E-FE58-7ADCBBFED707}"/>
              </a:ext>
            </a:extLst>
          </p:cNvPr>
          <p:cNvGrpSpPr/>
          <p:nvPr/>
        </p:nvGrpSpPr>
        <p:grpSpPr>
          <a:xfrm rot="10800000" flipH="1">
            <a:off x="702063" y="4953000"/>
            <a:ext cx="2345938" cy="537866"/>
            <a:chOff x="7966039" y="2010071"/>
            <a:chExt cx="2783823" cy="537866"/>
          </a:xfrm>
        </p:grpSpPr>
        <p:sp>
          <p:nvSpPr>
            <p:cNvPr id="22" name="PHẠM DUYÊN 1 - 9Slide.vn">
              <a:extLst>
                <a:ext uri="{FF2B5EF4-FFF2-40B4-BE49-F238E27FC236}">
                  <a16:creationId xmlns:a16="http://schemas.microsoft.com/office/drawing/2014/main" id="{E1E1A946-9DD9-2ADA-E0B4-AADB6D79A7C8}"/>
                </a:ext>
              </a:extLst>
            </p:cNvPr>
            <p:cNvSpPr/>
            <p:nvPr/>
          </p:nvSpPr>
          <p:spPr>
            <a:xfrm>
              <a:off x="7966039" y="2233366"/>
              <a:ext cx="1002014" cy="314571"/>
            </a:xfrm>
            <a:custGeom>
              <a:avLst/>
              <a:gdLst>
                <a:gd name="connsiteX0" fmla="*/ 0 w 1808136"/>
                <a:gd name="connsiteY0" fmla="*/ 242807 h 242807"/>
                <a:gd name="connsiteX1" fmla="*/ 304800 w 1808136"/>
                <a:gd name="connsiteY1" fmla="*/ 0 h 242807"/>
                <a:gd name="connsiteX2" fmla="*/ 1808136 w 1808136"/>
                <a:gd name="connsiteY2" fmla="*/ 0 h 242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8136" h="242807">
                  <a:moveTo>
                    <a:pt x="0" y="242807"/>
                  </a:moveTo>
                  <a:lnTo>
                    <a:pt x="304800" y="0"/>
                  </a:lnTo>
                  <a:lnTo>
                    <a:pt x="1808136" y="0"/>
                  </a:lnTo>
                </a:path>
              </a:pathLst>
            </a:custGeom>
            <a:noFill/>
            <a:ln w="28575">
              <a:solidFill>
                <a:srgbClr val="008276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accent1"/>
                </a:solidFill>
              </a:endParaRPr>
            </a:p>
          </p:txBody>
        </p:sp>
        <p:sp>
          <p:nvSpPr>
            <p:cNvPr id="23" name="PHẠM DUYÊN 2 - 9Slide.vn">
              <a:extLst>
                <a:ext uri="{FF2B5EF4-FFF2-40B4-BE49-F238E27FC236}">
                  <a16:creationId xmlns:a16="http://schemas.microsoft.com/office/drawing/2014/main" id="{7152AFB8-76B2-15B1-747A-92F0ECA2E213}"/>
                </a:ext>
              </a:extLst>
            </p:cNvPr>
            <p:cNvSpPr/>
            <p:nvPr/>
          </p:nvSpPr>
          <p:spPr>
            <a:xfrm>
              <a:off x="8662449" y="2162709"/>
              <a:ext cx="264075" cy="139755"/>
            </a:xfrm>
            <a:prstGeom prst="roundRect">
              <a:avLst>
                <a:gd name="adj" fmla="val 50000"/>
              </a:avLst>
            </a:prstGeom>
            <a:solidFill>
              <a:srgbClr val="FC8F64">
                <a:alpha val="60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18530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400" b="1" kern="0">
                <a:solidFill>
                  <a:schemeClr val="accent1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4" name="PHẠM DUYÊN 3 - 9Slide.vn">
              <a:extLst>
                <a:ext uri="{FF2B5EF4-FFF2-40B4-BE49-F238E27FC236}">
                  <a16:creationId xmlns:a16="http://schemas.microsoft.com/office/drawing/2014/main" id="{A9AAA69E-6DA9-E81E-340F-59A3E0D59BFE}"/>
                </a:ext>
              </a:extLst>
            </p:cNvPr>
            <p:cNvSpPr/>
            <p:nvPr/>
          </p:nvSpPr>
          <p:spPr>
            <a:xfrm flipV="1">
              <a:off x="8830600" y="2010071"/>
              <a:ext cx="191926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accent2">
                      <a:lumMod val="50000"/>
                    </a:schemeClr>
                  </a:solidFill>
                </a:rPr>
                <a:t>Đầu bếp</a:t>
              </a:r>
              <a:endParaRPr lang="zh-CN" altLang="en-US" sz="24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25" name="PHẠM DUYÊN 10 - 9Slide.vn">
            <a:extLst>
              <a:ext uri="{FF2B5EF4-FFF2-40B4-BE49-F238E27FC236}">
                <a16:creationId xmlns:a16="http://schemas.microsoft.com/office/drawing/2014/main" id="{0019610A-3A7D-FE3E-8BA8-208816E943FF}"/>
              </a:ext>
            </a:extLst>
          </p:cNvPr>
          <p:cNvGrpSpPr/>
          <p:nvPr/>
        </p:nvGrpSpPr>
        <p:grpSpPr>
          <a:xfrm rot="10800000" flipH="1">
            <a:off x="4343401" y="4953000"/>
            <a:ext cx="2396453" cy="537866"/>
            <a:chOff x="7966039" y="2010071"/>
            <a:chExt cx="2843767" cy="537866"/>
          </a:xfrm>
        </p:grpSpPr>
        <p:sp>
          <p:nvSpPr>
            <p:cNvPr id="26" name="PHẠM DUYÊN 1 - 9Slide.vn">
              <a:extLst>
                <a:ext uri="{FF2B5EF4-FFF2-40B4-BE49-F238E27FC236}">
                  <a16:creationId xmlns:a16="http://schemas.microsoft.com/office/drawing/2014/main" id="{9DDF3117-E214-2462-DDD7-16D77FF67A50}"/>
                </a:ext>
              </a:extLst>
            </p:cNvPr>
            <p:cNvSpPr/>
            <p:nvPr/>
          </p:nvSpPr>
          <p:spPr>
            <a:xfrm>
              <a:off x="7966039" y="2233366"/>
              <a:ext cx="1002014" cy="314571"/>
            </a:xfrm>
            <a:custGeom>
              <a:avLst/>
              <a:gdLst>
                <a:gd name="connsiteX0" fmla="*/ 0 w 1808136"/>
                <a:gd name="connsiteY0" fmla="*/ 242807 h 242807"/>
                <a:gd name="connsiteX1" fmla="*/ 304800 w 1808136"/>
                <a:gd name="connsiteY1" fmla="*/ 0 h 242807"/>
                <a:gd name="connsiteX2" fmla="*/ 1808136 w 1808136"/>
                <a:gd name="connsiteY2" fmla="*/ 0 h 242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8136" h="242807">
                  <a:moveTo>
                    <a:pt x="0" y="242807"/>
                  </a:moveTo>
                  <a:lnTo>
                    <a:pt x="304800" y="0"/>
                  </a:lnTo>
                  <a:lnTo>
                    <a:pt x="1808136" y="0"/>
                  </a:lnTo>
                </a:path>
              </a:pathLst>
            </a:custGeom>
            <a:noFill/>
            <a:ln w="28575">
              <a:solidFill>
                <a:srgbClr val="008276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accent1"/>
                </a:solidFill>
              </a:endParaRPr>
            </a:p>
          </p:txBody>
        </p:sp>
        <p:sp>
          <p:nvSpPr>
            <p:cNvPr id="27" name="PHẠM DUYÊN 2 - 9Slide.vn">
              <a:extLst>
                <a:ext uri="{FF2B5EF4-FFF2-40B4-BE49-F238E27FC236}">
                  <a16:creationId xmlns:a16="http://schemas.microsoft.com/office/drawing/2014/main" id="{83947F79-8FC4-3365-5002-70DA4AD17744}"/>
                </a:ext>
              </a:extLst>
            </p:cNvPr>
            <p:cNvSpPr/>
            <p:nvPr/>
          </p:nvSpPr>
          <p:spPr>
            <a:xfrm>
              <a:off x="8662449" y="2162709"/>
              <a:ext cx="264075" cy="139755"/>
            </a:xfrm>
            <a:prstGeom prst="roundRect">
              <a:avLst>
                <a:gd name="adj" fmla="val 50000"/>
              </a:avLst>
            </a:prstGeom>
            <a:solidFill>
              <a:srgbClr val="FC8F64">
                <a:alpha val="60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18530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400" b="1" kern="0">
                <a:solidFill>
                  <a:schemeClr val="accent1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28" name="PHẠM DUYÊN 3 - 9Slide.vn">
              <a:extLst>
                <a:ext uri="{FF2B5EF4-FFF2-40B4-BE49-F238E27FC236}">
                  <a16:creationId xmlns:a16="http://schemas.microsoft.com/office/drawing/2014/main" id="{682732F3-1CAD-8A18-E276-A14440995776}"/>
                </a:ext>
              </a:extLst>
            </p:cNvPr>
            <p:cNvSpPr/>
            <p:nvPr/>
          </p:nvSpPr>
          <p:spPr>
            <a:xfrm flipV="1">
              <a:off x="8890544" y="2010071"/>
              <a:ext cx="191926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accent2">
                      <a:lumMod val="50000"/>
                    </a:schemeClr>
                  </a:solidFill>
                </a:rPr>
                <a:t>Thu ngân</a:t>
              </a:r>
              <a:endParaRPr lang="zh-CN" altLang="en-US" sz="24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29" name="PHẠM DUYÊN 11 - 9Slide.vn">
            <a:extLst>
              <a:ext uri="{FF2B5EF4-FFF2-40B4-BE49-F238E27FC236}">
                <a16:creationId xmlns:a16="http://schemas.microsoft.com/office/drawing/2014/main" id="{5C97FE95-C101-ECBB-9737-03E0A8B0CD9F}"/>
              </a:ext>
            </a:extLst>
          </p:cNvPr>
          <p:cNvGrpSpPr/>
          <p:nvPr/>
        </p:nvGrpSpPr>
        <p:grpSpPr>
          <a:xfrm rot="10800000" flipH="1">
            <a:off x="7848600" y="4953000"/>
            <a:ext cx="3908511" cy="537866"/>
            <a:chOff x="7966039" y="2010071"/>
            <a:chExt cx="4638061" cy="537866"/>
          </a:xfrm>
        </p:grpSpPr>
        <p:sp>
          <p:nvSpPr>
            <p:cNvPr id="30" name="PHẠM DUYÊN 1 - 9Slide.vn">
              <a:extLst>
                <a:ext uri="{FF2B5EF4-FFF2-40B4-BE49-F238E27FC236}">
                  <a16:creationId xmlns:a16="http://schemas.microsoft.com/office/drawing/2014/main" id="{9F2B2455-5A1E-FBB4-A5BA-CAA4427F1C01}"/>
                </a:ext>
              </a:extLst>
            </p:cNvPr>
            <p:cNvSpPr/>
            <p:nvPr/>
          </p:nvSpPr>
          <p:spPr>
            <a:xfrm>
              <a:off x="7966039" y="2233366"/>
              <a:ext cx="1002014" cy="314571"/>
            </a:xfrm>
            <a:custGeom>
              <a:avLst/>
              <a:gdLst>
                <a:gd name="connsiteX0" fmla="*/ 0 w 1808136"/>
                <a:gd name="connsiteY0" fmla="*/ 242807 h 242807"/>
                <a:gd name="connsiteX1" fmla="*/ 304800 w 1808136"/>
                <a:gd name="connsiteY1" fmla="*/ 0 h 242807"/>
                <a:gd name="connsiteX2" fmla="*/ 1808136 w 1808136"/>
                <a:gd name="connsiteY2" fmla="*/ 0 h 242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8136" h="242807">
                  <a:moveTo>
                    <a:pt x="0" y="242807"/>
                  </a:moveTo>
                  <a:lnTo>
                    <a:pt x="304800" y="0"/>
                  </a:lnTo>
                  <a:lnTo>
                    <a:pt x="1808136" y="0"/>
                  </a:lnTo>
                </a:path>
              </a:pathLst>
            </a:custGeom>
            <a:noFill/>
            <a:ln w="28575">
              <a:solidFill>
                <a:srgbClr val="008276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accent1"/>
                </a:solidFill>
              </a:endParaRPr>
            </a:p>
          </p:txBody>
        </p:sp>
        <p:sp>
          <p:nvSpPr>
            <p:cNvPr id="31" name="PHẠM DUYÊN 2 - 9Slide.vn">
              <a:extLst>
                <a:ext uri="{FF2B5EF4-FFF2-40B4-BE49-F238E27FC236}">
                  <a16:creationId xmlns:a16="http://schemas.microsoft.com/office/drawing/2014/main" id="{37A1B999-9CB0-DF10-1F32-B2F29D30DA96}"/>
                </a:ext>
              </a:extLst>
            </p:cNvPr>
            <p:cNvSpPr/>
            <p:nvPr/>
          </p:nvSpPr>
          <p:spPr>
            <a:xfrm>
              <a:off x="8662449" y="2162709"/>
              <a:ext cx="264075" cy="139755"/>
            </a:xfrm>
            <a:prstGeom prst="roundRect">
              <a:avLst>
                <a:gd name="adj" fmla="val 50000"/>
              </a:avLst>
            </a:prstGeom>
            <a:solidFill>
              <a:srgbClr val="FC8F64">
                <a:alpha val="60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18530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400" b="1" kern="0">
                <a:solidFill>
                  <a:schemeClr val="accent1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32" name="PHẠM DUYÊN 3 - 9Slide.vn">
              <a:extLst>
                <a:ext uri="{FF2B5EF4-FFF2-40B4-BE49-F238E27FC236}">
                  <a16:creationId xmlns:a16="http://schemas.microsoft.com/office/drawing/2014/main" id="{9F62A6D9-0DB1-90E1-D0F7-D47C4EF9D3BF}"/>
                </a:ext>
              </a:extLst>
            </p:cNvPr>
            <p:cNvSpPr/>
            <p:nvPr/>
          </p:nvSpPr>
          <p:spPr>
            <a:xfrm flipV="1">
              <a:off x="8712799" y="2010071"/>
              <a:ext cx="38913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accent2">
                      <a:lumMod val="50000"/>
                    </a:schemeClr>
                  </a:solidFill>
                </a:rPr>
                <a:t>Cảnh sát giao thông</a:t>
              </a:r>
              <a:endParaRPr lang="zh-CN" altLang="en-US" sz="24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7099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08461AA9-613D-1BF1-87CC-2C80B6BE2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94" y="1912705"/>
            <a:ext cx="1689100" cy="1559170"/>
          </a:xfrm>
          <a:prstGeom prst="rect">
            <a:avLst/>
          </a:prstGeom>
        </p:spPr>
      </p:pic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4A79AA98-01FB-2241-ABAE-54C7FB4BD05C}"/>
              </a:ext>
            </a:extLst>
          </p:cNvPr>
          <p:cNvSpPr txBox="1"/>
          <p:nvPr/>
        </p:nvSpPr>
        <p:spPr>
          <a:xfrm>
            <a:off x="7093322" y="1479041"/>
            <a:ext cx="2903434" cy="24264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08000"/>
              </a:lnSpc>
              <a:defRPr sz="7200">
                <a:ln w="31750">
                  <a:gradFill>
                    <a:gsLst>
                      <a:gs pos="28000">
                        <a:srgbClr val="B37865"/>
                      </a:gs>
                      <a:gs pos="59000">
                        <a:srgbClr val="54B1A4"/>
                      </a:gs>
                      <a:gs pos="77000">
                        <a:srgbClr val="1A78B2"/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/>
              <a:t>Thực</a:t>
            </a:r>
            <a:br>
              <a:rPr lang="en-US"/>
            </a:br>
            <a:r>
              <a:rPr lang="en-US"/>
              <a:t>hành</a:t>
            </a:r>
          </a:p>
        </p:txBody>
      </p:sp>
    </p:spTree>
    <p:extLst>
      <p:ext uri="{BB962C8B-B14F-4D97-AF65-F5344CB8AC3E}">
        <p14:creationId xmlns:p14="http://schemas.microsoft.com/office/powerpoint/2010/main" val="3833603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9A8C7A69-79EC-F1C2-3220-E64D89027C5D}"/>
              </a:ext>
            </a:extLst>
          </p:cNvPr>
          <p:cNvSpPr txBox="1"/>
          <p:nvPr/>
        </p:nvSpPr>
        <p:spPr>
          <a:xfrm>
            <a:off x="1160976" y="483721"/>
            <a:ext cx="10738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accent2">
                    <a:lumMod val="50000"/>
                  </a:schemeClr>
                </a:solidFill>
                <a:latin typeface="+mj-lt"/>
                <a:cs typeface="Lato" panose="020F0502020204030203" pitchFamily="34" charset="0"/>
              </a:defRPr>
            </a:lvl1pPr>
          </a:lstStyle>
          <a:p>
            <a:r>
              <a:rPr lang="vi-VN"/>
              <a:t>Cùng kể về công việc của bố mẹ</a:t>
            </a:r>
            <a:r>
              <a:rPr lang="en-US"/>
              <a:t> và người thân.</a:t>
            </a:r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BA4F8A33-25F8-85C6-4033-A61C6E978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662214" cy="611274"/>
          </a:xfrm>
          <a:prstGeom prst="rect">
            <a:avLst/>
          </a:prstGeom>
        </p:spPr>
      </p:pic>
      <p:grpSp>
        <p:nvGrpSpPr>
          <p:cNvPr id="4" name="PHẠM DUYÊN 3 - 9Slide.vn">
            <a:extLst>
              <a:ext uri="{FF2B5EF4-FFF2-40B4-BE49-F238E27FC236}">
                <a16:creationId xmlns:a16="http://schemas.microsoft.com/office/drawing/2014/main" id="{D6440583-165A-46AB-9871-E3FAEF50114E}"/>
              </a:ext>
            </a:extLst>
          </p:cNvPr>
          <p:cNvGrpSpPr/>
          <p:nvPr/>
        </p:nvGrpSpPr>
        <p:grpSpPr>
          <a:xfrm>
            <a:off x="1006252" y="1705959"/>
            <a:ext cx="10179496" cy="4862999"/>
            <a:chOff x="701824" y="1010096"/>
            <a:chExt cx="7740352" cy="3697759"/>
          </a:xfrm>
        </p:grpSpPr>
        <p:sp>
          <p:nvSpPr>
            <p:cNvPr id="5" name="Rounded Rectangular Callout 8">
              <a:extLst>
                <a:ext uri="{FF2B5EF4-FFF2-40B4-BE49-F238E27FC236}">
                  <a16:creationId xmlns:a16="http://schemas.microsoft.com/office/drawing/2014/main" id="{D77794C6-31C5-CD71-D049-35D3B25CB9F8}"/>
                </a:ext>
              </a:extLst>
            </p:cNvPr>
            <p:cNvSpPr/>
            <p:nvPr/>
          </p:nvSpPr>
          <p:spPr>
            <a:xfrm>
              <a:off x="1715911" y="1010096"/>
              <a:ext cx="1745940" cy="555526"/>
            </a:xfrm>
            <a:prstGeom prst="wedgeRoundRectCallout">
              <a:avLst>
                <a:gd name="adj1" fmla="val -39346"/>
                <a:gd name="adj2" fmla="val 116026"/>
                <a:gd name="adj3" fmla="val 16667"/>
              </a:avLst>
            </a:prstGeom>
            <a:gradFill>
              <a:gsLst>
                <a:gs pos="81000">
                  <a:schemeClr val="accent2">
                    <a:lumMod val="50000"/>
                  </a:schemeClr>
                </a:gs>
                <a:gs pos="36000">
                  <a:schemeClr val="accent2">
                    <a:lumMod val="75000"/>
                  </a:schemeClr>
                </a:gs>
              </a:gsLst>
              <a:lin ang="5400000" scaled="1"/>
            </a:gra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Lato" panose="020F0502020204030203" pitchFamily="34" charset="0"/>
                </a:rPr>
                <a:t>Bố mình là...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endParaRPr>
            </a:p>
          </p:txBody>
        </p:sp>
        <p:sp>
          <p:nvSpPr>
            <p:cNvPr id="6" name="Rounded Rectangular Callout 9">
              <a:extLst>
                <a:ext uri="{FF2B5EF4-FFF2-40B4-BE49-F238E27FC236}">
                  <a16:creationId xmlns:a16="http://schemas.microsoft.com/office/drawing/2014/main" id="{A6E13CEF-457B-0740-8641-156F3C0ADAC4}"/>
                </a:ext>
              </a:extLst>
            </p:cNvPr>
            <p:cNvSpPr/>
            <p:nvPr/>
          </p:nvSpPr>
          <p:spPr>
            <a:xfrm>
              <a:off x="6224886" y="1010096"/>
              <a:ext cx="1872208" cy="555526"/>
            </a:xfrm>
            <a:prstGeom prst="wedgeRoundRectCallout">
              <a:avLst>
                <a:gd name="adj1" fmla="val -40186"/>
                <a:gd name="adj2" fmla="val 108062"/>
                <a:gd name="adj3" fmla="val 16667"/>
              </a:avLst>
            </a:prstGeom>
            <a:gradFill>
              <a:gsLst>
                <a:gs pos="81000">
                  <a:schemeClr val="accent2">
                    <a:lumMod val="50000"/>
                  </a:schemeClr>
                </a:gs>
                <a:gs pos="36000">
                  <a:schemeClr val="accent2">
                    <a:lumMod val="75000"/>
                  </a:schemeClr>
                </a:gs>
              </a:gsLst>
              <a:lin ang="5400000" scaled="1"/>
            </a:gra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Lato" panose="020F0502020204030203" pitchFamily="34" charset="0"/>
                </a:rPr>
                <a:t>Mẹ mình là...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A01C3A8-7E74-6285-336E-39FDD884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24" y="1776766"/>
              <a:ext cx="7740352" cy="29310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3746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7D1BAD68-5C15-496B-1AAC-D665F383F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740558"/>
            <a:ext cx="1995714" cy="1995714"/>
          </a:xfrm>
          <a:prstGeom prst="rect">
            <a:avLst/>
          </a:prstGeom>
        </p:spPr>
      </p:pic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185ABF71-2CA0-FF43-131B-6727E3478EF1}"/>
              </a:ext>
            </a:extLst>
          </p:cNvPr>
          <p:cNvSpPr txBox="1"/>
          <p:nvPr/>
        </p:nvSpPr>
        <p:spPr>
          <a:xfrm>
            <a:off x="5943600" y="1525166"/>
            <a:ext cx="4939173" cy="24264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08000"/>
              </a:lnSpc>
              <a:defRPr sz="7200">
                <a:ln w="31750">
                  <a:gradFill>
                    <a:gsLst>
                      <a:gs pos="28000">
                        <a:srgbClr val="B37865"/>
                      </a:gs>
                      <a:gs pos="59000">
                        <a:srgbClr val="54B1A4"/>
                      </a:gs>
                      <a:gs pos="77000">
                        <a:srgbClr val="1A78B2"/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/>
              <a:t>Vận</a:t>
            </a:r>
            <a:br>
              <a:rPr lang="en-US"/>
            </a:br>
            <a:r>
              <a:rPr lang="en-US"/>
              <a:t>dụng</a:t>
            </a:r>
          </a:p>
        </p:txBody>
      </p:sp>
    </p:spTree>
    <p:extLst>
      <p:ext uri="{BB962C8B-B14F-4D97-AF65-F5344CB8AC3E}">
        <p14:creationId xmlns:p14="http://schemas.microsoft.com/office/powerpoint/2010/main" val="2970673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E4CFD00B-2C96-6700-AB4D-46DED2236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4" y="509814"/>
            <a:ext cx="925286" cy="925286"/>
          </a:xfrm>
          <a:prstGeom prst="rect">
            <a:avLst/>
          </a:prstGeom>
        </p:spPr>
      </p:pic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49866CA2-DC6E-5F2E-C6E6-7A97295B41B6}"/>
              </a:ext>
            </a:extLst>
          </p:cNvPr>
          <p:cNvSpPr txBox="1"/>
          <p:nvPr/>
        </p:nvSpPr>
        <p:spPr>
          <a:xfrm>
            <a:off x="1587500" y="432202"/>
            <a:ext cx="98679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accent2">
                    <a:lumMod val="50000"/>
                  </a:schemeClr>
                </a:solidFill>
                <a:latin typeface="+mj-lt"/>
                <a:cs typeface="Lato" panose="020F0502020204030203" pitchFamily="34" charset="0"/>
              </a:defRPr>
            </a:lvl1pPr>
          </a:lstStyle>
          <a:p>
            <a:pPr algn="just"/>
            <a:r>
              <a:rPr lang="vi-VN" sz="3400"/>
              <a:t>Vẽ và nói với bạn về công việc mơ ước của em trong tương lai</a:t>
            </a:r>
            <a:endParaRPr lang="en-US" sz="3400"/>
          </a:p>
        </p:txBody>
      </p:sp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24570BE7-5ACD-ED96-C4CD-84EE907BD6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299" y="1774143"/>
            <a:ext cx="8255002" cy="477756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01A674B9-8673-1B6F-8C5E-C3840A882E02}"/>
              </a:ext>
            </a:extLst>
          </p:cNvPr>
          <p:cNvSpPr/>
          <p:nvPr/>
        </p:nvSpPr>
        <p:spPr>
          <a:xfrm flipH="1">
            <a:off x="1295400" y="2133600"/>
            <a:ext cx="2719805" cy="1079500"/>
          </a:xfrm>
          <a:prstGeom prst="wedgeRoundRectCallout">
            <a:avLst>
              <a:gd name="adj1" fmla="val -46535"/>
              <a:gd name="adj2" fmla="val 91677"/>
              <a:gd name="adj3" fmla="val 16667"/>
            </a:avLst>
          </a:prstGeom>
          <a:gradFill>
            <a:gsLst>
              <a:gs pos="81000">
                <a:schemeClr val="accent2">
                  <a:lumMod val="50000"/>
                </a:schemeClr>
              </a:gs>
              <a:gs pos="36000">
                <a:schemeClr val="accent2">
                  <a:lumMod val="75000"/>
                </a:schemeClr>
              </a:gs>
            </a:gsLst>
            <a:lin ang="5400000" scaled="1"/>
          </a:gra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Sau này mình muốn làm...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99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6 - 9Slide.vn">
            <a:extLst>
              <a:ext uri="{FF2B5EF4-FFF2-40B4-BE49-F238E27FC236}">
                <a16:creationId xmlns:a16="http://schemas.microsoft.com/office/drawing/2014/main" id="{7836F3EA-5E22-3A71-FAC6-BDFBDC135E74}"/>
              </a:ext>
            </a:extLst>
          </p:cNvPr>
          <p:cNvSpPr txBox="1"/>
          <p:nvPr/>
        </p:nvSpPr>
        <p:spPr>
          <a:xfrm>
            <a:off x="3187700" y="1143000"/>
            <a:ext cx="5562600" cy="26858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08000"/>
              </a:lnSpc>
              <a:defRPr sz="7200">
                <a:ln w="31750">
                  <a:gradFill>
                    <a:gsLst>
                      <a:gs pos="28000">
                        <a:srgbClr val="B37865"/>
                      </a:gs>
                      <a:gs pos="59000">
                        <a:srgbClr val="54B1A4"/>
                      </a:gs>
                      <a:gs pos="77000">
                        <a:srgbClr val="1A78B2"/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sz="8000" spc="180"/>
              <a:t>Tiết học</a:t>
            </a:r>
            <a:br>
              <a:rPr lang="en-US" sz="8000" spc="180"/>
            </a:br>
            <a:r>
              <a:rPr lang="en-US" sz="8000" spc="180"/>
              <a:t>kết thúc</a:t>
            </a:r>
          </a:p>
        </p:txBody>
      </p:sp>
    </p:spTree>
    <p:extLst>
      <p:ext uri="{BB962C8B-B14F-4D97-AF65-F5344CB8AC3E}">
        <p14:creationId xmlns:p14="http://schemas.microsoft.com/office/powerpoint/2010/main" val="3049506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6 - 9Slide.vn">
            <a:extLst>
              <a:ext uri="{FF2B5EF4-FFF2-40B4-BE49-F238E27FC236}">
                <a16:creationId xmlns:a16="http://schemas.microsoft.com/office/drawing/2014/main" id="{DB046814-10EF-0DAD-9AE2-23A9B1D17039}"/>
              </a:ext>
            </a:extLst>
          </p:cNvPr>
          <p:cNvSpPr txBox="1"/>
          <p:nvPr/>
        </p:nvSpPr>
        <p:spPr>
          <a:xfrm>
            <a:off x="3200400" y="1600200"/>
            <a:ext cx="5562600" cy="14827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720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defRPr>
            </a:lvl1pPr>
          </a:lstStyle>
          <a:p>
            <a:pPr>
              <a:lnSpc>
                <a:spcPct val="108000"/>
              </a:lnSpc>
            </a:pPr>
            <a:r>
              <a:rPr lang="en-US" sz="8800">
                <a:ln w="31750">
                  <a:gradFill>
                    <a:gsLst>
                      <a:gs pos="28000">
                        <a:srgbClr val="B37865"/>
                      </a:gs>
                      <a:gs pos="59000">
                        <a:srgbClr val="54B1A4"/>
                      </a:gs>
                      <a:gs pos="77000">
                        <a:srgbClr val="1A78B2"/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06485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F056953A-E748-8ABF-9BF7-564DE40ED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89" y="1663959"/>
            <a:ext cx="1540648" cy="2001402"/>
          </a:xfrm>
          <a:prstGeom prst="rect">
            <a:avLst/>
          </a:prstGeom>
        </p:spPr>
      </p:pic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221C99CA-A8C3-6C1A-1AF3-945B0FC9D4AA}"/>
              </a:ext>
            </a:extLst>
          </p:cNvPr>
          <p:cNvSpPr txBox="1"/>
          <p:nvPr/>
        </p:nvSpPr>
        <p:spPr>
          <a:xfrm>
            <a:off x="6642647" y="1524000"/>
            <a:ext cx="3720554" cy="24264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08000"/>
              </a:lnSpc>
              <a:defRPr sz="8800">
                <a:ln w="31750">
                  <a:gradFill>
                    <a:gsLst>
                      <a:gs pos="28000">
                        <a:srgbClr val="B37865"/>
                      </a:gs>
                      <a:gs pos="59000">
                        <a:srgbClr val="54B1A4"/>
                      </a:gs>
                      <a:gs pos="77000">
                        <a:srgbClr val="1A78B2"/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z="7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br>
              <a:rPr lang="en-US" sz="7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</a:p>
        </p:txBody>
      </p:sp>
    </p:spTree>
    <p:extLst>
      <p:ext uri="{BB962C8B-B14F-4D97-AF65-F5344CB8AC3E}">
        <p14:creationId xmlns:p14="http://schemas.microsoft.com/office/powerpoint/2010/main" val="1813744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39857A41-3DB0-A7E2-2819-34EE16B25E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9" y="448192"/>
            <a:ext cx="476935" cy="684879"/>
          </a:xfrm>
          <a:prstGeom prst="rect">
            <a:avLst/>
          </a:prstGeom>
        </p:spPr>
      </p:pic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0E0984E6-A3AC-76AE-5479-3E990E36C716}"/>
              </a:ext>
            </a:extLst>
          </p:cNvPr>
          <p:cNvSpPr txBox="1"/>
          <p:nvPr/>
        </p:nvSpPr>
        <p:spPr>
          <a:xfrm>
            <a:off x="1090826" y="459357"/>
            <a:ext cx="3557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accent2">
                    <a:lumMod val="50000"/>
                  </a:schemeClr>
                </a:solidFill>
                <a:latin typeface="+mj-lt"/>
                <a:cs typeface="Lato" panose="020F0502020204030203" pitchFamily="34" charset="0"/>
              </a:rPr>
              <a:t>Quan sát hình</a:t>
            </a:r>
            <a:endParaRPr lang="en-US" sz="3600" b="1">
              <a:solidFill>
                <a:schemeClr val="accent2">
                  <a:lumMod val="50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FEBC13BA-6637-BB06-17A7-B4D917128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36" y="1371600"/>
            <a:ext cx="3691688" cy="2251632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F6823AE4-620F-297F-6CE9-3ACB2DD300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786" y="1371600"/>
            <a:ext cx="3679414" cy="2255228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E1CCDF8F-EC9B-9B42-2E50-62A49DC5A9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802" y="3913896"/>
            <a:ext cx="4505580" cy="225830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4015E019-7949-932E-D36B-E589C2B52C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002" y="3914382"/>
            <a:ext cx="4745798" cy="2251632"/>
          </a:xfrm>
          <a:prstGeom prst="rect">
            <a:avLst/>
          </a:prstGeom>
        </p:spPr>
      </p:pic>
      <p:grpSp>
        <p:nvGrpSpPr>
          <p:cNvPr id="12" name="PHẠM DUYÊN 7 - 9Slide.vn">
            <a:extLst>
              <a:ext uri="{FF2B5EF4-FFF2-40B4-BE49-F238E27FC236}">
                <a16:creationId xmlns:a16="http://schemas.microsoft.com/office/drawing/2014/main" id="{7633CA05-A433-4B17-C6EA-868734A3BFE8}"/>
              </a:ext>
            </a:extLst>
          </p:cNvPr>
          <p:cNvGrpSpPr/>
          <p:nvPr/>
        </p:nvGrpSpPr>
        <p:grpSpPr>
          <a:xfrm>
            <a:off x="7672023" y="647700"/>
            <a:ext cx="4158028" cy="2211778"/>
            <a:chOff x="7672023" y="647700"/>
            <a:chExt cx="4158028" cy="2211778"/>
          </a:xfrm>
        </p:grpSpPr>
        <p:pic>
          <p:nvPicPr>
            <p:cNvPr id="10" name="PHẠM DUYÊN 7 - 9Slide.vn">
              <a:extLst>
                <a:ext uri="{FF2B5EF4-FFF2-40B4-BE49-F238E27FC236}">
                  <a16:creationId xmlns:a16="http://schemas.microsoft.com/office/drawing/2014/main" id="{19A7051A-EFF4-8965-11B0-ED9A940EA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2023" y="647700"/>
              <a:ext cx="4158028" cy="2211778"/>
            </a:xfrm>
            <a:prstGeom prst="rect">
              <a:avLst/>
            </a:prstGeom>
          </p:spPr>
        </p:pic>
        <p:sp>
          <p:nvSpPr>
            <p:cNvPr id="11" name="PHẠM DUYÊN 8 - 9Slide.vn">
              <a:extLst>
                <a:ext uri="{FF2B5EF4-FFF2-40B4-BE49-F238E27FC236}">
                  <a16:creationId xmlns:a16="http://schemas.microsoft.com/office/drawing/2014/main" id="{47C3D0A1-5349-1DDF-7A49-35BEC90A700A}"/>
                </a:ext>
              </a:extLst>
            </p:cNvPr>
            <p:cNvSpPr txBox="1"/>
            <p:nvPr/>
          </p:nvSpPr>
          <p:spPr>
            <a:xfrm>
              <a:off x="7791164" y="1018349"/>
              <a:ext cx="374194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spc="-100"/>
                <a:t>Nêu công việc của những người trong hình.</a:t>
              </a:r>
            </a:p>
          </p:txBody>
        </p:sp>
      </p:grpSp>
      <p:sp>
        <p:nvSpPr>
          <p:cNvPr id="16" name="PHẠM DUYÊN 8 - 9Slide.vn">
            <a:extLst>
              <a:ext uri="{FF2B5EF4-FFF2-40B4-BE49-F238E27FC236}">
                <a16:creationId xmlns:a16="http://schemas.microsoft.com/office/drawing/2014/main" id="{0EE6F531-D88F-3AAC-40AC-CAF11C1BB8FA}"/>
              </a:ext>
            </a:extLst>
          </p:cNvPr>
          <p:cNvSpPr/>
          <p:nvPr/>
        </p:nvSpPr>
        <p:spPr>
          <a:xfrm>
            <a:off x="2197100" y="3379787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HẠM DUYÊN 9 - 9Slide.vn">
            <a:extLst>
              <a:ext uri="{FF2B5EF4-FFF2-40B4-BE49-F238E27FC236}">
                <a16:creationId xmlns:a16="http://schemas.microsoft.com/office/drawing/2014/main" id="{59622FA4-9894-B34D-2039-AD8AA0C459A4}"/>
              </a:ext>
            </a:extLst>
          </p:cNvPr>
          <p:cNvSpPr/>
          <p:nvPr/>
        </p:nvSpPr>
        <p:spPr>
          <a:xfrm>
            <a:off x="5969000" y="3379787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HẠM DUYÊN 10 - 9Slide.vn">
            <a:extLst>
              <a:ext uri="{FF2B5EF4-FFF2-40B4-BE49-F238E27FC236}">
                <a16:creationId xmlns:a16="http://schemas.microsoft.com/office/drawing/2014/main" id="{6B0187B0-FF72-AE0C-1E1F-E73E430AA892}"/>
              </a:ext>
            </a:extLst>
          </p:cNvPr>
          <p:cNvSpPr/>
          <p:nvPr/>
        </p:nvSpPr>
        <p:spPr>
          <a:xfrm>
            <a:off x="4267200" y="5983287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HẠM DUYÊN 11 - 9Slide.vn">
            <a:extLst>
              <a:ext uri="{FF2B5EF4-FFF2-40B4-BE49-F238E27FC236}">
                <a16:creationId xmlns:a16="http://schemas.microsoft.com/office/drawing/2014/main" id="{D738A5F6-B80A-D230-0316-2F781C9668D1}"/>
              </a:ext>
            </a:extLst>
          </p:cNvPr>
          <p:cNvSpPr/>
          <p:nvPr/>
        </p:nvSpPr>
        <p:spPr>
          <a:xfrm>
            <a:off x="9334500" y="5983287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562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B998F8BC-EBD1-6D08-12E5-F23A5EC68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9" y="448192"/>
            <a:ext cx="476935" cy="684879"/>
          </a:xfrm>
          <a:prstGeom prst="rect">
            <a:avLst/>
          </a:prstGeom>
        </p:spPr>
      </p:pic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7ADCE716-60F9-A979-EB6A-492FF0A0FC63}"/>
              </a:ext>
            </a:extLst>
          </p:cNvPr>
          <p:cNvSpPr txBox="1"/>
          <p:nvPr/>
        </p:nvSpPr>
        <p:spPr>
          <a:xfrm>
            <a:off x="1090826" y="459357"/>
            <a:ext cx="3557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accent2">
                    <a:lumMod val="50000"/>
                  </a:schemeClr>
                </a:solidFill>
                <a:latin typeface="+mj-lt"/>
                <a:cs typeface="Lato" panose="020F0502020204030203" pitchFamily="34" charset="0"/>
              </a:rPr>
              <a:t>Quan sát hình</a:t>
            </a:r>
            <a:endParaRPr lang="en-US" sz="3600" b="1">
              <a:solidFill>
                <a:schemeClr val="accent2">
                  <a:lumMod val="50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E6CE109C-4F28-4985-FDA1-296CEAC2C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080" y="1215204"/>
            <a:ext cx="6589840" cy="4019270"/>
          </a:xfrm>
          <a:prstGeom prst="rect">
            <a:avLst/>
          </a:prstGeom>
        </p:spPr>
      </p:pic>
      <p:sp>
        <p:nvSpPr>
          <p:cNvPr id="5" name="PHẠM DUYÊN 5 - 9Slide.vn">
            <a:extLst>
              <a:ext uri="{FF2B5EF4-FFF2-40B4-BE49-F238E27FC236}">
                <a16:creationId xmlns:a16="http://schemas.microsoft.com/office/drawing/2014/main" id="{1B4782A8-E3D6-3396-53B6-1CA2795A9F40}"/>
              </a:ext>
            </a:extLst>
          </p:cNvPr>
          <p:cNvSpPr/>
          <p:nvPr/>
        </p:nvSpPr>
        <p:spPr>
          <a:xfrm>
            <a:off x="5794143" y="4872114"/>
            <a:ext cx="603714" cy="603712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PHẠM DUYÊN 5 - 9Slide.vn">
            <a:extLst>
              <a:ext uri="{FF2B5EF4-FFF2-40B4-BE49-F238E27FC236}">
                <a16:creationId xmlns:a16="http://schemas.microsoft.com/office/drawing/2014/main" id="{E31F431F-6FD5-27ED-0290-E08B5361107E}"/>
              </a:ext>
            </a:extLst>
          </p:cNvPr>
          <p:cNvGrpSpPr/>
          <p:nvPr/>
        </p:nvGrpSpPr>
        <p:grpSpPr>
          <a:xfrm rot="10800000" flipH="1">
            <a:off x="4038600" y="5733426"/>
            <a:ext cx="2934189" cy="665217"/>
            <a:chOff x="7966039" y="1882720"/>
            <a:chExt cx="2934189" cy="665217"/>
          </a:xfrm>
        </p:grpSpPr>
        <p:sp>
          <p:nvSpPr>
            <p:cNvPr id="12" name="PHẠM DUYÊN 1 - 9Slide.vn">
              <a:extLst>
                <a:ext uri="{FF2B5EF4-FFF2-40B4-BE49-F238E27FC236}">
                  <a16:creationId xmlns:a16="http://schemas.microsoft.com/office/drawing/2014/main" id="{2B13088B-AC9E-0743-FC93-E37894A3046A}"/>
                </a:ext>
              </a:extLst>
            </p:cNvPr>
            <p:cNvSpPr/>
            <p:nvPr/>
          </p:nvSpPr>
          <p:spPr>
            <a:xfrm>
              <a:off x="7966039" y="2233366"/>
              <a:ext cx="1002014" cy="314571"/>
            </a:xfrm>
            <a:custGeom>
              <a:avLst/>
              <a:gdLst>
                <a:gd name="connsiteX0" fmla="*/ 0 w 1808136"/>
                <a:gd name="connsiteY0" fmla="*/ 242807 h 242807"/>
                <a:gd name="connsiteX1" fmla="*/ 304800 w 1808136"/>
                <a:gd name="connsiteY1" fmla="*/ 0 h 242807"/>
                <a:gd name="connsiteX2" fmla="*/ 1808136 w 1808136"/>
                <a:gd name="connsiteY2" fmla="*/ 0 h 242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8136" h="242807">
                  <a:moveTo>
                    <a:pt x="0" y="242807"/>
                  </a:moveTo>
                  <a:lnTo>
                    <a:pt x="304800" y="0"/>
                  </a:lnTo>
                  <a:lnTo>
                    <a:pt x="1808136" y="0"/>
                  </a:lnTo>
                </a:path>
              </a:pathLst>
            </a:custGeom>
            <a:noFill/>
            <a:ln w="28575">
              <a:solidFill>
                <a:srgbClr val="008276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3" name="PHẠM DUYÊN 2 - 9Slide.vn">
              <a:extLst>
                <a:ext uri="{FF2B5EF4-FFF2-40B4-BE49-F238E27FC236}">
                  <a16:creationId xmlns:a16="http://schemas.microsoft.com/office/drawing/2014/main" id="{9A309582-9BC5-49AF-1A03-AF1917CAACB6}"/>
                </a:ext>
              </a:extLst>
            </p:cNvPr>
            <p:cNvSpPr/>
            <p:nvPr/>
          </p:nvSpPr>
          <p:spPr>
            <a:xfrm>
              <a:off x="8662449" y="2162709"/>
              <a:ext cx="264075" cy="139755"/>
            </a:xfrm>
            <a:prstGeom prst="roundRect">
              <a:avLst>
                <a:gd name="adj" fmla="val 50000"/>
              </a:avLst>
            </a:prstGeom>
            <a:solidFill>
              <a:srgbClr val="FC8F64">
                <a:alpha val="60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18530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000" b="1" kern="0">
                <a:solidFill>
                  <a:schemeClr val="accent1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4" name="PHẠM DUYÊN 3 - 9Slide.vn">
              <a:extLst>
                <a:ext uri="{FF2B5EF4-FFF2-40B4-BE49-F238E27FC236}">
                  <a16:creationId xmlns:a16="http://schemas.microsoft.com/office/drawing/2014/main" id="{BE479A26-60A2-1E02-3DBD-17CD1993B545}"/>
                </a:ext>
              </a:extLst>
            </p:cNvPr>
            <p:cNvSpPr/>
            <p:nvPr/>
          </p:nvSpPr>
          <p:spPr>
            <a:xfrm flipV="1">
              <a:off x="8980966" y="1882720"/>
              <a:ext cx="191926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accent2">
                      <a:lumMod val="50000"/>
                    </a:schemeClr>
                  </a:solidFill>
                </a:rPr>
                <a:t>Bác sĩ</a:t>
              </a:r>
              <a:endParaRPr lang="zh-CN" altLang="en-US" sz="3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pic>
        <p:nvPicPr>
          <p:cNvPr id="15" name="PHẠM DUYÊN 4 - 9Slide.vn">
            <a:extLst>
              <a:ext uri="{FF2B5EF4-FFF2-40B4-BE49-F238E27FC236}">
                <a16:creationId xmlns:a16="http://schemas.microsoft.com/office/drawing/2014/main" id="{8CB42E14-D969-3DDF-B9B8-8EAFA12BFC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6997" y="6236412"/>
            <a:ext cx="3679414" cy="2255228"/>
          </a:xfrm>
          <a:prstGeom prst="rect">
            <a:avLst/>
          </a:prstGeom>
        </p:spPr>
      </p:pic>
      <p:pic>
        <p:nvPicPr>
          <p:cNvPr id="16" name="PHẠM DUYÊN 5 - 9Slide.vn">
            <a:extLst>
              <a:ext uri="{FF2B5EF4-FFF2-40B4-BE49-F238E27FC236}">
                <a16:creationId xmlns:a16="http://schemas.microsoft.com/office/drawing/2014/main" id="{C248E131-0E49-48E0-3B88-9E0F4B4964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797" y="8916589"/>
            <a:ext cx="4505580" cy="2258304"/>
          </a:xfrm>
          <a:prstGeom prst="rect">
            <a:avLst/>
          </a:prstGeom>
        </p:spPr>
      </p:pic>
      <p:pic>
        <p:nvPicPr>
          <p:cNvPr id="17" name="PHẠM DUYÊN 6 - 9Slide.vn">
            <a:extLst>
              <a:ext uri="{FF2B5EF4-FFF2-40B4-BE49-F238E27FC236}">
                <a16:creationId xmlns:a16="http://schemas.microsoft.com/office/drawing/2014/main" id="{219DC91E-A4FE-F637-4EB1-7A6DD9BB5D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6997" y="8917075"/>
            <a:ext cx="4745798" cy="2251632"/>
          </a:xfrm>
          <a:prstGeom prst="rect">
            <a:avLst/>
          </a:prstGeom>
        </p:spPr>
      </p:pic>
      <p:sp>
        <p:nvSpPr>
          <p:cNvPr id="18" name="PHẠM DUYÊN 5 - 9Slide.vn">
            <a:extLst>
              <a:ext uri="{FF2B5EF4-FFF2-40B4-BE49-F238E27FC236}">
                <a16:creationId xmlns:a16="http://schemas.microsoft.com/office/drawing/2014/main" id="{13DF876D-5E45-0D5A-C553-68634FFD63F5}"/>
              </a:ext>
            </a:extLst>
          </p:cNvPr>
          <p:cNvSpPr/>
          <p:nvPr/>
        </p:nvSpPr>
        <p:spPr>
          <a:xfrm>
            <a:off x="15588211" y="8244599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HẠM DUYÊN 5 - 9Slide.vn">
            <a:extLst>
              <a:ext uri="{FF2B5EF4-FFF2-40B4-BE49-F238E27FC236}">
                <a16:creationId xmlns:a16="http://schemas.microsoft.com/office/drawing/2014/main" id="{470C3878-24A6-54C3-A52C-C4BB9675C6D6}"/>
              </a:ext>
            </a:extLst>
          </p:cNvPr>
          <p:cNvSpPr/>
          <p:nvPr/>
        </p:nvSpPr>
        <p:spPr>
          <a:xfrm>
            <a:off x="11295195" y="10985980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HẠM DUYÊN 5 - 9Slide.vn">
            <a:extLst>
              <a:ext uri="{FF2B5EF4-FFF2-40B4-BE49-F238E27FC236}">
                <a16:creationId xmlns:a16="http://schemas.microsoft.com/office/drawing/2014/main" id="{3FC4DE9D-1FE4-05A1-9161-506022553724}"/>
              </a:ext>
            </a:extLst>
          </p:cNvPr>
          <p:cNvSpPr/>
          <p:nvPr/>
        </p:nvSpPr>
        <p:spPr>
          <a:xfrm>
            <a:off x="16362495" y="10985980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084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HẠM DUYÊN 4 - 9Slide.vn">
            <a:extLst>
              <a:ext uri="{FF2B5EF4-FFF2-40B4-BE49-F238E27FC236}">
                <a16:creationId xmlns:a16="http://schemas.microsoft.com/office/drawing/2014/main" id="{8CB42E14-D969-3DDF-B9B8-8EAFA12BFC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079" y="1215204"/>
            <a:ext cx="6567717" cy="4019270"/>
          </a:xfrm>
          <a:prstGeom prst="rect">
            <a:avLst/>
          </a:prstGeom>
        </p:spPr>
      </p:pic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B998F8BC-EBD1-6D08-12E5-F23A5EC68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9" y="448192"/>
            <a:ext cx="476935" cy="684879"/>
          </a:xfrm>
          <a:prstGeom prst="rect">
            <a:avLst/>
          </a:prstGeom>
        </p:spPr>
      </p:pic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7ADCE716-60F9-A979-EB6A-492FF0A0FC63}"/>
              </a:ext>
            </a:extLst>
          </p:cNvPr>
          <p:cNvSpPr txBox="1"/>
          <p:nvPr/>
        </p:nvSpPr>
        <p:spPr>
          <a:xfrm>
            <a:off x="1090826" y="459357"/>
            <a:ext cx="3557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accent2">
                    <a:lumMod val="50000"/>
                  </a:schemeClr>
                </a:solidFill>
                <a:latin typeface="+mj-lt"/>
                <a:cs typeface="Lato" panose="020F0502020204030203" pitchFamily="34" charset="0"/>
              </a:rPr>
              <a:t>Quan sát hình</a:t>
            </a:r>
            <a:endParaRPr lang="en-US" sz="3600" b="1">
              <a:solidFill>
                <a:schemeClr val="accent2">
                  <a:lumMod val="50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5" name="PHẠM DUYÊN 5 - 9Slide.vn">
            <a:extLst>
              <a:ext uri="{FF2B5EF4-FFF2-40B4-BE49-F238E27FC236}">
                <a16:creationId xmlns:a16="http://schemas.microsoft.com/office/drawing/2014/main" id="{1B4782A8-E3D6-3396-53B6-1CA2795A9F40}"/>
              </a:ext>
            </a:extLst>
          </p:cNvPr>
          <p:cNvSpPr/>
          <p:nvPr/>
        </p:nvSpPr>
        <p:spPr>
          <a:xfrm>
            <a:off x="5794143" y="4872114"/>
            <a:ext cx="603714" cy="603712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PHẠM DUYÊN 5 - 9Slide.vn">
            <a:extLst>
              <a:ext uri="{FF2B5EF4-FFF2-40B4-BE49-F238E27FC236}">
                <a16:creationId xmlns:a16="http://schemas.microsoft.com/office/drawing/2014/main" id="{E31F431F-6FD5-27ED-0290-E08B5361107E}"/>
              </a:ext>
            </a:extLst>
          </p:cNvPr>
          <p:cNvGrpSpPr/>
          <p:nvPr/>
        </p:nvGrpSpPr>
        <p:grpSpPr>
          <a:xfrm rot="10800000" flipH="1">
            <a:off x="3657601" y="5676112"/>
            <a:ext cx="4371974" cy="646331"/>
            <a:chOff x="7966039" y="1958920"/>
            <a:chExt cx="4371974" cy="646331"/>
          </a:xfrm>
        </p:grpSpPr>
        <p:sp>
          <p:nvSpPr>
            <p:cNvPr id="12" name="PHẠM DUYÊN 1 - 9Slide.vn">
              <a:extLst>
                <a:ext uri="{FF2B5EF4-FFF2-40B4-BE49-F238E27FC236}">
                  <a16:creationId xmlns:a16="http://schemas.microsoft.com/office/drawing/2014/main" id="{2B13088B-AC9E-0743-FC93-E37894A3046A}"/>
                </a:ext>
              </a:extLst>
            </p:cNvPr>
            <p:cNvSpPr/>
            <p:nvPr/>
          </p:nvSpPr>
          <p:spPr>
            <a:xfrm>
              <a:off x="7966039" y="2233366"/>
              <a:ext cx="1002014" cy="314571"/>
            </a:xfrm>
            <a:custGeom>
              <a:avLst/>
              <a:gdLst>
                <a:gd name="connsiteX0" fmla="*/ 0 w 1808136"/>
                <a:gd name="connsiteY0" fmla="*/ 242807 h 242807"/>
                <a:gd name="connsiteX1" fmla="*/ 304800 w 1808136"/>
                <a:gd name="connsiteY1" fmla="*/ 0 h 242807"/>
                <a:gd name="connsiteX2" fmla="*/ 1808136 w 1808136"/>
                <a:gd name="connsiteY2" fmla="*/ 0 h 242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8136" h="242807">
                  <a:moveTo>
                    <a:pt x="0" y="242807"/>
                  </a:moveTo>
                  <a:lnTo>
                    <a:pt x="304800" y="0"/>
                  </a:lnTo>
                  <a:lnTo>
                    <a:pt x="1808136" y="0"/>
                  </a:lnTo>
                </a:path>
              </a:pathLst>
            </a:custGeom>
            <a:noFill/>
            <a:ln w="28575">
              <a:solidFill>
                <a:srgbClr val="008276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3" name="PHẠM DUYÊN 2 - 9Slide.vn">
              <a:extLst>
                <a:ext uri="{FF2B5EF4-FFF2-40B4-BE49-F238E27FC236}">
                  <a16:creationId xmlns:a16="http://schemas.microsoft.com/office/drawing/2014/main" id="{9A309582-9BC5-49AF-1A03-AF1917CAACB6}"/>
                </a:ext>
              </a:extLst>
            </p:cNvPr>
            <p:cNvSpPr/>
            <p:nvPr/>
          </p:nvSpPr>
          <p:spPr>
            <a:xfrm>
              <a:off x="8662449" y="2162709"/>
              <a:ext cx="264075" cy="139755"/>
            </a:xfrm>
            <a:prstGeom prst="roundRect">
              <a:avLst>
                <a:gd name="adj" fmla="val 50000"/>
              </a:avLst>
            </a:prstGeom>
            <a:solidFill>
              <a:srgbClr val="FC8F64">
                <a:alpha val="60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18530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000" b="1" kern="0">
                <a:solidFill>
                  <a:schemeClr val="accent1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4" name="PHẠM DUYÊN 3 - 9Slide.vn">
              <a:extLst>
                <a:ext uri="{FF2B5EF4-FFF2-40B4-BE49-F238E27FC236}">
                  <a16:creationId xmlns:a16="http://schemas.microsoft.com/office/drawing/2014/main" id="{BE479A26-60A2-1E02-3DBD-17CD1993B545}"/>
                </a:ext>
              </a:extLst>
            </p:cNvPr>
            <p:cNvSpPr/>
            <p:nvPr/>
          </p:nvSpPr>
          <p:spPr>
            <a:xfrm flipV="1">
              <a:off x="8857140" y="1958920"/>
              <a:ext cx="348087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accent2">
                      <a:lumMod val="50000"/>
                    </a:schemeClr>
                  </a:solidFill>
                </a:rPr>
                <a:t>Kĩ sư xây dựng</a:t>
              </a:r>
              <a:endParaRPr lang="zh-CN" altLang="en-US" sz="3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pic>
        <p:nvPicPr>
          <p:cNvPr id="16" name="PHẠM DUYÊN 5 - 9Slide.vn">
            <a:extLst>
              <a:ext uri="{FF2B5EF4-FFF2-40B4-BE49-F238E27FC236}">
                <a16:creationId xmlns:a16="http://schemas.microsoft.com/office/drawing/2014/main" id="{C248E131-0E49-48E0-3B88-9E0F4B4964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797" y="8916589"/>
            <a:ext cx="4505580" cy="2258304"/>
          </a:xfrm>
          <a:prstGeom prst="rect">
            <a:avLst/>
          </a:prstGeom>
        </p:spPr>
      </p:pic>
      <p:pic>
        <p:nvPicPr>
          <p:cNvPr id="17" name="PHẠM DUYÊN 6 - 9Slide.vn">
            <a:extLst>
              <a:ext uri="{FF2B5EF4-FFF2-40B4-BE49-F238E27FC236}">
                <a16:creationId xmlns:a16="http://schemas.microsoft.com/office/drawing/2014/main" id="{219DC91E-A4FE-F637-4EB1-7A6DD9BB5D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6997" y="8917075"/>
            <a:ext cx="4745798" cy="2251632"/>
          </a:xfrm>
          <a:prstGeom prst="rect">
            <a:avLst/>
          </a:prstGeom>
        </p:spPr>
      </p:pic>
      <p:sp>
        <p:nvSpPr>
          <p:cNvPr id="19" name="PHẠM DUYÊN 5 - 9Slide.vn">
            <a:extLst>
              <a:ext uri="{FF2B5EF4-FFF2-40B4-BE49-F238E27FC236}">
                <a16:creationId xmlns:a16="http://schemas.microsoft.com/office/drawing/2014/main" id="{470C3878-24A6-54C3-A52C-C4BB9675C6D6}"/>
              </a:ext>
            </a:extLst>
          </p:cNvPr>
          <p:cNvSpPr/>
          <p:nvPr/>
        </p:nvSpPr>
        <p:spPr>
          <a:xfrm>
            <a:off x="11295195" y="10985980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HẠM DUYÊN 5 - 9Slide.vn">
            <a:extLst>
              <a:ext uri="{FF2B5EF4-FFF2-40B4-BE49-F238E27FC236}">
                <a16:creationId xmlns:a16="http://schemas.microsoft.com/office/drawing/2014/main" id="{3FC4DE9D-1FE4-05A1-9161-506022553724}"/>
              </a:ext>
            </a:extLst>
          </p:cNvPr>
          <p:cNvSpPr/>
          <p:nvPr/>
        </p:nvSpPr>
        <p:spPr>
          <a:xfrm>
            <a:off x="16362495" y="10985980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6E0682AE-FF64-442A-F49C-410CAC2DFC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3400" y="2303184"/>
            <a:ext cx="3691688" cy="2251632"/>
          </a:xfrm>
          <a:prstGeom prst="rect">
            <a:avLst/>
          </a:prstGeom>
        </p:spPr>
      </p:pic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F71BE040-7648-75B1-3E0A-45D72001AC96}"/>
              </a:ext>
            </a:extLst>
          </p:cNvPr>
          <p:cNvSpPr/>
          <p:nvPr/>
        </p:nvSpPr>
        <p:spPr>
          <a:xfrm>
            <a:off x="-2707836" y="4311371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360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B998F8BC-EBD1-6D08-12E5-F23A5EC68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9" y="448192"/>
            <a:ext cx="476935" cy="684879"/>
          </a:xfrm>
          <a:prstGeom prst="rect">
            <a:avLst/>
          </a:prstGeom>
        </p:spPr>
      </p:pic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7ADCE716-60F9-A979-EB6A-492FF0A0FC63}"/>
              </a:ext>
            </a:extLst>
          </p:cNvPr>
          <p:cNvSpPr txBox="1"/>
          <p:nvPr/>
        </p:nvSpPr>
        <p:spPr>
          <a:xfrm>
            <a:off x="1090826" y="459357"/>
            <a:ext cx="3557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accent2">
                    <a:lumMod val="50000"/>
                  </a:schemeClr>
                </a:solidFill>
                <a:latin typeface="+mj-lt"/>
                <a:cs typeface="Lato" panose="020F0502020204030203" pitchFamily="34" charset="0"/>
              </a:rPr>
              <a:t>Quan sát hình</a:t>
            </a:r>
            <a:endParaRPr lang="en-US" sz="3600" b="1">
              <a:solidFill>
                <a:schemeClr val="accent2">
                  <a:lumMod val="50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  <p:grpSp>
        <p:nvGrpSpPr>
          <p:cNvPr id="11" name="PHẠM DUYÊN 5 - 9Slide.vn">
            <a:extLst>
              <a:ext uri="{FF2B5EF4-FFF2-40B4-BE49-F238E27FC236}">
                <a16:creationId xmlns:a16="http://schemas.microsoft.com/office/drawing/2014/main" id="{E31F431F-6FD5-27ED-0290-E08B5361107E}"/>
              </a:ext>
            </a:extLst>
          </p:cNvPr>
          <p:cNvGrpSpPr/>
          <p:nvPr/>
        </p:nvGrpSpPr>
        <p:grpSpPr>
          <a:xfrm rot="10800000" flipH="1">
            <a:off x="3886200" y="5678268"/>
            <a:ext cx="3505200" cy="646331"/>
            <a:chOff x="7966039" y="1958920"/>
            <a:chExt cx="3505200" cy="646331"/>
          </a:xfrm>
        </p:grpSpPr>
        <p:sp>
          <p:nvSpPr>
            <p:cNvPr id="12" name="PHẠM DUYÊN 1 - 9Slide.vn">
              <a:extLst>
                <a:ext uri="{FF2B5EF4-FFF2-40B4-BE49-F238E27FC236}">
                  <a16:creationId xmlns:a16="http://schemas.microsoft.com/office/drawing/2014/main" id="{2B13088B-AC9E-0743-FC93-E37894A3046A}"/>
                </a:ext>
              </a:extLst>
            </p:cNvPr>
            <p:cNvSpPr/>
            <p:nvPr/>
          </p:nvSpPr>
          <p:spPr>
            <a:xfrm>
              <a:off x="7966039" y="2233366"/>
              <a:ext cx="1002014" cy="314571"/>
            </a:xfrm>
            <a:custGeom>
              <a:avLst/>
              <a:gdLst>
                <a:gd name="connsiteX0" fmla="*/ 0 w 1808136"/>
                <a:gd name="connsiteY0" fmla="*/ 242807 h 242807"/>
                <a:gd name="connsiteX1" fmla="*/ 304800 w 1808136"/>
                <a:gd name="connsiteY1" fmla="*/ 0 h 242807"/>
                <a:gd name="connsiteX2" fmla="*/ 1808136 w 1808136"/>
                <a:gd name="connsiteY2" fmla="*/ 0 h 242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8136" h="242807">
                  <a:moveTo>
                    <a:pt x="0" y="242807"/>
                  </a:moveTo>
                  <a:lnTo>
                    <a:pt x="304800" y="0"/>
                  </a:lnTo>
                  <a:lnTo>
                    <a:pt x="1808136" y="0"/>
                  </a:lnTo>
                </a:path>
              </a:pathLst>
            </a:custGeom>
            <a:noFill/>
            <a:ln w="28575">
              <a:solidFill>
                <a:srgbClr val="008276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3" name="PHẠM DUYÊN 2 - 9Slide.vn">
              <a:extLst>
                <a:ext uri="{FF2B5EF4-FFF2-40B4-BE49-F238E27FC236}">
                  <a16:creationId xmlns:a16="http://schemas.microsoft.com/office/drawing/2014/main" id="{9A309582-9BC5-49AF-1A03-AF1917CAACB6}"/>
                </a:ext>
              </a:extLst>
            </p:cNvPr>
            <p:cNvSpPr/>
            <p:nvPr/>
          </p:nvSpPr>
          <p:spPr>
            <a:xfrm>
              <a:off x="8662449" y="2162709"/>
              <a:ext cx="264075" cy="139755"/>
            </a:xfrm>
            <a:prstGeom prst="roundRect">
              <a:avLst>
                <a:gd name="adj" fmla="val 50000"/>
              </a:avLst>
            </a:prstGeom>
            <a:solidFill>
              <a:srgbClr val="FC8F64">
                <a:alpha val="60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18530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000" b="1" kern="0">
                <a:solidFill>
                  <a:schemeClr val="accent1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4" name="PHẠM DUYÊN 3 - 9Slide.vn">
              <a:extLst>
                <a:ext uri="{FF2B5EF4-FFF2-40B4-BE49-F238E27FC236}">
                  <a16:creationId xmlns:a16="http://schemas.microsoft.com/office/drawing/2014/main" id="{BE479A26-60A2-1E02-3DBD-17CD1993B545}"/>
                </a:ext>
              </a:extLst>
            </p:cNvPr>
            <p:cNvSpPr/>
            <p:nvPr/>
          </p:nvSpPr>
          <p:spPr>
            <a:xfrm flipV="1">
              <a:off x="8857141" y="1958920"/>
              <a:ext cx="26140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accent2">
                      <a:lumMod val="50000"/>
                    </a:schemeClr>
                  </a:solidFill>
                </a:rPr>
                <a:t>Nông dân</a:t>
              </a:r>
              <a:endParaRPr lang="zh-CN" altLang="en-US" sz="3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pic>
        <p:nvPicPr>
          <p:cNvPr id="16" name="PHẠM DUYÊN 5 - 9Slide.vn">
            <a:extLst>
              <a:ext uri="{FF2B5EF4-FFF2-40B4-BE49-F238E27FC236}">
                <a16:creationId xmlns:a16="http://schemas.microsoft.com/office/drawing/2014/main" id="{C248E131-0E49-48E0-3B88-9E0F4B496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362648"/>
            <a:ext cx="7315200" cy="3818952"/>
          </a:xfrm>
          <a:prstGeom prst="rect">
            <a:avLst/>
          </a:prstGeom>
        </p:spPr>
      </p:pic>
      <p:pic>
        <p:nvPicPr>
          <p:cNvPr id="17" name="PHẠM DUYÊN 6 - 9Slide.vn">
            <a:extLst>
              <a:ext uri="{FF2B5EF4-FFF2-40B4-BE49-F238E27FC236}">
                <a16:creationId xmlns:a16="http://schemas.microsoft.com/office/drawing/2014/main" id="{219DC91E-A4FE-F637-4EB1-7A6DD9BB5D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6997" y="8917075"/>
            <a:ext cx="4745798" cy="2251632"/>
          </a:xfrm>
          <a:prstGeom prst="rect">
            <a:avLst/>
          </a:prstGeom>
        </p:spPr>
      </p:pic>
      <p:sp>
        <p:nvSpPr>
          <p:cNvPr id="20" name="PHẠM DUYÊN 5 - 9Slide.vn">
            <a:extLst>
              <a:ext uri="{FF2B5EF4-FFF2-40B4-BE49-F238E27FC236}">
                <a16:creationId xmlns:a16="http://schemas.microsoft.com/office/drawing/2014/main" id="{3FC4DE9D-1FE4-05A1-9161-506022553724}"/>
              </a:ext>
            </a:extLst>
          </p:cNvPr>
          <p:cNvSpPr/>
          <p:nvPr/>
        </p:nvSpPr>
        <p:spPr>
          <a:xfrm>
            <a:off x="16362495" y="10985980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HẠM DUYÊN 4 - 9Slide.vn">
            <a:extLst>
              <a:ext uri="{FF2B5EF4-FFF2-40B4-BE49-F238E27FC236}">
                <a16:creationId xmlns:a16="http://schemas.microsoft.com/office/drawing/2014/main" id="{6256FFC2-64E1-CCC5-A47C-628BBA0571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8400" y="2301386"/>
            <a:ext cx="3679414" cy="2255228"/>
          </a:xfrm>
          <a:prstGeom prst="rect">
            <a:avLst/>
          </a:prstGeom>
        </p:spPr>
      </p:pic>
      <p:sp>
        <p:nvSpPr>
          <p:cNvPr id="8" name="PHẠM DUYÊN 5 - 9Slide.vn">
            <a:extLst>
              <a:ext uri="{FF2B5EF4-FFF2-40B4-BE49-F238E27FC236}">
                <a16:creationId xmlns:a16="http://schemas.microsoft.com/office/drawing/2014/main" id="{5545AD6E-E8A0-9E54-141F-991699B0C040}"/>
              </a:ext>
            </a:extLst>
          </p:cNvPr>
          <p:cNvSpPr/>
          <p:nvPr/>
        </p:nvSpPr>
        <p:spPr>
          <a:xfrm>
            <a:off x="-4677186" y="4309573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80F02D80-26A8-D53F-604D-0FE2F960F5C6}"/>
              </a:ext>
            </a:extLst>
          </p:cNvPr>
          <p:cNvSpPr/>
          <p:nvPr/>
        </p:nvSpPr>
        <p:spPr>
          <a:xfrm>
            <a:off x="5794143" y="4872114"/>
            <a:ext cx="603714" cy="603712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124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HẠM DUYÊN 6 - 9Slide.vn">
            <a:extLst>
              <a:ext uri="{FF2B5EF4-FFF2-40B4-BE49-F238E27FC236}">
                <a16:creationId xmlns:a16="http://schemas.microsoft.com/office/drawing/2014/main" id="{219DC91E-A4FE-F637-4EB1-7A6DD9BB5D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362648"/>
            <a:ext cx="7315200" cy="3818952"/>
          </a:xfrm>
          <a:prstGeom prst="rect">
            <a:avLst/>
          </a:prstGeom>
        </p:spPr>
      </p:pic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B998F8BC-EBD1-6D08-12E5-F23A5EC68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9" y="448192"/>
            <a:ext cx="476935" cy="684879"/>
          </a:xfrm>
          <a:prstGeom prst="rect">
            <a:avLst/>
          </a:prstGeom>
        </p:spPr>
      </p:pic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7ADCE716-60F9-A979-EB6A-492FF0A0FC63}"/>
              </a:ext>
            </a:extLst>
          </p:cNvPr>
          <p:cNvSpPr txBox="1"/>
          <p:nvPr/>
        </p:nvSpPr>
        <p:spPr>
          <a:xfrm>
            <a:off x="1090826" y="459357"/>
            <a:ext cx="3557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accent2">
                    <a:lumMod val="50000"/>
                  </a:schemeClr>
                </a:solidFill>
                <a:latin typeface="+mj-lt"/>
                <a:cs typeface="Lato" panose="020F0502020204030203" pitchFamily="34" charset="0"/>
              </a:rPr>
              <a:t>Quan sát hình</a:t>
            </a:r>
            <a:endParaRPr lang="en-US" sz="3600" b="1">
              <a:solidFill>
                <a:schemeClr val="accent2">
                  <a:lumMod val="50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  <p:grpSp>
        <p:nvGrpSpPr>
          <p:cNvPr id="11" name="PHẠM DUYÊN 5 - 9Slide.vn">
            <a:extLst>
              <a:ext uri="{FF2B5EF4-FFF2-40B4-BE49-F238E27FC236}">
                <a16:creationId xmlns:a16="http://schemas.microsoft.com/office/drawing/2014/main" id="{E31F431F-6FD5-27ED-0290-E08B5361107E}"/>
              </a:ext>
            </a:extLst>
          </p:cNvPr>
          <p:cNvGrpSpPr/>
          <p:nvPr/>
        </p:nvGrpSpPr>
        <p:grpSpPr>
          <a:xfrm rot="10800000" flipH="1">
            <a:off x="3733801" y="5678268"/>
            <a:ext cx="3733800" cy="646331"/>
            <a:chOff x="7966039" y="1958920"/>
            <a:chExt cx="3733800" cy="646331"/>
          </a:xfrm>
        </p:grpSpPr>
        <p:sp>
          <p:nvSpPr>
            <p:cNvPr id="12" name="PHẠM DUYÊN 1 - 9Slide.vn">
              <a:extLst>
                <a:ext uri="{FF2B5EF4-FFF2-40B4-BE49-F238E27FC236}">
                  <a16:creationId xmlns:a16="http://schemas.microsoft.com/office/drawing/2014/main" id="{2B13088B-AC9E-0743-FC93-E37894A3046A}"/>
                </a:ext>
              </a:extLst>
            </p:cNvPr>
            <p:cNvSpPr/>
            <p:nvPr/>
          </p:nvSpPr>
          <p:spPr>
            <a:xfrm>
              <a:off x="7966039" y="2233366"/>
              <a:ext cx="1002014" cy="314571"/>
            </a:xfrm>
            <a:custGeom>
              <a:avLst/>
              <a:gdLst>
                <a:gd name="connsiteX0" fmla="*/ 0 w 1808136"/>
                <a:gd name="connsiteY0" fmla="*/ 242807 h 242807"/>
                <a:gd name="connsiteX1" fmla="*/ 304800 w 1808136"/>
                <a:gd name="connsiteY1" fmla="*/ 0 h 242807"/>
                <a:gd name="connsiteX2" fmla="*/ 1808136 w 1808136"/>
                <a:gd name="connsiteY2" fmla="*/ 0 h 242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8136" h="242807">
                  <a:moveTo>
                    <a:pt x="0" y="242807"/>
                  </a:moveTo>
                  <a:lnTo>
                    <a:pt x="304800" y="0"/>
                  </a:lnTo>
                  <a:lnTo>
                    <a:pt x="1808136" y="0"/>
                  </a:lnTo>
                </a:path>
              </a:pathLst>
            </a:custGeom>
            <a:noFill/>
            <a:ln w="28575">
              <a:solidFill>
                <a:srgbClr val="008276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3" name="PHẠM DUYÊN 2 - 9Slide.vn">
              <a:extLst>
                <a:ext uri="{FF2B5EF4-FFF2-40B4-BE49-F238E27FC236}">
                  <a16:creationId xmlns:a16="http://schemas.microsoft.com/office/drawing/2014/main" id="{9A309582-9BC5-49AF-1A03-AF1917CAACB6}"/>
                </a:ext>
              </a:extLst>
            </p:cNvPr>
            <p:cNvSpPr/>
            <p:nvPr/>
          </p:nvSpPr>
          <p:spPr>
            <a:xfrm>
              <a:off x="8662449" y="2162709"/>
              <a:ext cx="264075" cy="139755"/>
            </a:xfrm>
            <a:prstGeom prst="roundRect">
              <a:avLst>
                <a:gd name="adj" fmla="val 50000"/>
              </a:avLst>
            </a:prstGeom>
            <a:solidFill>
              <a:srgbClr val="FC8F64">
                <a:alpha val="60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18530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000" b="1" kern="0">
                <a:solidFill>
                  <a:schemeClr val="accent1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4" name="PHẠM DUYÊN 3 - 9Slide.vn">
              <a:extLst>
                <a:ext uri="{FF2B5EF4-FFF2-40B4-BE49-F238E27FC236}">
                  <a16:creationId xmlns:a16="http://schemas.microsoft.com/office/drawing/2014/main" id="{BE479A26-60A2-1E02-3DBD-17CD1993B545}"/>
                </a:ext>
              </a:extLst>
            </p:cNvPr>
            <p:cNvSpPr/>
            <p:nvPr/>
          </p:nvSpPr>
          <p:spPr>
            <a:xfrm flipV="1">
              <a:off x="9085741" y="1958920"/>
              <a:ext cx="26140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accent2">
                      <a:lumMod val="50000"/>
                    </a:schemeClr>
                  </a:solidFill>
                </a:rPr>
                <a:t>Lính cứu hoả</a:t>
              </a:r>
              <a:endParaRPr lang="zh-CN" altLang="en-US" sz="3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pic>
        <p:nvPicPr>
          <p:cNvPr id="4" name="PHẠM DUYÊN 4 - 9Slide.vn">
            <a:extLst>
              <a:ext uri="{FF2B5EF4-FFF2-40B4-BE49-F238E27FC236}">
                <a16:creationId xmlns:a16="http://schemas.microsoft.com/office/drawing/2014/main" id="{6256FFC2-64E1-CCC5-A47C-628BBA0571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8400" y="2301386"/>
            <a:ext cx="3679414" cy="2255228"/>
          </a:xfrm>
          <a:prstGeom prst="rect">
            <a:avLst/>
          </a:prstGeom>
        </p:spPr>
      </p:pic>
      <p:sp>
        <p:nvSpPr>
          <p:cNvPr id="8" name="PHẠM DUYÊN 5 - 9Slide.vn">
            <a:extLst>
              <a:ext uri="{FF2B5EF4-FFF2-40B4-BE49-F238E27FC236}">
                <a16:creationId xmlns:a16="http://schemas.microsoft.com/office/drawing/2014/main" id="{5545AD6E-E8A0-9E54-141F-991699B0C040}"/>
              </a:ext>
            </a:extLst>
          </p:cNvPr>
          <p:cNvSpPr/>
          <p:nvPr/>
        </p:nvSpPr>
        <p:spPr>
          <a:xfrm>
            <a:off x="-4677186" y="4309573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80F02D80-26A8-D53F-604D-0FE2F960F5C6}"/>
              </a:ext>
            </a:extLst>
          </p:cNvPr>
          <p:cNvSpPr/>
          <p:nvPr/>
        </p:nvSpPr>
        <p:spPr>
          <a:xfrm>
            <a:off x="5794143" y="4872114"/>
            <a:ext cx="603714" cy="603712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499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1D0094A3-F558-0DED-EBBE-4077F15081E3}"/>
              </a:ext>
            </a:extLst>
          </p:cNvPr>
          <p:cNvSpPr txBox="1"/>
          <p:nvPr/>
        </p:nvSpPr>
        <p:spPr>
          <a:xfrm>
            <a:off x="2057400" y="1143000"/>
            <a:ext cx="7898258" cy="2410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21000"/>
              </a:lnSpc>
              <a:defRPr sz="3500" b="1">
                <a:solidFill>
                  <a:schemeClr val="tx1">
                    <a:lumMod val="85000"/>
                    <a:lumOff val="15000"/>
                  </a:schemeClr>
                </a:solidFill>
                <a:cs typeface="iCiel Cucho" pitchFamily="50" charset="0"/>
              </a:defRPr>
            </a:lvl1pPr>
          </a:lstStyle>
          <a:p>
            <a:r>
              <a:rPr lang="en-US" sz="3200"/>
              <a:t>Mỗi người ai cũng đều có công việc khác nhau như bác sĩ - khám, chữa bệnh; chú kĩ sư xây dựng - thiết kế nhà; bác nông dân - gặt lúa; chú lính cứu hoả – chữa cháy;...</a:t>
            </a: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368C5D5C-A9FA-5502-5CA8-76FB1C7F2FEB}"/>
              </a:ext>
            </a:extLst>
          </p:cNvPr>
          <p:cNvSpPr txBox="1"/>
          <p:nvPr/>
        </p:nvSpPr>
        <p:spPr>
          <a:xfrm>
            <a:off x="4548027" y="234593"/>
            <a:ext cx="3054850" cy="724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08000"/>
              </a:lnSpc>
              <a:defRPr sz="8800">
                <a:ln w="31750">
                  <a:gradFill>
                    <a:gsLst>
                      <a:gs pos="23000">
                        <a:srgbClr val="F14E25"/>
                      </a:gs>
                      <a:gs pos="59000">
                        <a:srgbClr val="92D050"/>
                      </a:gs>
                      <a:gs pos="77000">
                        <a:srgbClr val="008276"/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z="4000">
                <a:ln w="31750">
                  <a:noFill/>
                </a:ln>
                <a:solidFill>
                  <a:schemeClr val="accent2">
                    <a:lumMod val="50000"/>
                  </a:schemeClr>
                </a:solidFill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3587560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14">
      <a:majorFont>
        <a:latin typeface="iCiel Panton Black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1428</TotalTime>
  <Words>315</Words>
  <Application>Microsoft Office PowerPoint</Application>
  <PresentationFormat>Widescreen</PresentationFormat>
  <Paragraphs>66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Quicksand</vt:lpstr>
      <vt:lpstr>Arial-Rounded</vt:lpstr>
      <vt:lpstr>#9Slide07 Soup of Justice</vt:lpstr>
      <vt:lpstr>Times New Roman</vt:lpstr>
      <vt:lpstr>Arial</vt:lpstr>
      <vt:lpstr>Calibri</vt:lpstr>
      <vt:lpstr>iCiel Panton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Ms Quyen</cp:lastModifiedBy>
  <cp:revision>389</cp:revision>
  <dcterms:created xsi:type="dcterms:W3CDTF">2023-05-18T08:55:55Z</dcterms:created>
  <dcterms:modified xsi:type="dcterms:W3CDTF">2023-11-26T15:36:49Z</dcterms:modified>
  <cp:category>9Slide.vn</cp:category>
</cp:coreProperties>
</file>