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057" r:id="rId2"/>
    <p:sldId id="365" r:id="rId3"/>
    <p:sldId id="8047" r:id="rId4"/>
    <p:sldId id="291" r:id="rId5"/>
    <p:sldId id="8048" r:id="rId6"/>
    <p:sldId id="292" r:id="rId7"/>
    <p:sldId id="8049" r:id="rId8"/>
    <p:sldId id="293" r:id="rId9"/>
    <p:sldId id="8058" r:id="rId10"/>
    <p:sldId id="8050" r:id="rId11"/>
    <p:sldId id="8051" r:id="rId12"/>
    <p:sldId id="8054" r:id="rId13"/>
    <p:sldId id="294" r:id="rId14"/>
    <p:sldId id="295" r:id="rId15"/>
    <p:sldId id="8059" r:id="rId16"/>
    <p:sldId id="8060" r:id="rId17"/>
    <p:sldId id="8061" r:id="rId18"/>
    <p:sldId id="8055" r:id="rId19"/>
    <p:sldId id="296" r:id="rId20"/>
    <p:sldId id="804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7A661D-F8B5-4F69-A23D-09F7BA82CD4B}">
          <p14:sldIdLst>
            <p14:sldId id="8057"/>
            <p14:sldId id="365"/>
            <p14:sldId id="8047"/>
            <p14:sldId id="291"/>
            <p14:sldId id="8048"/>
            <p14:sldId id="292"/>
            <p14:sldId id="8049"/>
            <p14:sldId id="293"/>
            <p14:sldId id="8058"/>
            <p14:sldId id="8050"/>
            <p14:sldId id="8051"/>
            <p14:sldId id="8054"/>
            <p14:sldId id="294"/>
            <p14:sldId id="295"/>
            <p14:sldId id="8059"/>
            <p14:sldId id="8060"/>
            <p14:sldId id="8061"/>
            <p14:sldId id="8055"/>
            <p14:sldId id="296"/>
            <p14:sldId id="804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F5B68B"/>
    <a:srgbClr val="F1812B"/>
    <a:srgbClr val="F2A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6833D1-5DF3-4261-835F-7FA4BE3EB6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D3D1D-2DE9-4791-8B31-A497AD46FE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C867-2C23-49B3-B2B9-F72F6B16716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819FF-2295-4585-AF3C-5424F15CF5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5E248-99C3-4B48-85D7-79096E7DB1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688FF-B804-4A1A-A19D-FB6C203A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BE6F6-1297-42FC-BCAC-EBB3BE7DB03F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1A1B6-6139-4B1B-A379-005109265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CÁCH SỬ DỤNG TRÒ CHƠI:  VD: Chọn quả táo số 1, nhấn vào quả táo số 1=&gt; hiện lên chữ cần đọc (đèn pin), nhấn vào chữ đã đọc (đèn pin) =&gt; quả táo số 1 biến mất, nhấn vào mặt trời chữ đọc biến mất. Tương tự.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7898-795D-484C-A83B-AF5934D72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1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4154-49C9-47AD-917E-CD2E24EF88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1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4154-49C9-47AD-917E-CD2E24EF88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B3D-A022-4119-85CE-244CF975E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FAA3E-00EC-4D76-A09C-496766ABC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0D799-69A4-4FCD-B961-E0B152DD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0240-878C-405E-A683-C71166B6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0302D-8BF9-4802-89F9-37846E7F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C588-D404-42DE-A612-61A3C56A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3DFE4-B138-4A80-B8D4-43A436690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1B12-3751-4D23-8846-75FA5282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6445-384D-4761-9F69-935726A9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E75AF-DAD5-4E85-B569-C47D2280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60C1A-DABA-49D2-817E-F40E027D7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BFD55-8A98-4C49-BEE5-750C366F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94D97-CC46-4D5F-90ED-11638922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09192-3252-400B-AA04-6DA4E79E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0EA8-3381-40D3-98D3-A3742C67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4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2E19-38F6-43BF-A720-41FB4638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6C65D-946C-437A-9F1A-64D04BC5A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34A3C-0664-451E-B926-D76FCA98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58C52-29C4-4ACE-9660-C9DB8B0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437F-3803-4D8A-B1B4-1247A07A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A3F0-FA9F-408D-A6FB-E8871EBC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14A45-BEFF-49E6-B265-91905726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54B6-68D2-47C8-B4B7-44F90DBF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060D7-3DBE-44A0-9F0C-C820CBA2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77E8-7ECF-42ED-8EE2-F88B5E8F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5074-4D30-44CB-97DD-D3A243B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5A7F-F75C-408A-8653-CC16649FB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A7B7-F7CF-40CD-B178-DC7955061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7326-1AF2-47F8-A252-01E69E66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98596-5251-4A75-9599-7502E6C7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584-7A7F-48F4-80DA-BB7613C0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03E3-62F5-4738-9F9C-87449ABC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D2056-B384-4770-9B95-DFF1337E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D4D1D-6140-4B81-8DCC-5C8775726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4ADEE-15E4-4BE1-BE56-9C848BF4E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5205B-F114-4CA7-BBE2-5373AE33B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0A17B-5338-4C57-879A-9E43A61E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9B9DB-CCCE-4AC8-AB08-2A0C7F0D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30EB1-2090-4E91-9BDA-5EF764B4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4B6D-BD52-473C-82A5-AB4C3905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B9AEC-399E-43E0-9426-D1BB5832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ADCD2-42E6-4C8D-B60A-E0C5DD6A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83BF-D509-4BFE-A4D7-C6123671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4243A-E1B0-4FB4-9423-7089F810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1F89F-797F-43DD-81D2-1CA605B6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F891D-BF3A-43DD-8BD0-345F9428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27">
            <a:extLst>
              <a:ext uri="{FF2B5EF4-FFF2-40B4-BE49-F238E27FC236}">
                <a16:creationId xmlns:a16="http://schemas.microsoft.com/office/drawing/2014/main" id="{83BAC971-131D-445A-B07D-2066DD37E10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18900000">
            <a:off x="-57560" y="68751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91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22">
            <a:extLst>
              <a:ext uri="{FF2B5EF4-FFF2-40B4-BE49-F238E27FC236}">
                <a16:creationId xmlns:a16="http://schemas.microsoft.com/office/drawing/2014/main" id="{99525D07-4522-4124-B706-B49B524195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18900000">
            <a:off x="-39566" y="46907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2A16A"/>
              </a:gs>
              <a:gs pos="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5">
            <a:extLst>
              <a:ext uri="{FF2B5EF4-FFF2-40B4-BE49-F238E27FC236}">
                <a16:creationId xmlns:a16="http://schemas.microsoft.com/office/drawing/2014/main" id="{7973242D-A31C-4124-9D7A-85FF914CE4EE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 rot="20926481">
            <a:off x="11391346" y="6457636"/>
            <a:ext cx="1112881" cy="522631"/>
            <a:chOff x="6386756" y="4601080"/>
            <a:chExt cx="4288735" cy="3589866"/>
          </a:xfrm>
        </p:grpSpPr>
        <p:sp>
          <p:nvSpPr>
            <p:cNvPr id="8" name="21">
              <a:extLst>
                <a:ext uri="{FF2B5EF4-FFF2-40B4-BE49-F238E27FC236}">
                  <a16:creationId xmlns:a16="http://schemas.microsoft.com/office/drawing/2014/main" id="{1E4205A1-6CA9-4ADB-B3E3-06A60EBF0A0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000000">
              <a:off x="7177078" y="6400425"/>
              <a:ext cx="3496178" cy="1790521"/>
            </a:xfrm>
            <a:prstGeom prst="roundRect">
              <a:avLst>
                <a:gd name="adj" fmla="val 50000"/>
              </a:avLst>
            </a:prstGeom>
            <a:solidFill>
              <a:srgbClr val="F181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25">
              <a:extLst>
                <a:ext uri="{FF2B5EF4-FFF2-40B4-BE49-F238E27FC236}">
                  <a16:creationId xmlns:a16="http://schemas.microsoft.com/office/drawing/2014/main" id="{AC07491E-9058-4A80-8AE8-083F322ED2E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000000">
              <a:off x="6716818" y="5499584"/>
              <a:ext cx="3958673" cy="1530189"/>
            </a:xfrm>
            <a:prstGeom prst="roundRect">
              <a:avLst>
                <a:gd name="adj" fmla="val 50000"/>
              </a:avLst>
            </a:prstGeom>
            <a:solidFill>
              <a:srgbClr val="F2A16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26">
              <a:extLst>
                <a:ext uri="{FF2B5EF4-FFF2-40B4-BE49-F238E27FC236}">
                  <a16:creationId xmlns:a16="http://schemas.microsoft.com/office/drawing/2014/main" id="{17B59944-62C9-4165-8B9F-DE86BA5A0AD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0">
              <a:off x="6386756" y="4601080"/>
              <a:ext cx="3958678" cy="15301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3">
            <a:extLst>
              <a:ext uri="{FF2B5EF4-FFF2-40B4-BE49-F238E27FC236}">
                <a16:creationId xmlns:a16="http://schemas.microsoft.com/office/drawing/2014/main" id="{6EDE9B22-3779-4968-85AA-0F36F686666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rot="18900000">
            <a:off x="-439416" y="297207"/>
            <a:ext cx="1754274" cy="389246"/>
          </a:xfrm>
          <a:prstGeom prst="trapezoid">
            <a:avLst>
              <a:gd name="adj" fmla="val 94179"/>
            </a:avLst>
          </a:prstGeom>
          <a:gradFill>
            <a:gsLst>
              <a:gs pos="0">
                <a:srgbClr val="F7941D"/>
              </a:gs>
              <a:gs pos="10000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B446-8A10-43C5-A5E9-FE08F757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D9BF0-9190-489A-930F-52DD2EC8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E691D-8F07-4F12-8091-A4EF2CE5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7BE96-D638-43B0-9CF0-1313AE1D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DA8E-01FE-4F7B-BA2C-F23ED30D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FFA2C-AB7F-4113-ADDA-0D613742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8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A262-D2A8-4BDC-B290-8F48C3C9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FAC7B-2980-4CD3-BF11-1F1450FAF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2047D-46DE-4F14-816C-7C6EF2F24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1DAFD-37C9-43C1-A2D8-2A844CFC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2A7B3-FE00-4DA8-A960-16F77E9A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35C78-5F1D-4473-AE2B-9472879A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C66F4-E4F3-4A2F-8A93-54CE1E00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1D1EC-043E-43E1-B63E-D887F292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FECD4-C3CA-4FF5-B667-5B63FED20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0193-23A8-42EA-8B4D-0F4FB44A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DD44-448C-4BA2-BC82-AA12E16F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10" Type="http://schemas.openxmlformats.org/officeDocument/2006/relationships/slide" Target="slide9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1486097" y="1566906"/>
            <a:ext cx="9333479" cy="373288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3954650" y="3101260"/>
            <a:ext cx="516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3443654" y="2349285"/>
            <a:ext cx="567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62422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32" y="1337035"/>
            <a:ext cx="6249725" cy="3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" y="1135489"/>
            <a:ext cx="4547772" cy="30778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804C6F-16F9-F82C-D992-B33A79DB9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15" y="1135489"/>
            <a:ext cx="4611281" cy="3077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5A03E1-2738-CCBE-55B1-EA5EAB9E7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09" y="1135489"/>
            <a:ext cx="4754993" cy="3077821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CAF2D3-7740-5203-A246-129E36CC5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70" y="4045708"/>
            <a:ext cx="6359236" cy="2812292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C3B029D-226B-B26E-2069-55B55C91CF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1" y="4041549"/>
            <a:ext cx="6959659" cy="28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68" y="1366221"/>
            <a:ext cx="5572460" cy="33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37FF3DE-F70E-42F7-ABCC-E0CDE6071CA6}"/>
              </a:ext>
            </a:extLst>
          </p:cNvPr>
          <p:cNvGrpSpPr/>
          <p:nvPr/>
        </p:nvGrpSpPr>
        <p:grpSpPr>
          <a:xfrm>
            <a:off x="729673" y="584484"/>
            <a:ext cx="10732654" cy="5689032"/>
            <a:chOff x="609601" y="450279"/>
            <a:chExt cx="10732654" cy="56890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1" y="450279"/>
              <a:ext cx="10732654" cy="56890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45" y="450279"/>
              <a:ext cx="2494620" cy="1495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0168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43"/>
          <a:stretch/>
        </p:blipFill>
        <p:spPr>
          <a:xfrm>
            <a:off x="-9331" y="0"/>
            <a:ext cx="12201332" cy="6462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52"/>
            <a:ext cx="2494620" cy="14955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7663" y="1399591"/>
            <a:ext cx="8232400" cy="3764205"/>
          </a:xfrm>
          <a:prstGeom prst="roundRect">
            <a:avLst/>
          </a:prstGeom>
          <a:solidFill>
            <a:srgbClr val="FBE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383E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800" b="1" dirty="0">
                <a:solidFill>
                  <a:srgbClr val="FFA9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con đi học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Hôm nay trời nắng chang chang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con đi học chẳng mang thứ gì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Chỉ mang một cái bút chì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mang một mẩu bánh mì con con.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US" alt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(Phan Thị Vàng Anh) </a:t>
            </a:r>
          </a:p>
        </p:txBody>
      </p:sp>
      <p:sp>
        <p:nvSpPr>
          <p:cNvPr id="3" name="Rectangle 2"/>
          <p:cNvSpPr/>
          <p:nvPr/>
        </p:nvSpPr>
        <p:spPr>
          <a:xfrm>
            <a:off x="9038694" y="2101515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25059" y="2101515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9776" y="2680484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18373" y="2680484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0187" y="3255196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91612" y="3830954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57555" y="2095539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6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3EADFD42-A94C-59E9-C4ED-13B3D1AF9FB1}"/>
              </a:ext>
            </a:extLst>
          </p:cNvPr>
          <p:cNvSpPr/>
          <p:nvPr/>
        </p:nvSpPr>
        <p:spPr>
          <a:xfrm>
            <a:off x="373403" y="0"/>
            <a:ext cx="11445194" cy="65254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383E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b="1" dirty="0">
                <a:solidFill>
                  <a:srgbClr val="FFA9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con đi học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Hôm nay trời nắng chang chang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con đi học chẳng mang thứ gì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Chỉ mang một cái bút chì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mang một mẩu bánh mì con con.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US" alt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(Phan Thị Vàng Anh)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69B061-A4F5-432C-FC3F-8E269F3AA89B}"/>
              </a:ext>
            </a:extLst>
          </p:cNvPr>
          <p:cNvSpPr/>
          <p:nvPr/>
        </p:nvSpPr>
        <p:spPr>
          <a:xfrm>
            <a:off x="4502727" y="1399308"/>
            <a:ext cx="2673927" cy="858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9A2945-7F80-B9AE-75AF-AE2441008E84}"/>
              </a:ext>
            </a:extLst>
          </p:cNvPr>
          <p:cNvSpPr/>
          <p:nvPr/>
        </p:nvSpPr>
        <p:spPr>
          <a:xfrm>
            <a:off x="7259784" y="1399308"/>
            <a:ext cx="3823852" cy="858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5795F3-6B33-A364-787B-0E681D1DAB82}"/>
              </a:ext>
            </a:extLst>
          </p:cNvPr>
          <p:cNvSpPr/>
          <p:nvPr/>
        </p:nvSpPr>
        <p:spPr>
          <a:xfrm>
            <a:off x="3713019" y="2403762"/>
            <a:ext cx="1870364" cy="858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09159-8D10-4F30-B354-6A9548DF2EB5}"/>
              </a:ext>
            </a:extLst>
          </p:cNvPr>
          <p:cNvSpPr/>
          <p:nvPr/>
        </p:nvSpPr>
        <p:spPr>
          <a:xfrm>
            <a:off x="7994073" y="3429000"/>
            <a:ext cx="2078181" cy="858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49B29E-AC80-B90C-BF47-8F800362A9B1}"/>
              </a:ext>
            </a:extLst>
          </p:cNvPr>
          <p:cNvSpPr/>
          <p:nvPr/>
        </p:nvSpPr>
        <p:spPr>
          <a:xfrm>
            <a:off x="6262254" y="4433454"/>
            <a:ext cx="2673927" cy="858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3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06AA4BC-496D-5DA7-8167-01EEEAE40C1F}"/>
              </a:ext>
            </a:extLst>
          </p:cNvPr>
          <p:cNvSpPr/>
          <p:nvPr/>
        </p:nvSpPr>
        <p:spPr>
          <a:xfrm>
            <a:off x="373403" y="0"/>
            <a:ext cx="11445194" cy="65254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383E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b="1" dirty="0">
                <a:solidFill>
                  <a:srgbClr val="FFA9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con đi học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Hôm nay </a:t>
            </a:r>
            <a:r>
              <a:rPr lang="en-US" alt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nắng chang chang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con đi học </a:t>
            </a:r>
            <a:r>
              <a:rPr lang="en-US" alt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mang thứ gì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Chỉ mang một cái bút chì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mang </a:t>
            </a:r>
            <a:r>
              <a:rPr lang="en-US" alt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mẩu bánh mì </a:t>
            </a: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con.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US" alt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(Phan Thị Vàng Anh) </a:t>
            </a:r>
          </a:p>
        </p:txBody>
      </p:sp>
    </p:spTree>
    <p:extLst>
      <p:ext uri="{BB962C8B-B14F-4D97-AF65-F5344CB8AC3E}">
        <p14:creationId xmlns:p14="http://schemas.microsoft.com/office/powerpoint/2010/main" val="55047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9F6091A-F9E6-E18D-D1ED-3001F1401CA7}"/>
              </a:ext>
            </a:extLst>
          </p:cNvPr>
          <p:cNvSpPr/>
          <p:nvPr/>
        </p:nvSpPr>
        <p:spPr>
          <a:xfrm>
            <a:off x="373403" y="0"/>
            <a:ext cx="11445194" cy="65254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383E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b="1" dirty="0">
                <a:solidFill>
                  <a:srgbClr val="FFA9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con đi học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Hôm nay trời nắng chang chang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con đi học chẳng mang thứ gì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Chỉ mang một cái bút chì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mang một mẩu bánh mì con con.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US" alt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(Phan Thị Vàng Anh)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0A3521-3F72-B918-CD8F-8521FDEF1DCC}"/>
              </a:ext>
            </a:extLst>
          </p:cNvPr>
          <p:cNvSpPr/>
          <p:nvPr/>
        </p:nvSpPr>
        <p:spPr>
          <a:xfrm>
            <a:off x="1039760" y="1357746"/>
            <a:ext cx="651163" cy="609600"/>
          </a:xfrm>
          <a:prstGeom prst="ellipse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CF7D6D-0336-B16D-277F-E5E292B5C621}"/>
              </a:ext>
            </a:extLst>
          </p:cNvPr>
          <p:cNvSpPr/>
          <p:nvPr/>
        </p:nvSpPr>
        <p:spPr>
          <a:xfrm>
            <a:off x="290945" y="2438400"/>
            <a:ext cx="651163" cy="609600"/>
          </a:xfrm>
          <a:prstGeom prst="ellipse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7FE808-41E9-A00E-BBE6-B9D0C9C37897}"/>
              </a:ext>
            </a:extLst>
          </p:cNvPr>
          <p:cNvSpPr/>
          <p:nvPr/>
        </p:nvSpPr>
        <p:spPr>
          <a:xfrm>
            <a:off x="2133600" y="3539837"/>
            <a:ext cx="651163" cy="609600"/>
          </a:xfrm>
          <a:prstGeom prst="ellipse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71D00A-5DA0-59D9-2E86-739586F7D1D9}"/>
              </a:ext>
            </a:extLst>
          </p:cNvPr>
          <p:cNvSpPr/>
          <p:nvPr/>
        </p:nvSpPr>
        <p:spPr>
          <a:xfrm>
            <a:off x="0" y="4475019"/>
            <a:ext cx="651163" cy="609600"/>
          </a:xfrm>
          <a:prstGeom prst="ellipse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19A9C1-9EF4-68CB-BB09-456CF607A09B}"/>
              </a:ext>
            </a:extLst>
          </p:cNvPr>
          <p:cNvCxnSpPr/>
          <p:nvPr/>
        </p:nvCxnSpPr>
        <p:spPr>
          <a:xfrm flipH="1">
            <a:off x="4364182" y="1357746"/>
            <a:ext cx="277091" cy="720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E089E2-9C99-0BE5-B513-1B03518A2287}"/>
              </a:ext>
            </a:extLst>
          </p:cNvPr>
          <p:cNvCxnSpPr/>
          <p:nvPr/>
        </p:nvCxnSpPr>
        <p:spPr>
          <a:xfrm flipH="1">
            <a:off x="5541818" y="2382982"/>
            <a:ext cx="277091" cy="720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27D1F2-264B-BC7E-F63D-9F405A336E0E}"/>
              </a:ext>
            </a:extLst>
          </p:cNvPr>
          <p:cNvCxnSpPr/>
          <p:nvPr/>
        </p:nvCxnSpPr>
        <p:spPr>
          <a:xfrm flipH="1">
            <a:off x="5680363" y="3484419"/>
            <a:ext cx="277091" cy="720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BBB967-B1BE-B103-C9FA-1F12568181B3}"/>
              </a:ext>
            </a:extLst>
          </p:cNvPr>
          <p:cNvCxnSpPr/>
          <p:nvPr/>
        </p:nvCxnSpPr>
        <p:spPr>
          <a:xfrm flipH="1">
            <a:off x="6220691" y="4475019"/>
            <a:ext cx="277091" cy="720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3" y="1647531"/>
            <a:ext cx="4862457" cy="30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21"/>
            <a:ext cx="2218759" cy="1369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87" y="1548778"/>
            <a:ext cx="8605285" cy="472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196582" y="625448"/>
            <a:ext cx="6330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trăng và mặt trời</a:t>
            </a:r>
          </a:p>
        </p:txBody>
      </p:sp>
    </p:spTree>
    <p:extLst>
      <p:ext uri="{BB962C8B-B14F-4D97-AF65-F5344CB8AC3E}">
        <p14:creationId xmlns:p14="http://schemas.microsoft.com/office/powerpoint/2010/main" val="72288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h lớn">
            <a:extLst>
              <a:ext uri="{FF2B5EF4-FFF2-40B4-BE49-F238E27FC236}">
                <a16:creationId xmlns:a16="http://schemas.microsoft.com/office/drawing/2014/main" id="{7CE385C9-597D-B6CC-EE46-D4D4C09ADB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đèn pin">
            <a:extLst>
              <a:ext uri="{FF2B5EF4-FFF2-40B4-BE49-F238E27FC236}">
                <a16:creationId xmlns:a16="http://schemas.microsoft.com/office/drawing/2014/main" id="{DF8F2FCD-B602-002F-BEA0-966F247277FE}"/>
              </a:ext>
            </a:extLst>
          </p:cNvPr>
          <p:cNvSpPr txBox="1"/>
          <p:nvPr/>
        </p:nvSpPr>
        <p:spPr>
          <a:xfrm>
            <a:off x="8130030" y="4582956"/>
            <a:ext cx="3104885" cy="861766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0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tách trà</a:t>
            </a:r>
            <a:endParaRPr kumimoji="0" lang="es-E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mũ len">
            <a:extLst>
              <a:ext uri="{FF2B5EF4-FFF2-40B4-BE49-F238E27FC236}">
                <a16:creationId xmlns:a16="http://schemas.microsoft.com/office/drawing/2014/main" id="{5D5B0547-F964-2549-773B-29866C106BB2}"/>
              </a:ext>
            </a:extLst>
          </p:cNvPr>
          <p:cNvSpPr txBox="1"/>
          <p:nvPr/>
        </p:nvSpPr>
        <p:spPr>
          <a:xfrm>
            <a:off x="7968299" y="4642789"/>
            <a:ext cx="3104075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 sẽ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mưa phùn">
            <a:extLst>
              <a:ext uri="{FF2B5EF4-FFF2-40B4-BE49-F238E27FC236}">
                <a16:creationId xmlns:a16="http://schemas.microsoft.com/office/drawing/2014/main" id="{1E128696-AC8A-30A9-3365-7EC921C3B2B1}"/>
              </a:ext>
            </a:extLst>
          </p:cNvPr>
          <p:cNvSpPr txBox="1"/>
          <p:nvPr/>
        </p:nvSpPr>
        <p:spPr>
          <a:xfrm>
            <a:off x="8051667" y="4477185"/>
            <a:ext cx="3070161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 vở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dế mèn">
            <a:extLst>
              <a:ext uri="{FF2B5EF4-FFF2-40B4-BE49-F238E27FC236}">
                <a16:creationId xmlns:a16="http://schemas.microsoft.com/office/drawing/2014/main" id="{B8D9E8DC-A342-B9EB-270F-351C6A231AE0}"/>
              </a:ext>
            </a:extLst>
          </p:cNvPr>
          <p:cNvSpPr txBox="1"/>
          <p:nvPr/>
        </p:nvSpPr>
        <p:spPr>
          <a:xfrm>
            <a:off x="7871303" y="4582956"/>
            <a:ext cx="3363612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chênh lệch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bản tin">
            <a:extLst>
              <a:ext uri="{FF2B5EF4-FFF2-40B4-BE49-F238E27FC236}">
                <a16:creationId xmlns:a16="http://schemas.microsoft.com/office/drawing/2014/main" id="{20BA339A-D527-0B79-9950-269D05C72852}"/>
              </a:ext>
            </a:extLst>
          </p:cNvPr>
          <p:cNvSpPr txBox="1"/>
          <p:nvPr/>
        </p:nvSpPr>
        <p:spPr>
          <a:xfrm>
            <a:off x="8122074" y="4595061"/>
            <a:ext cx="3112841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 đu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un con">
            <a:extLst>
              <a:ext uri="{FF2B5EF4-FFF2-40B4-BE49-F238E27FC236}">
                <a16:creationId xmlns:a16="http://schemas.microsoft.com/office/drawing/2014/main" id="{73C69764-6694-178E-4238-3C44D521D57B}"/>
              </a:ext>
            </a:extLst>
          </p:cNvPr>
          <p:cNvSpPr txBox="1"/>
          <p:nvPr/>
        </p:nvSpPr>
        <p:spPr>
          <a:xfrm>
            <a:off x="8023165" y="4537018"/>
            <a:ext cx="3104885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 lịch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giỏ đựng">
            <a:extLst>
              <a:ext uri="{FF2B5EF4-FFF2-40B4-BE49-F238E27FC236}">
                <a16:creationId xmlns:a16="http://schemas.microsoft.com/office/drawing/2014/main" id="{2E70CBC4-74AF-14B3-EB50-F3E6FFF05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25" y="4588694"/>
            <a:ext cx="4022747" cy="2591602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C8902FE2-903A-334F-58FA-41DD0E933D98}"/>
              </a:ext>
            </a:extLst>
          </p:cNvPr>
          <p:cNvGrpSpPr/>
          <p:nvPr/>
        </p:nvGrpSpPr>
        <p:grpSpPr>
          <a:xfrm>
            <a:off x="2370802" y="619445"/>
            <a:ext cx="1556676" cy="1048433"/>
            <a:chOff x="2341807" y="722423"/>
            <a:chExt cx="1167507" cy="10484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245455-71AB-F5BB-6487-793BF1518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1">
              <a:extLst>
                <a:ext uri="{FF2B5EF4-FFF2-40B4-BE49-F238E27FC236}">
                  <a16:creationId xmlns:a16="http://schemas.microsoft.com/office/drawing/2014/main" id="{6F78DD67-F3CD-D4BD-F2EB-0E87EE436DD1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E1B52B87-6D6F-122B-1661-F37CF5D03B09}"/>
              </a:ext>
            </a:extLst>
          </p:cNvPr>
          <p:cNvGrpSpPr/>
          <p:nvPr/>
        </p:nvGrpSpPr>
        <p:grpSpPr>
          <a:xfrm>
            <a:off x="4250540" y="2642322"/>
            <a:ext cx="1556676" cy="1048433"/>
            <a:chOff x="5632842" y="2105111"/>
            <a:chExt cx="1167507" cy="1048431"/>
          </a:xfrm>
        </p:grpSpPr>
        <p:pic>
          <p:nvPicPr>
            <p:cNvPr id="16" name="2">
              <a:extLst>
                <a:ext uri="{FF2B5EF4-FFF2-40B4-BE49-F238E27FC236}">
                  <a16:creationId xmlns:a16="http://schemas.microsoft.com/office/drawing/2014/main" id="{A72A020F-9A12-5600-BAEF-CB76E859E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2">
              <a:extLst>
                <a:ext uri="{FF2B5EF4-FFF2-40B4-BE49-F238E27FC236}">
                  <a16:creationId xmlns:a16="http://schemas.microsoft.com/office/drawing/2014/main" id="{B60E8221-8345-C12D-F24C-1EF932A676AC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C1FF2731-639A-FA6B-2779-5841345C5706}"/>
              </a:ext>
            </a:extLst>
          </p:cNvPr>
          <p:cNvGrpSpPr/>
          <p:nvPr/>
        </p:nvGrpSpPr>
        <p:grpSpPr>
          <a:xfrm>
            <a:off x="1070082" y="1990174"/>
            <a:ext cx="1556676" cy="1048433"/>
            <a:chOff x="1559230" y="2459387"/>
            <a:chExt cx="1167507" cy="104843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DF144B-FEA4-AC9D-C4A9-66DAA1F0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1BECB0-7667-8379-EAE3-0F65F86D4ABB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9771407F-497C-1950-E850-A8D677628991}"/>
              </a:ext>
            </a:extLst>
          </p:cNvPr>
          <p:cNvGrpSpPr/>
          <p:nvPr/>
        </p:nvGrpSpPr>
        <p:grpSpPr>
          <a:xfrm>
            <a:off x="4266986" y="435444"/>
            <a:ext cx="1556676" cy="1048433"/>
            <a:chOff x="1559230" y="2459387"/>
            <a:chExt cx="1167507" cy="10484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2831A2-5551-81CE-199C-0527D9920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4">
              <a:extLst>
                <a:ext uri="{FF2B5EF4-FFF2-40B4-BE49-F238E27FC236}">
                  <a16:creationId xmlns:a16="http://schemas.microsoft.com/office/drawing/2014/main" id="{51357D05-E0B8-4A5A-FD5A-69AF22E7FBB6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D36C3715-1178-B6EA-ED35-2C3AB4D4171F}"/>
              </a:ext>
            </a:extLst>
          </p:cNvPr>
          <p:cNvGrpSpPr/>
          <p:nvPr/>
        </p:nvGrpSpPr>
        <p:grpSpPr>
          <a:xfrm>
            <a:off x="3087600" y="1850678"/>
            <a:ext cx="1556676" cy="1048433"/>
            <a:chOff x="1559230" y="2459387"/>
            <a:chExt cx="1167507" cy="104843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61D3B6E-853A-C74E-8014-2EBEB2B4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5">
              <a:extLst>
                <a:ext uri="{FF2B5EF4-FFF2-40B4-BE49-F238E27FC236}">
                  <a16:creationId xmlns:a16="http://schemas.microsoft.com/office/drawing/2014/main" id="{866C7291-4523-5471-6B08-8D49F3C171CB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2">
            <a:extLst>
              <a:ext uri="{FF2B5EF4-FFF2-40B4-BE49-F238E27FC236}">
                <a16:creationId xmlns:a16="http://schemas.microsoft.com/office/drawing/2014/main" id="{3EDE6DD3-D48F-19C7-75C9-497C2110041A}"/>
              </a:ext>
            </a:extLst>
          </p:cNvPr>
          <p:cNvGrpSpPr/>
          <p:nvPr/>
        </p:nvGrpSpPr>
        <p:grpSpPr>
          <a:xfrm>
            <a:off x="5214411" y="1608631"/>
            <a:ext cx="1556676" cy="1048433"/>
            <a:chOff x="1559230" y="2459387"/>
            <a:chExt cx="1167507" cy="104843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FC24FA4-5DD9-67A3-BF71-6CD66F4DD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807392-AA6A-FD78-29C7-21958A003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Oval mặt trời">
            <a:extLst>
              <a:ext uri="{FF2B5EF4-FFF2-40B4-BE49-F238E27FC236}">
                <a16:creationId xmlns:a16="http://schemas.microsoft.com/office/drawing/2014/main" id="{F46D794C-E101-1FE0-BAF7-49A479262F94}"/>
              </a:ext>
            </a:extLst>
          </p:cNvPr>
          <p:cNvSpPr/>
          <p:nvPr/>
        </p:nvSpPr>
        <p:spPr>
          <a:xfrm>
            <a:off x="9214338" y="1226807"/>
            <a:ext cx="1242655" cy="1204310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1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9F05769D-9FB8-5E04-6E47-EF8C099FC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0" y="498496"/>
            <a:ext cx="649817" cy="487363"/>
          </a:xfrm>
          <a:prstGeom prst="rect">
            <a:avLst/>
          </a:prstGeom>
        </p:spPr>
      </p:pic>
      <p:pic>
        <p:nvPicPr>
          <p:cNvPr id="3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C441CDD-BC63-648B-E537-45913EE37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1" y="1192959"/>
            <a:ext cx="649817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785133FF-C826-E3A4-2535-9D28F8EEB0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2" y="1717175"/>
            <a:ext cx="649817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354B749-24FD-1692-8822-8650DF60B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58254" y="2187436"/>
            <a:ext cx="649817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BD97A143-1449-088C-68FC-42AD3CC95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83326" y="2621253"/>
            <a:ext cx="745237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494FB3D3-F32A-56F2-BDE9-4DDCC01A3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98683" y="3167056"/>
            <a:ext cx="649817" cy="487363"/>
          </a:xfrm>
          <a:prstGeom prst="rect">
            <a:avLst/>
          </a:prstGeom>
        </p:spPr>
      </p:pic>
      <p:sp>
        <p:nvSpPr>
          <p:cNvPr id="37" name="trò chơi hái táo">
            <a:extLst>
              <a:ext uri="{FF2B5EF4-FFF2-40B4-BE49-F238E27FC236}">
                <a16:creationId xmlns:a16="http://schemas.microsoft.com/office/drawing/2014/main" id="{83636D69-ED6B-A541-904D-2E1C5DF436DF}"/>
              </a:ext>
            </a:extLst>
          </p:cNvPr>
          <p:cNvSpPr/>
          <p:nvPr/>
        </p:nvSpPr>
        <p:spPr>
          <a:xfrm>
            <a:off x="6267266" y="-19255"/>
            <a:ext cx="602364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5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Arrow: Right 37">
            <a:hlinkClick r:id="rId10" action="ppaction://hlinksldjump"/>
            <a:extLst>
              <a:ext uri="{FF2B5EF4-FFF2-40B4-BE49-F238E27FC236}">
                <a16:creationId xmlns:a16="http://schemas.microsoft.com/office/drawing/2014/main" id="{E45CD165-DD22-A5CE-53E7-5714702F7BB3}"/>
              </a:ext>
            </a:extLst>
          </p:cNvPr>
          <p:cNvSpPr/>
          <p:nvPr/>
        </p:nvSpPr>
        <p:spPr>
          <a:xfrm>
            <a:off x="11034318" y="629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9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44E0ADC7-8771-0034-CC90-9A037BFBB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98683" y="405669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1.11111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8138 0.66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3481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7407E-6 L -0.24323 0.341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44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1771 0.4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259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4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4739 0.662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3409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12878 0.4564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139 L -0.29974 0.491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">
            <a:extLst>
              <a:ext uri="{FF2B5EF4-FFF2-40B4-BE49-F238E27FC236}">
                <a16:creationId xmlns:a16="http://schemas.microsoft.com/office/drawing/2014/main" id="{E2441865-C47E-4E43-84D9-FC40669F0ACD}"/>
              </a:ext>
            </a:extLst>
          </p:cNvPr>
          <p:cNvSpPr/>
          <p:nvPr/>
        </p:nvSpPr>
        <p:spPr>
          <a:xfrm rot="2611115">
            <a:off x="-654571" y="5984267"/>
            <a:ext cx="2116013" cy="1056592"/>
          </a:xfrm>
          <a:custGeom>
            <a:avLst/>
            <a:gdLst>
              <a:gd name="connsiteX0" fmla="*/ 0 w 2116013"/>
              <a:gd name="connsiteY0" fmla="*/ 0 h 1056592"/>
              <a:gd name="connsiteX1" fmla="*/ 2116013 w 2116013"/>
              <a:gd name="connsiteY1" fmla="*/ 0 h 1056592"/>
              <a:gd name="connsiteX2" fmla="*/ 1003320 w 2116013"/>
              <a:gd name="connsiteY2" fmla="*/ 1056592 h 10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013" h="1056592">
                <a:moveTo>
                  <a:pt x="0" y="0"/>
                </a:moveTo>
                <a:lnTo>
                  <a:pt x="2116013" y="0"/>
                </a:lnTo>
                <a:lnTo>
                  <a:pt x="1003320" y="1056592"/>
                </a:lnTo>
                <a:close/>
              </a:path>
            </a:pathLst>
          </a:custGeom>
          <a:solidFill>
            <a:srgbClr val="F1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49">
            <a:extLst>
              <a:ext uri="{FF2B5EF4-FFF2-40B4-BE49-F238E27FC236}">
                <a16:creationId xmlns:a16="http://schemas.microsoft.com/office/drawing/2014/main" id="{646A07C8-0CB4-433D-8288-B516AAF7C27D}"/>
              </a:ext>
            </a:extLst>
          </p:cNvPr>
          <p:cNvSpPr/>
          <p:nvPr/>
        </p:nvSpPr>
        <p:spPr>
          <a:xfrm rot="2611115">
            <a:off x="2408613" y="-761249"/>
            <a:ext cx="12037120" cy="5687118"/>
          </a:xfrm>
          <a:custGeom>
            <a:avLst/>
            <a:gdLst>
              <a:gd name="connsiteX0" fmla="*/ 0 w 12037120"/>
              <a:gd name="connsiteY0" fmla="*/ 5687118 h 5687118"/>
              <a:gd name="connsiteX1" fmla="*/ 5989080 w 12037120"/>
              <a:gd name="connsiteY1" fmla="*/ 0 h 5687118"/>
              <a:gd name="connsiteX2" fmla="*/ 8510153 w 12037120"/>
              <a:gd name="connsiteY2" fmla="*/ 0 h 5687118"/>
              <a:gd name="connsiteX3" fmla="*/ 12037120 w 12037120"/>
              <a:gd name="connsiteY3" fmla="*/ 3714235 h 5687118"/>
              <a:gd name="connsiteX4" fmla="*/ 9959485 w 12037120"/>
              <a:gd name="connsiteY4" fmla="*/ 5687118 h 568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7120" h="5687118">
                <a:moveTo>
                  <a:pt x="0" y="5687118"/>
                </a:moveTo>
                <a:lnTo>
                  <a:pt x="5989080" y="0"/>
                </a:lnTo>
                <a:lnTo>
                  <a:pt x="8510153" y="0"/>
                </a:lnTo>
                <a:lnTo>
                  <a:pt x="12037120" y="3714235"/>
                </a:lnTo>
                <a:lnTo>
                  <a:pt x="9959485" y="5687118"/>
                </a:lnTo>
                <a:close/>
              </a:path>
            </a:pathLst>
          </a:custGeom>
          <a:solidFill>
            <a:srgbClr val="F5B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0800000">
            <a:off x="1306738" y="1457017"/>
            <a:ext cx="9605101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941D"/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9009810" y="1580557"/>
            <a:ext cx="906572" cy="906572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>
            <a:spLocks noChangeAspect="1"/>
          </p:cNvSpPr>
          <p:nvPr/>
        </p:nvSpPr>
        <p:spPr>
          <a:xfrm>
            <a:off x="9658640" y="2088364"/>
            <a:ext cx="324000" cy="324000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33">
            <a:extLst>
              <a:ext uri="{FF2B5EF4-FFF2-40B4-BE49-F238E27FC236}">
                <a16:creationId xmlns:a16="http://schemas.microsoft.com/office/drawing/2014/main" id="{61BA9C91-8135-4B3E-A2D0-EC2BDC2DEDCB}"/>
              </a:ext>
            </a:extLst>
          </p:cNvPr>
          <p:cNvSpPr/>
          <p:nvPr/>
        </p:nvSpPr>
        <p:spPr>
          <a:xfrm>
            <a:off x="1614649" y="2498057"/>
            <a:ext cx="8989278" cy="1446550"/>
          </a:xfrm>
          <a:prstGeom prst="rect">
            <a:avLst/>
          </a:prstGeom>
          <a:effectLst>
            <a:outerShdw blurRad="63500" dist="76200" dir="5400000" algn="tl" rotWithShape="0">
              <a:schemeClr val="bg1"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8800" spc="-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优设标题黑" panose="00000500000000000000" pitchFamily="2" charset="-122"/>
                <a:cs typeface="OPPOSans L" panose="00020600040101010101" pitchFamily="18" charset="-122"/>
                <a:sym typeface="优设标题黑" panose="00000500000000000000" pitchFamily="2" charset="-122"/>
              </a:rPr>
              <a:t>CỦNG CỐ BÀI HỌC</a:t>
            </a:r>
            <a:endParaRPr lang="zh-CN" altLang="en-US" sz="8800" spc="-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优设标题黑" panose="00000500000000000000" pitchFamily="2" charset="-122"/>
              <a:cs typeface="OPPOSans L" panose="00020600040101010101" pitchFamily="18" charset="-122"/>
              <a:sym typeface="优设标题黑" panose="00000500000000000000" pitchFamily="2" charset="-122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0208F69-89C3-4F65-9902-A0914D8F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45" y="3221332"/>
            <a:ext cx="4322618" cy="43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" grpId="0" animBg="1"/>
      <p:bldP spid="6" grpId="0" animBg="1"/>
      <p:bldP spid="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05810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79" y="1355464"/>
            <a:ext cx="6509586" cy="35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1807427" y="5582660"/>
            <a:ext cx="88213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 trăng sáng lấp ló sau rặng tre.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127778" y="5584335"/>
            <a:ext cx="14845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3524873" y="5584336"/>
            <a:ext cx="1660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4858140" y="5582660"/>
            <a:ext cx="1660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179"/>
            <a:ext cx="12192000" cy="5409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8588168" y="5582660"/>
            <a:ext cx="1660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B32EE7-5360-5B47-5968-AB6B0BB95B84}"/>
              </a:ext>
            </a:extLst>
          </p:cNvPr>
          <p:cNvSpPr/>
          <p:nvPr/>
        </p:nvSpPr>
        <p:spPr>
          <a:xfrm>
            <a:off x="2727434" y="788276"/>
            <a:ext cx="6653049" cy="945931"/>
          </a:xfrm>
          <a:prstGeom prst="round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332666-B3A6-03AF-D64A-E9BB46EF0C27}"/>
              </a:ext>
            </a:extLst>
          </p:cNvPr>
          <p:cNvSpPr/>
          <p:nvPr/>
        </p:nvSpPr>
        <p:spPr>
          <a:xfrm>
            <a:off x="945929" y="851340"/>
            <a:ext cx="945931" cy="8198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9" grpId="0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5" y="1463040"/>
            <a:ext cx="5184718" cy="34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1554108" y="814691"/>
            <a:ext cx="2518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843358" y="855032"/>
            <a:ext cx="2518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ăng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8132608" y="841585"/>
            <a:ext cx="2518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âng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3145997" y="2448027"/>
          <a:ext cx="6146180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73090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3073090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3382416" y="2515800"/>
            <a:ext cx="2867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24703" y="2521616"/>
            <a:ext cx="2867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3200770" y="3962350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158380" y="3956311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</p:spTree>
    <p:extLst>
      <p:ext uri="{BB962C8B-B14F-4D97-AF65-F5344CB8AC3E}">
        <p14:creationId xmlns:p14="http://schemas.microsoft.com/office/powerpoint/2010/main" val="3632811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358166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làng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4352191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rạng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8302850" y="1311638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sáng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358166" y="278019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bằng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277449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rặng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2818433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vẳng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424933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tầng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429507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vâng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234768" y="1255694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271630" y="1261765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262240" y="1258115"/>
            <a:ext cx="2168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441409" y="2733414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275478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377009" y="277095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381358" y="4248657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âng</a:t>
            </a: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358166" y="423030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hẫng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294154" y="4197090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414278" y="4183975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âng</a:t>
            </a:r>
          </a:p>
        </p:txBody>
      </p:sp>
    </p:spTree>
    <p:extLst>
      <p:ext uri="{BB962C8B-B14F-4D97-AF65-F5344CB8AC3E}">
        <p14:creationId xmlns:p14="http://schemas.microsoft.com/office/powerpoint/2010/main" val="145444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7" grpId="0"/>
      <p:bldP spid="20" grpId="0" animBg="1"/>
      <p:bldP spid="36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25" y="2388917"/>
            <a:ext cx="2251590" cy="169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464" y="1989282"/>
            <a:ext cx="2458767" cy="1986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980" y="1973579"/>
            <a:ext cx="3210233" cy="1911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523303" y="3975744"/>
            <a:ext cx="3752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cá vàng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448679" y="3975744"/>
            <a:ext cx="37844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măng tre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569316" y="3975744"/>
            <a:ext cx="3187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nhà tầng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74368" y="4828568"/>
            <a:ext cx="1062962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67092" y="4837518"/>
            <a:ext cx="1128811" cy="72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421484" y="4815370"/>
            <a:ext cx="1107549" cy="29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4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68354B-DA6F-DBC7-ECD8-E803C2FF6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009" y="967963"/>
            <a:ext cx="5158515" cy="2934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71F72C-DA97-E13D-2212-76423BF38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506" y="967963"/>
            <a:ext cx="6950311" cy="2934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8486F1-3C99-675D-D7E6-BB84D8899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15" y="3901965"/>
            <a:ext cx="11170902" cy="30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69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345</Words>
  <Application>Microsoft Office PowerPoint</Application>
  <PresentationFormat>Widescreen</PresentationFormat>
  <Paragraphs>89</Paragraphs>
  <Slides>20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HP-211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Ms Quyen</cp:lastModifiedBy>
  <cp:revision>54</cp:revision>
  <dcterms:created xsi:type="dcterms:W3CDTF">2021-07-08T05:39:34Z</dcterms:created>
  <dcterms:modified xsi:type="dcterms:W3CDTF">2023-11-23T14:53:59Z</dcterms:modified>
</cp:coreProperties>
</file>