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8047" r:id="rId2"/>
    <p:sldId id="8048" r:id="rId3"/>
    <p:sldId id="8042" r:id="rId4"/>
    <p:sldId id="281" r:id="rId5"/>
    <p:sldId id="257" r:id="rId6"/>
    <p:sldId id="282" r:id="rId7"/>
    <p:sldId id="286" r:id="rId8"/>
    <p:sldId id="287" r:id="rId9"/>
    <p:sldId id="288" r:id="rId10"/>
    <p:sldId id="283" r:id="rId11"/>
    <p:sldId id="279" r:id="rId12"/>
    <p:sldId id="8045" r:id="rId13"/>
    <p:sldId id="8046" r:id="rId14"/>
    <p:sldId id="264" r:id="rId15"/>
    <p:sldId id="289" r:id="rId16"/>
    <p:sldId id="284" r:id="rId17"/>
    <p:sldId id="267" r:id="rId18"/>
    <p:sldId id="290" r:id="rId19"/>
    <p:sldId id="285" r:id="rId20"/>
    <p:sldId id="269" r:id="rId21"/>
    <p:sldId id="804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68B"/>
    <a:srgbClr val="F1812B"/>
    <a:srgbClr val="F2A16A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61" d="100"/>
          <a:sy n="61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6833D1-5DF3-4261-835F-7FA4BE3EB6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7D3D1D-2DE9-4791-8B31-A497AD46FE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7C867-2C23-49B3-B2B9-F72F6B16716E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819FF-2295-4585-AF3C-5424F15CF5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5E248-99C3-4B48-85D7-79096E7DB1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688FF-B804-4A1A-A19D-FB6C203A6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07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5D418-5EE8-4F49-BA93-ED4D806D9383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8D757-7478-47C0-926F-4D02C4644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2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CÁCH SỬ DỤNG TRÒ CHƠI:  VD: Chọn quả táo số 1, nhấn vào quả táo số 1=&gt; hiện lên chữ cần đọc (đèn pin), nhấn vào chữ đã đọc (đèn pin) =&gt; quả táo số 1 biến mất, nhấn vào mặt trời chữ đọc biến mất. Tương tự.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FB7898-795D-484C-A83B-AF5934D726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1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B3D-A022-4119-85CE-244CF975E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FAA3E-00EC-4D76-A09C-496766ABC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0D799-69A4-4FCD-B961-E0B152DD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40240-878C-405E-A683-C71166B6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0302D-8BF9-4802-89F9-37846E7F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1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FC588-D404-42DE-A612-61A3C56A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B3DFE4-B138-4A80-B8D4-43A436690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F1B12-3751-4D23-8846-75FA5282D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F6445-384D-4761-9F69-935726A97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E75AF-DAD5-4E85-B569-C47D22808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9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E60C1A-DABA-49D2-817E-F40E027D7C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2BFD55-8A98-4C49-BEE5-750C366F5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94D97-CC46-4D5F-90ED-11638922D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09192-3252-400B-AA04-6DA4E79E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00EA8-3381-40D3-98D3-A3742C67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18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43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92E19-38F6-43BF-A720-41FB46383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6C65D-946C-437A-9F1A-64D04BC5A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34A3C-0664-451E-B926-D76FCA98D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58C52-29C4-4ACE-9660-C9DB8B0D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7437F-3803-4D8A-B1B4-1247A07A0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4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A3F0-FA9F-408D-A6FB-E8871EBC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14A45-BEFF-49E6-B265-91905726D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54B6-68D2-47C8-B4B7-44F90DBF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060D7-3DBE-44A0-9F0C-C820CBA2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077E8-7ECF-42ED-8EE2-F88B5E8F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5074-4D30-44CB-97DD-D3A243B6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55A7F-F75C-408A-8653-CC16649FB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AA7B7-F7CF-40CD-B178-DC7955061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67326-1AF2-47F8-A252-01E69E66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98596-5251-4A75-9599-7502E6C7B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D4584-7A7F-48F4-80DA-BB7613C0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F03E3-62F5-4738-9F9C-87449ABC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D2056-B384-4770-9B95-DFF1337EF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D4D1D-6140-4B81-8DCC-5C8775726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04ADEE-15E4-4BE1-BE56-9C848BF4E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35205B-F114-4CA7-BBE2-5373AE33B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70A17B-5338-4C57-879A-9E43A61EB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9B9DB-CCCE-4AC8-AB08-2A0C7F0D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630EB1-2090-4E91-9BDA-5EF764B4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2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4B6D-BD52-473C-82A5-AB4C3905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B9AEC-399E-43E0-9426-D1BB5832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9ADCD2-42E6-4C8D-B60A-E0C5DD6A8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683BF-D509-4BFE-A4D7-C6123671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7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4243A-E1B0-4FB4-9423-7089F8104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1F89F-797F-43DD-81D2-1CA605B6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F891D-BF3A-43DD-8BD0-345F9428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27">
            <a:extLst>
              <a:ext uri="{FF2B5EF4-FFF2-40B4-BE49-F238E27FC236}">
                <a16:creationId xmlns:a16="http://schemas.microsoft.com/office/drawing/2014/main" id="{83BAC971-131D-445A-B07D-2066DD37E10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 rot="18900000">
            <a:off x="-57560" y="687519"/>
            <a:ext cx="1176560" cy="3754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>
                  <a:lumMod val="95000"/>
                  <a:alpha val="0"/>
                </a:schemeClr>
              </a:gs>
              <a:gs pos="0">
                <a:schemeClr val="bg1">
                  <a:lumMod val="85000"/>
                  <a:alpha val="91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22">
            <a:extLst>
              <a:ext uri="{FF2B5EF4-FFF2-40B4-BE49-F238E27FC236}">
                <a16:creationId xmlns:a16="http://schemas.microsoft.com/office/drawing/2014/main" id="{99525D07-4522-4124-B706-B49B524195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 rot="18900000">
            <a:off x="-39566" y="469079"/>
            <a:ext cx="1176560" cy="3754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F2A16A"/>
              </a:gs>
              <a:gs pos="0">
                <a:srgbClr val="F5B68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5">
            <a:extLst>
              <a:ext uri="{FF2B5EF4-FFF2-40B4-BE49-F238E27FC236}">
                <a16:creationId xmlns:a16="http://schemas.microsoft.com/office/drawing/2014/main" id="{7973242D-A31C-4124-9D7A-85FF914CE4EE}"/>
              </a:ext>
            </a:extLst>
          </p:cNvPr>
          <p:cNvGrpSpPr/>
          <p:nvPr userDrawn="1">
            <p:custDataLst>
              <p:tags r:id="rId3"/>
            </p:custDataLst>
          </p:nvPr>
        </p:nvGrpSpPr>
        <p:grpSpPr>
          <a:xfrm rot="20926481">
            <a:off x="11391346" y="6457636"/>
            <a:ext cx="1112881" cy="522631"/>
            <a:chOff x="6386756" y="4601080"/>
            <a:chExt cx="4288735" cy="3589866"/>
          </a:xfrm>
        </p:grpSpPr>
        <p:sp>
          <p:nvSpPr>
            <p:cNvPr id="8" name="21">
              <a:extLst>
                <a:ext uri="{FF2B5EF4-FFF2-40B4-BE49-F238E27FC236}">
                  <a16:creationId xmlns:a16="http://schemas.microsoft.com/office/drawing/2014/main" id="{1E4205A1-6CA9-4ADB-B3E3-06A60EBF0A0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9000000">
              <a:off x="7177078" y="6400425"/>
              <a:ext cx="3496178" cy="1790521"/>
            </a:xfrm>
            <a:prstGeom prst="roundRect">
              <a:avLst>
                <a:gd name="adj" fmla="val 50000"/>
              </a:avLst>
            </a:prstGeom>
            <a:solidFill>
              <a:srgbClr val="F1812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25">
              <a:extLst>
                <a:ext uri="{FF2B5EF4-FFF2-40B4-BE49-F238E27FC236}">
                  <a16:creationId xmlns:a16="http://schemas.microsoft.com/office/drawing/2014/main" id="{AC07491E-9058-4A80-8AE8-083F322ED2E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9000000">
              <a:off x="6716818" y="5499584"/>
              <a:ext cx="3958673" cy="1530189"/>
            </a:xfrm>
            <a:prstGeom prst="roundRect">
              <a:avLst>
                <a:gd name="adj" fmla="val 50000"/>
              </a:avLst>
            </a:prstGeom>
            <a:solidFill>
              <a:srgbClr val="F2A16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26">
              <a:extLst>
                <a:ext uri="{FF2B5EF4-FFF2-40B4-BE49-F238E27FC236}">
                  <a16:creationId xmlns:a16="http://schemas.microsoft.com/office/drawing/2014/main" id="{17B59944-62C9-4165-8B9F-DE86BA5A0AD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9000000">
              <a:off x="6386756" y="4601080"/>
              <a:ext cx="3958678" cy="153018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3">
            <a:extLst>
              <a:ext uri="{FF2B5EF4-FFF2-40B4-BE49-F238E27FC236}">
                <a16:creationId xmlns:a16="http://schemas.microsoft.com/office/drawing/2014/main" id="{6EDE9B22-3779-4968-85AA-0F36F686666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 rot="18900000">
            <a:off x="-439416" y="297207"/>
            <a:ext cx="1754274" cy="389246"/>
          </a:xfrm>
          <a:prstGeom prst="trapezoid">
            <a:avLst>
              <a:gd name="adj" fmla="val 94179"/>
            </a:avLst>
          </a:prstGeom>
          <a:gradFill>
            <a:gsLst>
              <a:gs pos="0">
                <a:srgbClr val="F7941D"/>
              </a:gs>
              <a:gs pos="100000">
                <a:srgbClr val="F5B68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 p14:bounceEnd="38000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 p14:bounceEnd="38000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8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1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2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5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16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19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x-0.5))+(CEIL(#ppt_x-0.5)))-1))+#ppt_x-0.5)*(1.42+SQRT((#ppt_w)^2+(#ppt_h)^2)))/SQRT(((0.0001*(ABS((FLOOR(#ppt_x-0.5))+(CEIL(#ppt_x-0.5)))-1))+#ppt_x-0.5)^2+((0.0001*(ABS((FLOOR(#ppt_x-0.5))+(CEIL(#ppt_x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to="" calcmode="lin" valueType="num">
                                          <p:cBhvr>
                                            <p:cTn id="20" dur="2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.5+(((0.0001*(ABS((FLOOR(#ppt_y-0.5))+(CEIL(#ppt_y-0.5)))-1))+#ppt_y-0.5)*(1.42+SQRT((#ppt_w)^2+(#ppt_h)^2)))/SQRT(((0.0001*(ABS((FLOOR(#ppt_y-0.5))+(CEIL(#ppt_y-0.5)))-1))+#ppt_x-0.5)^2+((0.0001*(ABS((FLOOR(#ppt_y-0.5))+(CEIL(#ppt_y-0.5)))-1))+#ppt_y-0.5)^2)&#10;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11" grpId="0" animBg="1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B446-8A10-43C5-A5E9-FE08F757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D9BF0-9190-489A-930F-52DD2EC80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E691D-8F07-4F12-8091-A4EF2CE58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7BE96-D638-43B0-9CF0-1313AE1D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9DA8E-01FE-4F7B-BA2C-F23ED30D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FFA2C-AB7F-4113-ADDA-0D6137427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8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A262-D2A8-4BDC-B290-8F48C3C9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BFAC7B-2980-4CD3-BF11-1F1450FAF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2047D-46DE-4F14-816C-7C6EF2F24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1DAFD-37C9-43C1-A2D8-2A844CFC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2A7B3-FE00-4DA8-A960-16F77E9A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35C78-5F1D-4473-AE2B-9472879AB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C66F4-E4F3-4A2F-8A93-54CE1E00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1D1EC-043E-43E1-B63E-D887F2928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FECD4-C3CA-4FF5-B667-5B63FED20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91AC6-F454-4CBA-A7EF-1491E8C0CB8A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B0193-23A8-42EA-8B4D-0F4FB44A0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EDD44-448C-4BA2-BC82-AA12E16F2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B2A38-02A5-4BAE-956E-4560DAF5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3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10" Type="http://schemas.openxmlformats.org/officeDocument/2006/relationships/slide" Target="slide9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AE4EBCDC-E0F7-43CB-AB3E-28C5894EE1D5}"/>
              </a:ext>
            </a:extLst>
          </p:cNvPr>
          <p:cNvSpPr/>
          <p:nvPr/>
        </p:nvSpPr>
        <p:spPr>
          <a:xfrm>
            <a:off x="1486097" y="1566906"/>
            <a:ext cx="9333479" cy="373288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90328-7117-BBCA-26DF-FACC90D7BB8A}"/>
              </a:ext>
            </a:extLst>
          </p:cNvPr>
          <p:cNvSpPr txBox="1"/>
          <p:nvPr/>
        </p:nvSpPr>
        <p:spPr>
          <a:xfrm>
            <a:off x="3954650" y="3101260"/>
            <a:ext cx="5161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TIẾNG VIỆT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94511-4CE6-2A14-1DA1-B6BBEC6E7073}"/>
              </a:ext>
            </a:extLst>
          </p:cNvPr>
          <p:cNvSpPr txBox="1"/>
          <p:nvPr/>
        </p:nvSpPr>
        <p:spPr>
          <a:xfrm>
            <a:off x="3443654" y="2349285"/>
            <a:ext cx="5672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887582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32" y="1337035"/>
            <a:ext cx="6249725" cy="3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4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4" name="ACH">
            <a:hlinkClick r:id="" action="ppaction://media"/>
            <a:extLst>
              <a:ext uri="{FF2B5EF4-FFF2-40B4-BE49-F238E27FC236}">
                <a16:creationId xmlns:a16="http://schemas.microsoft.com/office/drawing/2014/main" id="{07D62D13-8471-4C7B-A146-6B08BA1436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8300" y="1752600"/>
            <a:ext cx="891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82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3" name="ÊCH">
            <a:hlinkClick r:id="" action="ppaction://media"/>
            <a:extLst>
              <a:ext uri="{FF2B5EF4-FFF2-40B4-BE49-F238E27FC236}">
                <a16:creationId xmlns:a16="http://schemas.microsoft.com/office/drawing/2014/main" id="{645650F9-37E3-45B9-B6E5-C16198647B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8300" y="1752600"/>
            <a:ext cx="891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16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4" name="ICH">
            <a:hlinkClick r:id="" action="ppaction://media"/>
            <a:extLst>
              <a:ext uri="{FF2B5EF4-FFF2-40B4-BE49-F238E27FC236}">
                <a16:creationId xmlns:a16="http://schemas.microsoft.com/office/drawing/2014/main" id="{5F3C2A8D-B00C-45A1-8B84-26ABA489FE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" y="1752600"/>
            <a:ext cx="8953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81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0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37" y="1556488"/>
            <a:ext cx="4009320" cy="2755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92F1F2-0C62-4F7A-ABAC-8F885B730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68" y="3985362"/>
            <a:ext cx="3886368" cy="263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DAFF4B-A7A7-4DD2-AE94-07E4B45344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693" y="1556488"/>
            <a:ext cx="3886370" cy="256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8E1A78-9248-4E02-BA2D-C89A9EE2E96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35" y="-60960"/>
            <a:ext cx="2543955" cy="1494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06D2DB-A0A9-48E2-94E5-E25F187D5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742" y="1641987"/>
            <a:ext cx="4198856" cy="2138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094B8C-BC3B-4D35-AA75-8514AE7C4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733" y="4150538"/>
            <a:ext cx="3621356" cy="2130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D52F0E-AA3E-4AE7-9C78-1267AF77B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824" y="1641987"/>
            <a:ext cx="5580223" cy="21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3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68" y="1366221"/>
            <a:ext cx="5572460" cy="33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0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281"/>
            <a:ext cx="2494620" cy="1495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93" y="999462"/>
            <a:ext cx="5544869" cy="5469432"/>
          </a:xfrm>
          <a:prstGeom prst="roundRect">
            <a:avLst>
              <a:gd name="adj" fmla="val 16667"/>
            </a:avLst>
          </a:prstGeom>
          <a:ln>
            <a:solidFill>
              <a:srgbClr val="B7FBC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220784" y="256775"/>
            <a:ext cx="537458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Quicksand" panose="00000500000000000000" pitchFamily="2" charset="0"/>
              </a:rPr>
              <a:t>	</a:t>
            </a:r>
            <a:r>
              <a:rPr lang="en-US" sz="4800" b="1" dirty="0">
                <a:solidFill>
                  <a:srgbClr val="FF0000"/>
                </a:solidFill>
                <a:latin typeface="Quicksand" panose="00000500000000000000" pitchFamily="2" charset="0"/>
              </a:rPr>
              <a:t>Ếch cốm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Có một hôm ếch cốm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Tinh nghịch nấp bờ ao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Mải rình bắt cào cào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Quên sách bên bờ cỏ.</a:t>
            </a:r>
          </a:p>
          <a:p>
            <a:endParaRPr lang="en-US" sz="3600" b="1" dirty="0">
              <a:latin typeface="Quicksand" panose="00000500000000000000" pitchFamily="2" charset="0"/>
            </a:endParaRPr>
          </a:p>
          <a:p>
            <a:r>
              <a:rPr lang="en-US" sz="3600" b="1" dirty="0">
                <a:latin typeface="Quicksand" panose="00000500000000000000" pitchFamily="2" charset="0"/>
              </a:rPr>
              <a:t>Tới lớp cô </a:t>
            </a:r>
            <a:r>
              <a:rPr lang="en-US" sz="3600" b="1" dirty="0" err="1">
                <a:latin typeface="Quicksand" panose="00000500000000000000" pitchFamily="2" charset="0"/>
              </a:rPr>
              <a:t>hỏi</a:t>
            </a:r>
            <a:r>
              <a:rPr lang="en-US" sz="3600" b="1" dirty="0">
                <a:latin typeface="Quicksand" panose="00000500000000000000" pitchFamily="2" charset="0"/>
              </a:rPr>
              <a:t> </a:t>
            </a:r>
            <a:r>
              <a:rPr lang="en-US" sz="3600" b="1" dirty="0" err="1">
                <a:latin typeface="Quicksand" panose="00000500000000000000" pitchFamily="2" charset="0"/>
              </a:rPr>
              <a:t>nhỏ</a:t>
            </a:r>
            <a:r>
              <a:rPr lang="en-US" sz="3600" b="1" dirty="0">
                <a:latin typeface="Quicksand" panose="00000500000000000000" pitchFamily="2" charset="0"/>
              </a:rPr>
              <a:t>: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-Sách đâu ếch học bài?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Cậu gãi đầu, gãi tai:</a:t>
            </a:r>
          </a:p>
          <a:p>
            <a:r>
              <a:rPr lang="vi-VN" sz="3600" b="1" dirty="0">
                <a:latin typeface="Quicksand" panose="00000500000000000000" pitchFamily="2" charset="0"/>
              </a:rPr>
              <a:t>-Thưa cô, em xin lỗi.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                     	     </a:t>
            </a:r>
            <a:r>
              <a:rPr lang="en-US" sz="2400" b="1" dirty="0">
                <a:latin typeface="Quicksand" panose="00000500000000000000" pitchFamily="2" charset="0"/>
              </a:rPr>
              <a:t>( Mộc Miên)</a:t>
            </a:r>
          </a:p>
        </p:txBody>
      </p:sp>
    </p:spTree>
    <p:extLst>
      <p:ext uri="{BB962C8B-B14F-4D97-AF65-F5344CB8AC3E}">
        <p14:creationId xmlns:p14="http://schemas.microsoft.com/office/powerpoint/2010/main" val="2366969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281"/>
            <a:ext cx="2494620" cy="1495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93" y="999462"/>
            <a:ext cx="5544869" cy="5469432"/>
          </a:xfrm>
          <a:prstGeom prst="roundRect">
            <a:avLst>
              <a:gd name="adj" fmla="val 16667"/>
            </a:avLst>
          </a:prstGeom>
          <a:ln>
            <a:solidFill>
              <a:srgbClr val="B7FBC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220784" y="256775"/>
            <a:ext cx="537458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Quicksand" panose="00000500000000000000" pitchFamily="2" charset="0"/>
              </a:rPr>
              <a:t>	</a:t>
            </a:r>
            <a:r>
              <a:rPr lang="en-US" sz="4800" b="1" dirty="0">
                <a:solidFill>
                  <a:srgbClr val="FF0000"/>
                </a:solidFill>
                <a:latin typeface="Quicksand" panose="00000500000000000000" pitchFamily="2" charset="0"/>
              </a:rPr>
              <a:t>Ếch cốm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Có một hôm ếch cốm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Tinh nghịch nấp bờ ao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Mải rình bắt cào cào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Quên sách bên bờ cỏ.</a:t>
            </a:r>
          </a:p>
          <a:p>
            <a:endParaRPr lang="en-US" sz="3600" b="1" dirty="0">
              <a:latin typeface="Quicksand" panose="00000500000000000000" pitchFamily="2" charset="0"/>
            </a:endParaRPr>
          </a:p>
          <a:p>
            <a:r>
              <a:rPr lang="en-US" sz="3600" b="1" dirty="0">
                <a:latin typeface="Quicksand" panose="00000500000000000000" pitchFamily="2" charset="0"/>
              </a:rPr>
              <a:t>Tới lớp cô </a:t>
            </a:r>
            <a:r>
              <a:rPr lang="en-US" sz="3600" b="1" dirty="0" err="1">
                <a:latin typeface="Quicksand" panose="00000500000000000000" pitchFamily="2" charset="0"/>
              </a:rPr>
              <a:t>hỏi</a:t>
            </a:r>
            <a:r>
              <a:rPr lang="en-US" sz="3600" b="1" dirty="0">
                <a:latin typeface="Quicksand" panose="00000500000000000000" pitchFamily="2" charset="0"/>
              </a:rPr>
              <a:t> </a:t>
            </a:r>
            <a:r>
              <a:rPr lang="en-US" sz="3600" b="1" dirty="0" err="1">
                <a:latin typeface="Quicksand" panose="00000500000000000000" pitchFamily="2" charset="0"/>
              </a:rPr>
              <a:t>nhỏ</a:t>
            </a:r>
            <a:r>
              <a:rPr lang="en-US" sz="3600" b="1">
                <a:latin typeface="Quicksand" panose="00000500000000000000" pitchFamily="2" charset="0"/>
              </a:rPr>
              <a:t>:</a:t>
            </a:r>
            <a:endParaRPr lang="en-US" sz="3600" b="1" dirty="0">
              <a:latin typeface="Quicksand" panose="00000500000000000000" pitchFamily="2" charset="0"/>
            </a:endParaRPr>
          </a:p>
          <a:p>
            <a:r>
              <a:rPr lang="en-US" sz="3600" b="1" dirty="0">
                <a:latin typeface="Quicksand" panose="00000500000000000000" pitchFamily="2" charset="0"/>
              </a:rPr>
              <a:t>-Sách đâu ếch học bài?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Cậu gãi đầu, gãi tai:</a:t>
            </a:r>
          </a:p>
          <a:p>
            <a:r>
              <a:rPr lang="vi-VN" sz="3600" b="1" dirty="0">
                <a:latin typeface="Quicksand" panose="00000500000000000000" pitchFamily="2" charset="0"/>
              </a:rPr>
              <a:t>-Thưa cô, em xin lỗi.</a:t>
            </a:r>
          </a:p>
          <a:p>
            <a:r>
              <a:rPr lang="en-US" sz="3600" b="1" dirty="0">
                <a:latin typeface="Quicksand" panose="00000500000000000000" pitchFamily="2" charset="0"/>
              </a:rPr>
              <a:t>                     	     </a:t>
            </a:r>
            <a:r>
              <a:rPr lang="en-US" sz="2400" b="1" dirty="0">
                <a:latin typeface="Quicksand" panose="00000500000000000000" pitchFamily="2" charset="0"/>
              </a:rPr>
              <a:t>( Mộc Miên)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9036413" y="988459"/>
            <a:ext cx="13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rgbClr val="CB635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êch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7720500" y="2626831"/>
            <a:ext cx="134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rgbClr val="CB635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93131" y="1539817"/>
            <a:ext cx="1755493" cy="646331"/>
            <a:chOff x="9407952" y="4290544"/>
            <a:chExt cx="1755493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9736579" y="4290544"/>
              <a:ext cx="14268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CB635B"/>
                  </a:solidFill>
                  <a:latin typeface="Quicksand" panose="00000500000000000000" pitchFamily="2" charset="0"/>
                </a:rPr>
                <a:t>ch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7" r="68166" b="38979"/>
            <a:stretch/>
          </p:blipFill>
          <p:spPr>
            <a:xfrm>
              <a:off x="9407952" y="4517819"/>
              <a:ext cx="443591" cy="26646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6673612" y="4277942"/>
            <a:ext cx="134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rgbClr val="CB635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8554707" y="4277942"/>
            <a:ext cx="13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rgbClr val="CB635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êch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7132267" y="247564"/>
            <a:ext cx="1330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0"/>
                <a:solidFill>
                  <a:srgbClr val="CB635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Êch</a:t>
            </a:r>
          </a:p>
        </p:txBody>
      </p:sp>
    </p:spTree>
    <p:extLst>
      <p:ext uri="{BB962C8B-B14F-4D97-AF65-F5344CB8AC3E}">
        <p14:creationId xmlns:p14="http://schemas.microsoft.com/office/powerpoint/2010/main" val="4093731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98CBBC-907E-491B-8A87-7A6D5A15C7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43" y="1647531"/>
            <a:ext cx="4862457" cy="300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h lớn">
            <a:extLst>
              <a:ext uri="{FF2B5EF4-FFF2-40B4-BE49-F238E27FC236}">
                <a16:creationId xmlns:a16="http://schemas.microsoft.com/office/drawing/2014/main" id="{7CE385C9-597D-B6CC-EE46-D4D4C09ADB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883" y="-18263"/>
            <a:ext cx="13731766" cy="6858000"/>
          </a:xfrm>
          <a:prstGeom prst="rect">
            <a:avLst/>
          </a:prstGeom>
        </p:spPr>
      </p:pic>
      <p:sp>
        <p:nvSpPr>
          <p:cNvPr id="5" name="đèn pin">
            <a:extLst>
              <a:ext uri="{FF2B5EF4-FFF2-40B4-BE49-F238E27FC236}">
                <a16:creationId xmlns:a16="http://schemas.microsoft.com/office/drawing/2014/main" id="{DF8F2FCD-B602-002F-BEA0-966F247277FE}"/>
              </a:ext>
            </a:extLst>
          </p:cNvPr>
          <p:cNvSpPr txBox="1"/>
          <p:nvPr/>
        </p:nvSpPr>
        <p:spPr>
          <a:xfrm>
            <a:off x="8130030" y="4582956"/>
            <a:ext cx="3104885" cy="861766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0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 đình</a:t>
            </a:r>
            <a:endParaRPr kumimoji="0" lang="es-E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mũ len">
            <a:extLst>
              <a:ext uri="{FF2B5EF4-FFF2-40B4-BE49-F238E27FC236}">
                <a16:creationId xmlns:a16="http://schemas.microsoft.com/office/drawing/2014/main" id="{5D5B0547-F964-2549-773B-29866C106BB2}"/>
              </a:ext>
            </a:extLst>
          </p:cNvPr>
          <p:cNvSpPr txBox="1"/>
          <p:nvPr/>
        </p:nvSpPr>
        <p:spPr>
          <a:xfrm>
            <a:off x="8516022" y="4490036"/>
            <a:ext cx="3104075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s-ES" sz="5400" b="1" noProof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 vải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mưa phùn">
            <a:extLst>
              <a:ext uri="{FF2B5EF4-FFF2-40B4-BE49-F238E27FC236}">
                <a16:creationId xmlns:a16="http://schemas.microsoft.com/office/drawing/2014/main" id="{1E128696-AC8A-30A9-3365-7EC921C3B2B1}"/>
              </a:ext>
            </a:extLst>
          </p:cNvPr>
          <p:cNvSpPr txBox="1"/>
          <p:nvPr/>
        </p:nvSpPr>
        <p:spPr>
          <a:xfrm>
            <a:off x="8130030" y="4571015"/>
            <a:ext cx="3640087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chanh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dế mèn">
            <a:extLst>
              <a:ext uri="{FF2B5EF4-FFF2-40B4-BE49-F238E27FC236}">
                <a16:creationId xmlns:a16="http://schemas.microsoft.com/office/drawing/2014/main" id="{B8D9E8DC-A342-B9EB-270F-351C6A231AE0}"/>
              </a:ext>
            </a:extLst>
          </p:cNvPr>
          <p:cNvSpPr txBox="1"/>
          <p:nvPr/>
        </p:nvSpPr>
        <p:spPr>
          <a:xfrm>
            <a:off x="8460719" y="4571015"/>
            <a:ext cx="3112841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bờ kênh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bản tin">
            <a:extLst>
              <a:ext uri="{FF2B5EF4-FFF2-40B4-BE49-F238E27FC236}">
                <a16:creationId xmlns:a16="http://schemas.microsoft.com/office/drawing/2014/main" id="{20BA339A-D527-0B79-9950-269D05C72852}"/>
              </a:ext>
            </a:extLst>
          </p:cNvPr>
          <p:cNvSpPr txBox="1"/>
          <p:nvPr/>
        </p:nvSpPr>
        <p:spPr>
          <a:xfrm>
            <a:off x="8426724" y="4458671"/>
            <a:ext cx="3494400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gập ghềnh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cun con">
            <a:extLst>
              <a:ext uri="{FF2B5EF4-FFF2-40B4-BE49-F238E27FC236}">
                <a16:creationId xmlns:a16="http://schemas.microsoft.com/office/drawing/2014/main" id="{73C69764-6694-178E-4238-3C44D521D57B}"/>
              </a:ext>
            </a:extLst>
          </p:cNvPr>
          <p:cNvSpPr txBox="1"/>
          <p:nvPr/>
        </p:nvSpPr>
        <p:spPr>
          <a:xfrm>
            <a:off x="8572157" y="4571015"/>
            <a:ext cx="3104885" cy="92332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kính râm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giỏ đựng">
            <a:extLst>
              <a:ext uri="{FF2B5EF4-FFF2-40B4-BE49-F238E27FC236}">
                <a16:creationId xmlns:a16="http://schemas.microsoft.com/office/drawing/2014/main" id="{2E70CBC4-74AF-14B3-EB50-F3E6FFF056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25" y="4588694"/>
            <a:ext cx="4022747" cy="2591602"/>
          </a:xfrm>
          <a:prstGeom prst="rect">
            <a:avLst/>
          </a:prstGeom>
        </p:spPr>
      </p:pic>
      <p:grpSp>
        <p:nvGrpSpPr>
          <p:cNvPr id="12" name="Group 1">
            <a:extLst>
              <a:ext uri="{FF2B5EF4-FFF2-40B4-BE49-F238E27FC236}">
                <a16:creationId xmlns:a16="http://schemas.microsoft.com/office/drawing/2014/main" id="{C8902FE2-903A-334F-58FA-41DD0E933D98}"/>
              </a:ext>
            </a:extLst>
          </p:cNvPr>
          <p:cNvGrpSpPr/>
          <p:nvPr/>
        </p:nvGrpSpPr>
        <p:grpSpPr>
          <a:xfrm>
            <a:off x="2370802" y="619445"/>
            <a:ext cx="1556676" cy="1048433"/>
            <a:chOff x="2341807" y="722423"/>
            <a:chExt cx="1167507" cy="104843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A245455-71AB-F5BB-6487-793BF1518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1">
              <a:extLst>
                <a:ext uri="{FF2B5EF4-FFF2-40B4-BE49-F238E27FC236}">
                  <a16:creationId xmlns:a16="http://schemas.microsoft.com/office/drawing/2014/main" id="{6F78DD67-F3CD-D4BD-F2EB-0E87EE436DD1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E1B52B87-6D6F-122B-1661-F37CF5D03B09}"/>
              </a:ext>
            </a:extLst>
          </p:cNvPr>
          <p:cNvGrpSpPr/>
          <p:nvPr/>
        </p:nvGrpSpPr>
        <p:grpSpPr>
          <a:xfrm>
            <a:off x="4250540" y="2642322"/>
            <a:ext cx="1556676" cy="1048433"/>
            <a:chOff x="5632842" y="2105111"/>
            <a:chExt cx="1167507" cy="1048431"/>
          </a:xfrm>
        </p:grpSpPr>
        <p:pic>
          <p:nvPicPr>
            <p:cNvPr id="16" name="2">
              <a:extLst>
                <a:ext uri="{FF2B5EF4-FFF2-40B4-BE49-F238E27FC236}">
                  <a16:creationId xmlns:a16="http://schemas.microsoft.com/office/drawing/2014/main" id="{A72A020F-9A12-5600-BAEF-CB76E859E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2">
              <a:extLst>
                <a:ext uri="{FF2B5EF4-FFF2-40B4-BE49-F238E27FC236}">
                  <a16:creationId xmlns:a16="http://schemas.microsoft.com/office/drawing/2014/main" id="{B60E8221-8345-C12D-F24C-1EF932A676AC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C1FF2731-639A-FA6B-2779-5841345C5706}"/>
              </a:ext>
            </a:extLst>
          </p:cNvPr>
          <p:cNvGrpSpPr/>
          <p:nvPr/>
        </p:nvGrpSpPr>
        <p:grpSpPr>
          <a:xfrm>
            <a:off x="1070082" y="1990174"/>
            <a:ext cx="1556676" cy="1048433"/>
            <a:chOff x="1559230" y="2459387"/>
            <a:chExt cx="1167507" cy="104843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DF144B-FEA4-AC9D-C4A9-66DAA1F0D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1BECB0-7667-8379-EAE3-0F65F86D4ABB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9771407F-497C-1950-E850-A8D677628991}"/>
              </a:ext>
            </a:extLst>
          </p:cNvPr>
          <p:cNvGrpSpPr/>
          <p:nvPr/>
        </p:nvGrpSpPr>
        <p:grpSpPr>
          <a:xfrm>
            <a:off x="4266986" y="435444"/>
            <a:ext cx="1556676" cy="1048433"/>
            <a:chOff x="1559230" y="2459387"/>
            <a:chExt cx="1167507" cy="10484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C2831A2-5551-81CE-199C-0527D9920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4">
              <a:extLst>
                <a:ext uri="{FF2B5EF4-FFF2-40B4-BE49-F238E27FC236}">
                  <a16:creationId xmlns:a16="http://schemas.microsoft.com/office/drawing/2014/main" id="{51357D05-E0B8-4A5A-FD5A-69AF22E7FBB6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D36C3715-1178-B6EA-ED35-2C3AB4D4171F}"/>
              </a:ext>
            </a:extLst>
          </p:cNvPr>
          <p:cNvGrpSpPr/>
          <p:nvPr/>
        </p:nvGrpSpPr>
        <p:grpSpPr>
          <a:xfrm>
            <a:off x="3087600" y="1850678"/>
            <a:ext cx="1556676" cy="1048433"/>
            <a:chOff x="1559230" y="2459387"/>
            <a:chExt cx="1167507" cy="104843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61D3B6E-853A-C74E-8014-2EBEB2B4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5">
              <a:extLst>
                <a:ext uri="{FF2B5EF4-FFF2-40B4-BE49-F238E27FC236}">
                  <a16:creationId xmlns:a16="http://schemas.microsoft.com/office/drawing/2014/main" id="{866C7291-4523-5471-6B08-8D49F3C171CB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7" name="Group 22">
            <a:extLst>
              <a:ext uri="{FF2B5EF4-FFF2-40B4-BE49-F238E27FC236}">
                <a16:creationId xmlns:a16="http://schemas.microsoft.com/office/drawing/2014/main" id="{3EDE6DD3-D48F-19C7-75C9-497C2110041A}"/>
              </a:ext>
            </a:extLst>
          </p:cNvPr>
          <p:cNvGrpSpPr/>
          <p:nvPr/>
        </p:nvGrpSpPr>
        <p:grpSpPr>
          <a:xfrm>
            <a:off x="5214411" y="1608631"/>
            <a:ext cx="1556676" cy="1048433"/>
            <a:chOff x="1559230" y="2459387"/>
            <a:chExt cx="1167507" cy="104843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FC24FA4-5DD9-67A3-BF71-6CD66F4DD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807392-AA6A-FD78-29C7-21958A003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4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  <a:endPara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0" name="Oval mặt trời">
            <a:extLst>
              <a:ext uri="{FF2B5EF4-FFF2-40B4-BE49-F238E27FC236}">
                <a16:creationId xmlns:a16="http://schemas.microsoft.com/office/drawing/2014/main" id="{F46D794C-E101-1FE0-BAF7-49A479262F94}"/>
              </a:ext>
            </a:extLst>
          </p:cNvPr>
          <p:cNvSpPr/>
          <p:nvPr/>
        </p:nvSpPr>
        <p:spPr>
          <a:xfrm>
            <a:off x="9214338" y="1226807"/>
            <a:ext cx="1242655" cy="1204310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1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9F05769D-9FB8-5E04-6E47-EF8C099FCB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36750" y="498496"/>
            <a:ext cx="649817" cy="487363"/>
          </a:xfrm>
          <a:prstGeom prst="rect">
            <a:avLst/>
          </a:prstGeom>
        </p:spPr>
      </p:pic>
      <p:pic>
        <p:nvPicPr>
          <p:cNvPr id="32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DC441CDD-BC63-648B-E537-45913EE372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36751" y="1192959"/>
            <a:ext cx="649817" cy="487363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785133FF-C826-E3A4-2535-9D28F8EEB0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1936752" y="1717175"/>
            <a:ext cx="649817" cy="487363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D354B749-24FD-1692-8822-8650DF60BC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58254" y="2187436"/>
            <a:ext cx="649817" cy="487363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BD97A143-1449-088C-68FC-42AD3CC95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83326" y="2621253"/>
            <a:ext cx="745237" cy="487363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494FB3D3-F32A-56F2-BDE9-4DDCC01A3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98683" y="3167056"/>
            <a:ext cx="649817" cy="487363"/>
          </a:xfrm>
          <a:prstGeom prst="rect">
            <a:avLst/>
          </a:prstGeom>
        </p:spPr>
      </p:pic>
      <p:sp>
        <p:nvSpPr>
          <p:cNvPr id="37" name="trò chơi hái táo">
            <a:extLst>
              <a:ext uri="{FF2B5EF4-FFF2-40B4-BE49-F238E27FC236}">
                <a16:creationId xmlns:a16="http://schemas.microsoft.com/office/drawing/2014/main" id="{83636D69-ED6B-A541-904D-2E1C5DF436DF}"/>
              </a:ext>
            </a:extLst>
          </p:cNvPr>
          <p:cNvSpPr/>
          <p:nvPr/>
        </p:nvSpPr>
        <p:spPr>
          <a:xfrm>
            <a:off x="6267266" y="-19255"/>
            <a:ext cx="6023643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kumimoji="0" lang="en-US" sz="5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5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5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kumimoji="0" lang="en-US" sz="5000" b="1" i="0" u="none" strike="noStrike" kern="0" cap="none" spc="0" normalizeH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000" b="1" i="0" u="none" strike="noStrike" kern="0" cap="none" spc="0" normalizeH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kumimoji="0" lang="en-US" sz="5000" b="1" i="0" u="none" strike="noStrike" kern="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Arrow: Right 37">
            <a:hlinkClick r:id="rId10" action="ppaction://hlinksldjump"/>
            <a:extLst>
              <a:ext uri="{FF2B5EF4-FFF2-40B4-BE49-F238E27FC236}">
                <a16:creationId xmlns:a16="http://schemas.microsoft.com/office/drawing/2014/main" id="{E45CD165-DD22-A5CE-53E7-5714702F7BB3}"/>
              </a:ext>
            </a:extLst>
          </p:cNvPr>
          <p:cNvSpPr/>
          <p:nvPr/>
        </p:nvSpPr>
        <p:spPr>
          <a:xfrm>
            <a:off x="11034318" y="629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9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44E0ADC7-8771-0034-CC90-9A037BFBB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2098683" y="405669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1.11111E-6 L 0.00026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3218 L -0.08138 0.664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3481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4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07407E-6 L -0.24323 0.3412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706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44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1771 0.4520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259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44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4739 0.6629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3" y="3409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4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12878 0.4564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22824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139 L -0.29974 0.491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2465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98CBBC-907E-491B-8A87-7A6D5A15C7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21"/>
            <a:ext cx="2218759" cy="13696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3963265" y="578326"/>
            <a:ext cx="56856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 học của 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303" y="1552015"/>
            <a:ext cx="9295862" cy="4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2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">
            <a:extLst>
              <a:ext uri="{FF2B5EF4-FFF2-40B4-BE49-F238E27FC236}">
                <a16:creationId xmlns:a16="http://schemas.microsoft.com/office/drawing/2014/main" id="{E2441865-C47E-4E43-84D9-FC40669F0ACD}"/>
              </a:ext>
            </a:extLst>
          </p:cNvPr>
          <p:cNvSpPr/>
          <p:nvPr/>
        </p:nvSpPr>
        <p:spPr>
          <a:xfrm rot="2611115">
            <a:off x="-654571" y="5984267"/>
            <a:ext cx="2116013" cy="1056592"/>
          </a:xfrm>
          <a:custGeom>
            <a:avLst/>
            <a:gdLst>
              <a:gd name="connsiteX0" fmla="*/ 0 w 2116013"/>
              <a:gd name="connsiteY0" fmla="*/ 0 h 1056592"/>
              <a:gd name="connsiteX1" fmla="*/ 2116013 w 2116013"/>
              <a:gd name="connsiteY1" fmla="*/ 0 h 1056592"/>
              <a:gd name="connsiteX2" fmla="*/ 1003320 w 2116013"/>
              <a:gd name="connsiteY2" fmla="*/ 1056592 h 105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6013" h="1056592">
                <a:moveTo>
                  <a:pt x="0" y="0"/>
                </a:moveTo>
                <a:lnTo>
                  <a:pt x="2116013" y="0"/>
                </a:lnTo>
                <a:lnTo>
                  <a:pt x="1003320" y="1056592"/>
                </a:lnTo>
                <a:close/>
              </a:path>
            </a:pathLst>
          </a:custGeom>
          <a:solidFill>
            <a:srgbClr val="F18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49">
            <a:extLst>
              <a:ext uri="{FF2B5EF4-FFF2-40B4-BE49-F238E27FC236}">
                <a16:creationId xmlns:a16="http://schemas.microsoft.com/office/drawing/2014/main" id="{646A07C8-0CB4-433D-8288-B516AAF7C27D}"/>
              </a:ext>
            </a:extLst>
          </p:cNvPr>
          <p:cNvSpPr/>
          <p:nvPr/>
        </p:nvSpPr>
        <p:spPr>
          <a:xfrm rot="2611115">
            <a:off x="2408613" y="-761249"/>
            <a:ext cx="12037120" cy="5687118"/>
          </a:xfrm>
          <a:custGeom>
            <a:avLst/>
            <a:gdLst>
              <a:gd name="connsiteX0" fmla="*/ 0 w 12037120"/>
              <a:gd name="connsiteY0" fmla="*/ 5687118 h 5687118"/>
              <a:gd name="connsiteX1" fmla="*/ 5989080 w 12037120"/>
              <a:gd name="connsiteY1" fmla="*/ 0 h 5687118"/>
              <a:gd name="connsiteX2" fmla="*/ 8510153 w 12037120"/>
              <a:gd name="connsiteY2" fmla="*/ 0 h 5687118"/>
              <a:gd name="connsiteX3" fmla="*/ 12037120 w 12037120"/>
              <a:gd name="connsiteY3" fmla="*/ 3714235 h 5687118"/>
              <a:gd name="connsiteX4" fmla="*/ 9959485 w 12037120"/>
              <a:gd name="connsiteY4" fmla="*/ 5687118 h 568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37120" h="5687118">
                <a:moveTo>
                  <a:pt x="0" y="5687118"/>
                </a:moveTo>
                <a:lnTo>
                  <a:pt x="5989080" y="0"/>
                </a:lnTo>
                <a:lnTo>
                  <a:pt x="8510153" y="0"/>
                </a:lnTo>
                <a:lnTo>
                  <a:pt x="12037120" y="3714235"/>
                </a:lnTo>
                <a:lnTo>
                  <a:pt x="9959485" y="5687118"/>
                </a:lnTo>
                <a:close/>
              </a:path>
            </a:pathLst>
          </a:custGeom>
          <a:solidFill>
            <a:srgbClr val="F5B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E1E7B22B-95D9-4B6C-9CC8-7AF90C8DCD72}"/>
              </a:ext>
            </a:extLst>
          </p:cNvPr>
          <p:cNvSpPr/>
          <p:nvPr/>
        </p:nvSpPr>
        <p:spPr>
          <a:xfrm rot="10800000">
            <a:off x="1306738" y="1457017"/>
            <a:ext cx="9605101" cy="35286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7941D"/>
              </a:gs>
              <a:gs pos="100000">
                <a:schemeClr val="bg1">
                  <a:lumMod val="8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C20C7102-1D46-4638-9F86-71B8FF2D008E}"/>
              </a:ext>
            </a:extLst>
          </p:cNvPr>
          <p:cNvSpPr/>
          <p:nvPr/>
        </p:nvSpPr>
        <p:spPr>
          <a:xfrm>
            <a:off x="9009810" y="1580557"/>
            <a:ext cx="906572" cy="906572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7">
            <a:extLst>
              <a:ext uri="{FF2B5EF4-FFF2-40B4-BE49-F238E27FC236}">
                <a16:creationId xmlns:a16="http://schemas.microsoft.com/office/drawing/2014/main" id="{01E44660-980B-4C7E-B358-F04844AB23D9}"/>
              </a:ext>
            </a:extLst>
          </p:cNvPr>
          <p:cNvSpPr>
            <a:spLocks noChangeAspect="1"/>
          </p:cNvSpPr>
          <p:nvPr/>
        </p:nvSpPr>
        <p:spPr>
          <a:xfrm>
            <a:off x="9658640" y="2088364"/>
            <a:ext cx="324000" cy="324000"/>
          </a:xfrm>
          <a:prstGeom prst="ellipse">
            <a:avLst/>
          </a:prstGeom>
          <a:noFill/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33">
            <a:extLst>
              <a:ext uri="{FF2B5EF4-FFF2-40B4-BE49-F238E27FC236}">
                <a16:creationId xmlns:a16="http://schemas.microsoft.com/office/drawing/2014/main" id="{61BA9C91-8135-4B3E-A2D0-EC2BDC2DEDCB}"/>
              </a:ext>
            </a:extLst>
          </p:cNvPr>
          <p:cNvSpPr/>
          <p:nvPr/>
        </p:nvSpPr>
        <p:spPr>
          <a:xfrm>
            <a:off x="1614649" y="2498057"/>
            <a:ext cx="8989278" cy="1446550"/>
          </a:xfrm>
          <a:prstGeom prst="rect">
            <a:avLst/>
          </a:prstGeom>
          <a:effectLst>
            <a:outerShdw blurRad="63500" dist="76200" dir="5400000" algn="tl" rotWithShape="0">
              <a:schemeClr val="bg1">
                <a:alpha val="20000"/>
              </a:schemeClr>
            </a:outerShdw>
          </a:effectLst>
        </p:spPr>
        <p:txBody>
          <a:bodyPr wrap="square">
            <a:spAutoFit/>
          </a:bodyPr>
          <a:lstStyle/>
          <a:p>
            <a:pPr algn="dist"/>
            <a:r>
              <a:rPr lang="en-US" altLang="zh-CN" sz="8800" spc="-3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优设标题黑" panose="00000500000000000000" pitchFamily="2" charset="-122"/>
                <a:cs typeface="OPPOSans L" panose="00020600040101010101" pitchFamily="18" charset="-122"/>
                <a:sym typeface="优设标题黑" panose="00000500000000000000" pitchFamily="2" charset="-122"/>
              </a:rPr>
              <a:t>CỦNG CỐ BÀI HỌC</a:t>
            </a:r>
            <a:endParaRPr lang="zh-CN" altLang="en-US" sz="8800" spc="-3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优设标题黑" panose="00000500000000000000" pitchFamily="2" charset="-122"/>
              <a:cs typeface="OPPOSans L" panose="00020600040101010101" pitchFamily="18" charset="-122"/>
              <a:sym typeface="优设标题黑" panose="00000500000000000000" pitchFamily="2" charset="-122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50208F69-89C3-4F65-9902-A0914D8FF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45" y="3221332"/>
            <a:ext cx="4322618" cy="43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95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4" grpId="0" animBg="1"/>
      <p:bldP spid="6" grpId="0" animBg="1"/>
      <p:bldP spid="8" grpId="0" animBg="1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FB3B779C-3637-46BC-8987-8D61436C342F}"/>
              </a:ext>
            </a:extLst>
          </p:cNvPr>
          <p:cNvSpPr/>
          <p:nvPr/>
        </p:nvSpPr>
        <p:spPr>
          <a:xfrm rot="18900000">
            <a:off x="-630007" y="-1516702"/>
            <a:ext cx="13470384" cy="9909774"/>
          </a:xfrm>
          <a:custGeom>
            <a:avLst/>
            <a:gdLst>
              <a:gd name="connsiteX0" fmla="*/ 6642634 w 13470384"/>
              <a:gd name="connsiteY0" fmla="*/ 0 h 9909774"/>
              <a:gd name="connsiteX1" fmla="*/ 13470384 w 13470384"/>
              <a:gd name="connsiteY1" fmla="*/ 6827751 h 9909774"/>
              <a:gd name="connsiteX2" fmla="*/ 10388361 w 13470384"/>
              <a:gd name="connsiteY2" fmla="*/ 9909774 h 9909774"/>
              <a:gd name="connsiteX3" fmla="*/ 6853730 w 13470384"/>
              <a:gd name="connsiteY3" fmla="*/ 9909773 h 9909774"/>
              <a:gd name="connsiteX4" fmla="*/ 0 w 13470384"/>
              <a:gd name="connsiteY4" fmla="*/ 3056043 h 9909774"/>
              <a:gd name="connsiteX5" fmla="*/ 2980943 w 13470384"/>
              <a:gd name="connsiteY5" fmla="*/ 75100 h 9909774"/>
              <a:gd name="connsiteX6" fmla="*/ 3081785 w 13470384"/>
              <a:gd name="connsiteY6" fmla="*/ 57092 h 9909774"/>
              <a:gd name="connsiteX7" fmla="*/ 3836365 w 13470384"/>
              <a:gd name="connsiteY7" fmla="*/ 0 h 990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70384" h="9909774">
                <a:moveTo>
                  <a:pt x="6642634" y="0"/>
                </a:moveTo>
                <a:lnTo>
                  <a:pt x="13470384" y="6827751"/>
                </a:lnTo>
                <a:lnTo>
                  <a:pt x="10388361" y="9909774"/>
                </a:lnTo>
                <a:lnTo>
                  <a:pt x="6853730" y="9909773"/>
                </a:lnTo>
                <a:lnTo>
                  <a:pt x="0" y="3056043"/>
                </a:lnTo>
                <a:lnTo>
                  <a:pt x="2980943" y="75100"/>
                </a:lnTo>
                <a:lnTo>
                  <a:pt x="3081785" y="57092"/>
                </a:lnTo>
                <a:cubicBezTo>
                  <a:pt x="3327823" y="19498"/>
                  <a:pt x="3579817" y="0"/>
                  <a:pt x="3836365" y="0"/>
                </a:cubicBezTo>
                <a:close/>
              </a:path>
            </a:pathLst>
          </a:cu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3">
            <a:extLst>
              <a:ext uri="{FF2B5EF4-FFF2-40B4-BE49-F238E27FC236}">
                <a16:creationId xmlns:a16="http://schemas.microsoft.com/office/drawing/2014/main" id="{E1E7B22B-95D9-4B6C-9CC8-7AF90C8DCD72}"/>
              </a:ext>
            </a:extLst>
          </p:cNvPr>
          <p:cNvSpPr/>
          <p:nvPr/>
        </p:nvSpPr>
        <p:spPr>
          <a:xfrm rot="18900000">
            <a:off x="6620129" y="908204"/>
            <a:ext cx="5966590" cy="352863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62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C20C7102-1D46-4638-9F86-71B8FF2D008E}"/>
              </a:ext>
            </a:extLst>
          </p:cNvPr>
          <p:cNvSpPr/>
          <p:nvPr/>
        </p:nvSpPr>
        <p:spPr>
          <a:xfrm>
            <a:off x="2479535" y="703385"/>
            <a:ext cx="1443016" cy="1443016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1F5799BD-8C6E-4805-BE2F-DAD209683F8F}"/>
              </a:ext>
            </a:extLst>
          </p:cNvPr>
          <p:cNvSpPr>
            <a:spLocks noChangeAspect="1"/>
          </p:cNvSpPr>
          <p:nvPr/>
        </p:nvSpPr>
        <p:spPr>
          <a:xfrm>
            <a:off x="7666808" y="5523410"/>
            <a:ext cx="792000" cy="792000"/>
          </a:xfrm>
          <a:prstGeom prst="ellips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7">
            <a:extLst>
              <a:ext uri="{FF2B5EF4-FFF2-40B4-BE49-F238E27FC236}">
                <a16:creationId xmlns:a16="http://schemas.microsoft.com/office/drawing/2014/main" id="{01E44660-980B-4C7E-B358-F04844AB23D9}"/>
              </a:ext>
            </a:extLst>
          </p:cNvPr>
          <p:cNvSpPr/>
          <p:nvPr/>
        </p:nvSpPr>
        <p:spPr>
          <a:xfrm>
            <a:off x="1054236" y="5604578"/>
            <a:ext cx="515484" cy="515484"/>
          </a:xfrm>
          <a:prstGeom prst="ellipse">
            <a:avLst/>
          </a:prstGeom>
          <a:noFill/>
          <a:ln w="25400"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10">
            <a:extLst>
              <a:ext uri="{FF2B5EF4-FFF2-40B4-BE49-F238E27FC236}">
                <a16:creationId xmlns:a16="http://schemas.microsoft.com/office/drawing/2014/main" id="{66D2C7EB-481C-4260-840A-08E004818D1E}"/>
              </a:ext>
            </a:extLst>
          </p:cNvPr>
          <p:cNvSpPr/>
          <p:nvPr/>
        </p:nvSpPr>
        <p:spPr>
          <a:xfrm>
            <a:off x="300921" y="2030428"/>
            <a:ext cx="2748949" cy="760385"/>
          </a:xfrm>
          <a:custGeom>
            <a:avLst/>
            <a:gdLst>
              <a:gd name="connsiteX0" fmla="*/ 13153 w 2405302"/>
              <a:gd name="connsiteY0" fmla="*/ 470650 h 760385"/>
              <a:gd name="connsiteX1" fmla="*/ 132416 w 2405302"/>
              <a:gd name="connsiteY1" fmla="*/ 142265 h 760385"/>
              <a:gd name="connsiteX2" fmla="*/ 335441 w 2405302"/>
              <a:gd name="connsiteY2" fmla="*/ 0 h 760385"/>
              <a:gd name="connsiteX3" fmla="*/ 2189125 w 2405302"/>
              <a:gd name="connsiteY3" fmla="*/ 0 h 760385"/>
              <a:gd name="connsiteX4" fmla="*/ 2392150 w 2405302"/>
              <a:gd name="connsiteY4" fmla="*/ 289735 h 760385"/>
              <a:gd name="connsiteX5" fmla="*/ 2272887 w 2405302"/>
              <a:gd name="connsiteY5" fmla="*/ 618120 h 760385"/>
              <a:gd name="connsiteX6" fmla="*/ 2069862 w 2405302"/>
              <a:gd name="connsiteY6" fmla="*/ 760385 h 760385"/>
              <a:gd name="connsiteX7" fmla="*/ 216178 w 2405302"/>
              <a:gd name="connsiteY7" fmla="*/ 760385 h 760385"/>
              <a:gd name="connsiteX8" fmla="*/ 13153 w 2405302"/>
              <a:gd name="connsiteY8" fmla="*/ 470650 h 76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302" h="760385">
                <a:moveTo>
                  <a:pt x="13153" y="470650"/>
                </a:moveTo>
                <a:lnTo>
                  <a:pt x="132416" y="142265"/>
                </a:lnTo>
                <a:cubicBezTo>
                  <a:pt x="163417" y="56906"/>
                  <a:pt x="244627" y="0"/>
                  <a:pt x="335441" y="0"/>
                </a:cubicBezTo>
                <a:lnTo>
                  <a:pt x="2189125" y="0"/>
                </a:lnTo>
                <a:cubicBezTo>
                  <a:pt x="2338935" y="0"/>
                  <a:pt x="2443290" y="148924"/>
                  <a:pt x="2392150" y="289735"/>
                </a:cubicBezTo>
                <a:lnTo>
                  <a:pt x="2272887" y="618120"/>
                </a:lnTo>
                <a:cubicBezTo>
                  <a:pt x="2241886" y="703479"/>
                  <a:pt x="2160676" y="760385"/>
                  <a:pt x="2069862" y="760385"/>
                </a:cubicBezTo>
                <a:lnTo>
                  <a:pt x="216178" y="760385"/>
                </a:lnTo>
                <a:cubicBezTo>
                  <a:pt x="66368" y="760385"/>
                  <a:pt x="-37987" y="611461"/>
                  <a:pt x="13153" y="470650"/>
                </a:cubicBezTo>
              </a:path>
            </a:pathLst>
          </a:custGeom>
          <a:noFill/>
          <a:ln>
            <a:noFill/>
          </a:ln>
          <a:effectLst>
            <a:outerShdw blurRad="114300" dist="190500" dir="8100000" algn="tr" rotWithShape="0">
              <a:srgbClr val="38EF7D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Roboto Th" pitchFamily="2" charset="0"/>
                <a:ea typeface="Roboto Th" pitchFamily="2" charset="0"/>
                <a:sym typeface="OPPOSans L" panose="00020600040101010101" pitchFamily="18" charset="-122"/>
              </a:rPr>
              <a:t>BÀI 58</a:t>
            </a:r>
            <a:endParaRPr lang="zh-CN" altLang="en-US" sz="6000" dirty="0">
              <a:solidFill>
                <a:schemeClr val="bg1"/>
              </a:solidFill>
              <a:latin typeface="Roboto Th" pitchFamily="2" charset="0"/>
              <a:ea typeface="OPPOSans L" panose="00020600040101010101" pitchFamily="18" charset="-122"/>
              <a:sym typeface="OPPOSans L" panose="00020600040101010101" pitchFamily="18" charset="-122"/>
            </a:endParaRP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A4848D7B-CA7F-4009-8478-8B6367BA632E}"/>
              </a:ext>
            </a:extLst>
          </p:cNvPr>
          <p:cNvSpPr txBox="1"/>
          <p:nvPr/>
        </p:nvSpPr>
        <p:spPr>
          <a:xfrm>
            <a:off x="353619" y="2938671"/>
            <a:ext cx="6574753" cy="1861006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defRPr/>
            </a:pPr>
            <a:r>
              <a:rPr lang="en-US" altLang="zh-CN" sz="8000" spc="-300" dirty="0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ach </a:t>
            </a:r>
            <a:r>
              <a:rPr lang="en-US" altLang="zh-CN" sz="8000" spc="-300" dirty="0" err="1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êch</a:t>
            </a:r>
            <a:r>
              <a:rPr lang="en-US" altLang="zh-CN" sz="8000" spc="-300" dirty="0">
                <a:solidFill>
                  <a:srgbClr val="F1812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优设标题黑" panose="00000500000000000000" pitchFamily="2" charset="-122"/>
              </a:rPr>
              <a:t> ich</a:t>
            </a:r>
            <a:endParaRPr lang="zh-CN" altLang="en-US" sz="8000" spc="-300" dirty="0">
              <a:solidFill>
                <a:srgbClr val="F1812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优设标题黑" panose="00000500000000000000" pitchFamily="2" charset="-122"/>
            </a:endParaRPr>
          </a:p>
        </p:txBody>
      </p:sp>
      <p:cxnSp>
        <p:nvCxnSpPr>
          <p:cNvPr id="18" name="17">
            <a:extLst>
              <a:ext uri="{FF2B5EF4-FFF2-40B4-BE49-F238E27FC236}">
                <a16:creationId xmlns:a16="http://schemas.microsoft.com/office/drawing/2014/main" id="{008895BF-896D-4B27-BB7F-162632F49719}"/>
              </a:ext>
            </a:extLst>
          </p:cNvPr>
          <p:cNvCxnSpPr>
            <a:cxnSpLocks/>
          </p:cNvCxnSpPr>
          <p:nvPr/>
        </p:nvCxnSpPr>
        <p:spPr>
          <a:xfrm flipH="1">
            <a:off x="5235186" y="-22406"/>
            <a:ext cx="1898064" cy="1851949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">
            <a:extLst>
              <a:ext uri="{FF2B5EF4-FFF2-40B4-BE49-F238E27FC236}">
                <a16:creationId xmlns:a16="http://schemas.microsoft.com/office/drawing/2014/main" id="{4739FD00-1319-4D2C-9F29-5B77E10D96C9}"/>
              </a:ext>
            </a:extLst>
          </p:cNvPr>
          <p:cNvCxnSpPr>
            <a:cxnSpLocks/>
          </p:cNvCxnSpPr>
          <p:nvPr/>
        </p:nvCxnSpPr>
        <p:spPr>
          <a:xfrm flipH="1">
            <a:off x="6928372" y="-22406"/>
            <a:ext cx="949032" cy="925975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">
            <a:extLst>
              <a:ext uri="{FF2B5EF4-FFF2-40B4-BE49-F238E27FC236}">
                <a16:creationId xmlns:a16="http://schemas.microsoft.com/office/drawing/2014/main" id="{8F08F939-CE49-4A75-91D7-E32FDAA5000F}"/>
              </a:ext>
            </a:extLst>
          </p:cNvPr>
          <p:cNvCxnSpPr>
            <a:cxnSpLocks/>
          </p:cNvCxnSpPr>
          <p:nvPr/>
        </p:nvCxnSpPr>
        <p:spPr>
          <a:xfrm flipH="1">
            <a:off x="2937466" y="4941340"/>
            <a:ext cx="1898064" cy="1851949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">
            <a:extLst>
              <a:ext uri="{FF2B5EF4-FFF2-40B4-BE49-F238E27FC236}">
                <a16:creationId xmlns:a16="http://schemas.microsoft.com/office/drawing/2014/main" id="{1FCE7448-99EE-4EB5-80BE-33207DFE8B54}"/>
              </a:ext>
            </a:extLst>
          </p:cNvPr>
          <p:cNvCxnSpPr>
            <a:cxnSpLocks/>
          </p:cNvCxnSpPr>
          <p:nvPr/>
        </p:nvCxnSpPr>
        <p:spPr>
          <a:xfrm flipH="1">
            <a:off x="2118370" y="5916660"/>
            <a:ext cx="949032" cy="925975"/>
          </a:xfrm>
          <a:prstGeom prst="line">
            <a:avLst/>
          </a:prstGeom>
          <a:ln>
            <a:solidFill>
              <a:schemeClr val="bg1">
                <a:alpha val="62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>
            <a:extLst>
              <a:ext uri="{FF2B5EF4-FFF2-40B4-BE49-F238E27FC236}">
                <a16:creationId xmlns:a16="http://schemas.microsoft.com/office/drawing/2014/main" id="{20666C3B-25E3-4911-BA1B-01BE20622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8978" y="1221183"/>
            <a:ext cx="3843978" cy="39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1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05810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79" y="1355464"/>
            <a:ext cx="6509586" cy="35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2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205779" y="5503874"/>
            <a:ext cx="78246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Ếch con thích đọc sách.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2205779" y="5503874"/>
            <a:ext cx="13306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n w="0"/>
                <a:solidFill>
                  <a:srgbClr val="CB635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Êch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9624A9-5175-4996-8B97-76546D990D60}"/>
              </a:ext>
            </a:extLst>
          </p:cNvPr>
          <p:cNvSpPr txBox="1"/>
          <p:nvPr/>
        </p:nvSpPr>
        <p:spPr>
          <a:xfrm>
            <a:off x="7970038" y="5508043"/>
            <a:ext cx="13434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n w="0"/>
                <a:solidFill>
                  <a:srgbClr val="CB635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Quicksand" panose="000005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540659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058535" y="5503874"/>
            <a:ext cx="1870457" cy="1193425"/>
            <a:chOff x="9290183" y="4284934"/>
            <a:chExt cx="1870457" cy="1193425"/>
          </a:xfrm>
        </p:grpSpPr>
        <p:sp>
          <p:nvSpPr>
            <p:cNvPr id="9" name="TextBox 8"/>
            <p:cNvSpPr txBox="1"/>
            <p:nvPr/>
          </p:nvSpPr>
          <p:spPr>
            <a:xfrm>
              <a:off x="9733774" y="4284934"/>
              <a:ext cx="14268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rgbClr val="CB635B"/>
                  </a:solidFill>
                  <a:latin typeface="Quicksand" panose="00000500000000000000" pitchFamily="2" charset="0"/>
                </a:rPr>
                <a:t>ch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88" r="68166"/>
            <a:stretch/>
          </p:blipFill>
          <p:spPr>
            <a:xfrm>
              <a:off x="9290183" y="4588987"/>
              <a:ext cx="547291" cy="889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98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23178"/>
          <a:stretch/>
        </p:blipFill>
        <p:spPr>
          <a:xfrm>
            <a:off x="0" y="0"/>
            <a:ext cx="12252960" cy="685799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2163779"/>
            <a:ext cx="3068485" cy="1569889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F9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5" y="1463040"/>
            <a:ext cx="5184718" cy="345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2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1798550" y="654240"/>
            <a:ext cx="305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B83B5E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4933523" y="654240"/>
            <a:ext cx="305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CB635B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êch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EC4A5E-E089-46E1-951D-E73B20FAF15D}"/>
              </a:ext>
            </a:extLst>
          </p:cNvPr>
          <p:cNvSpPr txBox="1"/>
          <p:nvPr/>
        </p:nvSpPr>
        <p:spPr>
          <a:xfrm>
            <a:off x="8068496" y="670366"/>
            <a:ext cx="3051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625261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dobe Devanagari" panose="02040503050201020203" pitchFamily="18" charset="0"/>
              </a:rPr>
              <a:t>ich</a:t>
            </a:r>
          </a:p>
        </p:txBody>
      </p:sp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0DB045B1-C63D-42BD-BE1C-5E431E97BE8C}"/>
              </a:ext>
            </a:extLst>
          </p:cNvPr>
          <p:cNvGraphicFramePr>
            <a:graphicFrameLocks noGrp="1"/>
          </p:cNvGraphicFramePr>
          <p:nvPr/>
        </p:nvGraphicFramePr>
        <p:xfrm>
          <a:off x="2558170" y="2504011"/>
          <a:ext cx="6660474" cy="3230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30237">
                  <a:extLst>
                    <a:ext uri="{9D8B030D-6E8A-4147-A177-3AD203B41FA5}">
                      <a16:colId xmlns:a16="http://schemas.microsoft.com/office/drawing/2014/main" val="3483858367"/>
                    </a:ext>
                  </a:extLst>
                </a:gridCol>
                <a:gridCol w="3330237">
                  <a:extLst>
                    <a:ext uri="{9D8B030D-6E8A-4147-A177-3AD203B41FA5}">
                      <a16:colId xmlns:a16="http://schemas.microsoft.com/office/drawing/2014/main" val="4449575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4454897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sz="10000" b="1" dirty="0">
                        <a:latin typeface="VNI-Avo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40">
                      <a:fgClr>
                        <a:schemeClr val="accent4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359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057D4E-A608-47E6-8C68-9661AF96327F}"/>
              </a:ext>
            </a:extLst>
          </p:cNvPr>
          <p:cNvSpPr txBox="1"/>
          <p:nvPr/>
        </p:nvSpPr>
        <p:spPr>
          <a:xfrm>
            <a:off x="2732981" y="237948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DF7A2-8CA6-4B6D-AB73-4D88EFCF69DE}"/>
              </a:ext>
            </a:extLst>
          </p:cNvPr>
          <p:cNvSpPr txBox="1"/>
          <p:nvPr/>
        </p:nvSpPr>
        <p:spPr>
          <a:xfrm>
            <a:off x="6312019" y="2379487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1FDDE3-59E4-4533-A00A-24251D978E18}"/>
              </a:ext>
            </a:extLst>
          </p:cNvPr>
          <p:cNvSpPr txBox="1"/>
          <p:nvPr/>
        </p:nvSpPr>
        <p:spPr>
          <a:xfrm>
            <a:off x="3015927" y="4070706"/>
            <a:ext cx="60982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dirty="0"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4985052" y="4065058"/>
            <a:ext cx="2867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FF0000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</a:p>
        </p:txBody>
      </p:sp>
    </p:spTree>
    <p:extLst>
      <p:ext uri="{BB962C8B-B14F-4D97-AF65-F5344CB8AC3E}">
        <p14:creationId xmlns:p14="http://schemas.microsoft.com/office/powerpoint/2010/main" val="41755908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12" name="Rectangle: Rounded Corners 9">
            <a:extLst>
              <a:ext uri="{FF2B5EF4-FFF2-40B4-BE49-F238E27FC236}">
                <a16:creationId xmlns:a16="http://schemas.microsoft.com/office/drawing/2014/main" id="{C1F08FC5-20BC-4A4E-9427-66744C0A4340}"/>
              </a:ext>
            </a:extLst>
          </p:cNvPr>
          <p:cNvSpPr/>
          <p:nvPr/>
        </p:nvSpPr>
        <p:spPr>
          <a:xfrm>
            <a:off x="358166" y="131163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vách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7BDEFDFD-A764-49B5-9F80-BEA74B339478}"/>
              </a:ext>
            </a:extLst>
          </p:cNvPr>
          <p:cNvSpPr/>
          <p:nvPr/>
        </p:nvSpPr>
        <p:spPr>
          <a:xfrm>
            <a:off x="4352191" y="131163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tách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44081F-CA73-49E5-8A6D-043709DB220E}"/>
              </a:ext>
            </a:extLst>
          </p:cNvPr>
          <p:cNvSpPr/>
          <p:nvPr/>
        </p:nvSpPr>
        <p:spPr>
          <a:xfrm>
            <a:off x="8302850" y="1311638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sạch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AD59CDB9-9A3E-4C98-9AC6-D05FE1B60779}"/>
              </a:ext>
            </a:extLst>
          </p:cNvPr>
          <p:cNvSpPr/>
          <p:nvPr/>
        </p:nvSpPr>
        <p:spPr>
          <a:xfrm>
            <a:off x="358166" y="2780197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chếch</a:t>
            </a:r>
          </a:p>
        </p:txBody>
      </p:sp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2774499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mếch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2818433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lệch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4352191" y="424933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xích</a:t>
            </a:r>
          </a:p>
        </p:txBody>
      </p:sp>
      <p:sp>
        <p:nvSpPr>
          <p:cNvPr id="29" name="Rectangle: Rounded Corners 19">
            <a:extLst>
              <a:ext uri="{FF2B5EF4-FFF2-40B4-BE49-F238E27FC236}">
                <a16:creationId xmlns:a16="http://schemas.microsoft.com/office/drawing/2014/main" id="{A9B8AF62-445B-47F3-927A-12D3AFAA8AD8}"/>
              </a:ext>
            </a:extLst>
          </p:cNvPr>
          <p:cNvSpPr/>
          <p:nvPr/>
        </p:nvSpPr>
        <p:spPr>
          <a:xfrm>
            <a:off x="8346216" y="4295072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kịch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397250" y="1260283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307842" y="1252712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271293" y="1258115"/>
            <a:ext cx="21685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1731657" y="2724361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5583286" y="2724361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250267" y="2761898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êch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19AD74-633B-4CDB-845B-CACC9439DAC7}"/>
              </a:ext>
            </a:extLst>
          </p:cNvPr>
          <p:cNvSpPr txBox="1"/>
          <p:nvPr/>
        </p:nvSpPr>
        <p:spPr>
          <a:xfrm>
            <a:off x="9580534" y="4239604"/>
            <a:ext cx="21627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rgbClr val="FCA652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ich</a:t>
            </a:r>
          </a:p>
        </p:txBody>
      </p:sp>
      <p:sp>
        <p:nvSpPr>
          <p:cNvPr id="20" name="Rectangle: Rounded Corners 17">
            <a:extLst>
              <a:ext uri="{FF2B5EF4-FFF2-40B4-BE49-F238E27FC236}">
                <a16:creationId xmlns:a16="http://schemas.microsoft.com/office/drawing/2014/main" id="{F9BF8648-F500-428B-B27F-788EC7F39160}"/>
              </a:ext>
            </a:extLst>
          </p:cNvPr>
          <p:cNvSpPr/>
          <p:nvPr/>
        </p:nvSpPr>
        <p:spPr>
          <a:xfrm>
            <a:off x="358166" y="4230305"/>
            <a:ext cx="3520954" cy="1056482"/>
          </a:xfrm>
          <a:prstGeom prst="roundRect">
            <a:avLst>
              <a:gd name="adj" fmla="val 23771"/>
            </a:avLst>
          </a:prstGeom>
          <a:solidFill>
            <a:srgbClr val="E8E8E8"/>
          </a:solidFill>
          <a:ln w="38100">
            <a:noFill/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>
                <a:solidFill>
                  <a:schemeClr val="tx1"/>
                </a:solidFill>
                <a:latin typeface="HP-211" panose="020B0803050302020204" pitchFamily="34" charset="0"/>
              </a:rPr>
              <a:t>bích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34343" y="4197090"/>
            <a:ext cx="2793343" cy="1648866"/>
            <a:chOff x="5503998" y="4197090"/>
            <a:chExt cx="2793343" cy="164886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19AD74-633B-4CDB-845B-CACC9439DAC7}"/>
                </a:ext>
              </a:extLst>
            </p:cNvPr>
            <p:cNvSpPr txBox="1"/>
            <p:nvPr/>
          </p:nvSpPr>
          <p:spPr>
            <a:xfrm>
              <a:off x="6134581" y="4197090"/>
              <a:ext cx="216276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rgbClr val="FCA652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61" r="70817"/>
            <a:stretch/>
          </p:blipFill>
          <p:spPr>
            <a:xfrm>
              <a:off x="5503998" y="4601898"/>
              <a:ext cx="759691" cy="124405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227310" y="4165869"/>
            <a:ext cx="2793343" cy="1648866"/>
            <a:chOff x="5503998" y="4197090"/>
            <a:chExt cx="2793343" cy="164886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19AD74-633B-4CDB-845B-CACC9439DAC7}"/>
                </a:ext>
              </a:extLst>
            </p:cNvPr>
            <p:cNvSpPr txBox="1"/>
            <p:nvPr/>
          </p:nvSpPr>
          <p:spPr>
            <a:xfrm>
              <a:off x="6134581" y="4197090"/>
              <a:ext cx="216276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0" dirty="0">
                  <a:solidFill>
                    <a:srgbClr val="FCA652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</a:t>
              </a: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961" r="70817"/>
            <a:stretch/>
          </p:blipFill>
          <p:spPr>
            <a:xfrm>
              <a:off x="5503998" y="4601898"/>
              <a:ext cx="759691" cy="1244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3373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7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8ABA5AA-0DFE-461C-8D07-D1F945AEA7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20" y="-120218"/>
            <a:ext cx="2444524" cy="146554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DECBCE-D3C3-45D6-A518-BA1966479EC6}"/>
              </a:ext>
            </a:extLst>
          </p:cNvPr>
          <p:cNvSpPr txBox="1"/>
          <p:nvPr/>
        </p:nvSpPr>
        <p:spPr>
          <a:xfrm>
            <a:off x="618839" y="3975744"/>
            <a:ext cx="3752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sách vở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D66AA-DEAF-44D8-B967-D04AE697AD6D}"/>
              </a:ext>
            </a:extLst>
          </p:cNvPr>
          <p:cNvSpPr txBox="1"/>
          <p:nvPr/>
        </p:nvSpPr>
        <p:spPr>
          <a:xfrm>
            <a:off x="4544215" y="3975744"/>
            <a:ext cx="37844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chênh lệch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7AB549-4C86-46E1-8DF5-596CE60EE38E}"/>
              </a:ext>
            </a:extLst>
          </p:cNvPr>
          <p:cNvSpPr txBox="1"/>
          <p:nvPr/>
        </p:nvSpPr>
        <p:spPr>
          <a:xfrm>
            <a:off x="9232284" y="3975744"/>
            <a:ext cx="30224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HP-211" panose="020B0803050302020204" pitchFamily="34" charset="0"/>
              </a:rPr>
              <a:t>tờ lịch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000660" y="4773976"/>
            <a:ext cx="1062962" cy="14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023190" y="4837518"/>
            <a:ext cx="1128811" cy="72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265587" y="4815370"/>
            <a:ext cx="955827" cy="133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39" y="1797386"/>
            <a:ext cx="2889566" cy="21105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227" y="1345324"/>
            <a:ext cx="1841390" cy="24504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7589" y="1606512"/>
            <a:ext cx="1827225" cy="220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  <p:tag name="RESOURCELIBID_ANIM" val="5537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268</Words>
  <Application>Microsoft Office PowerPoint</Application>
  <PresentationFormat>Widescreen</PresentationFormat>
  <Paragraphs>81</Paragraphs>
  <Slides>21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Arial-Rounded</vt:lpstr>
      <vt:lpstr>Calibri</vt:lpstr>
      <vt:lpstr>Calibri Light</vt:lpstr>
      <vt:lpstr>HP-211</vt:lpstr>
      <vt:lpstr>Quicksand</vt:lpstr>
      <vt:lpstr>Roboto Th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Ms Quyen</cp:lastModifiedBy>
  <cp:revision>47</cp:revision>
  <dcterms:created xsi:type="dcterms:W3CDTF">2021-07-08T05:39:34Z</dcterms:created>
  <dcterms:modified xsi:type="dcterms:W3CDTF">2023-11-23T14:52:28Z</dcterms:modified>
</cp:coreProperties>
</file>